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4.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565" r:id="rId5"/>
  </p:sldMasterIdLst>
  <p:notesMasterIdLst>
    <p:notesMasterId r:id="rId97"/>
  </p:notesMasterIdLst>
  <p:handoutMasterIdLst>
    <p:handoutMasterId r:id="rId98"/>
  </p:handoutMasterIdLst>
  <p:sldIdLst>
    <p:sldId id="383" r:id="rId6"/>
    <p:sldId id="3421" r:id="rId7"/>
    <p:sldId id="315" r:id="rId8"/>
    <p:sldId id="374" r:id="rId9"/>
    <p:sldId id="3596" r:id="rId10"/>
    <p:sldId id="355" r:id="rId11"/>
    <p:sldId id="385" r:id="rId12"/>
    <p:sldId id="3419" r:id="rId13"/>
    <p:sldId id="3555" r:id="rId14"/>
    <p:sldId id="3414" r:id="rId15"/>
    <p:sldId id="3708" r:id="rId16"/>
    <p:sldId id="1933" r:id="rId17"/>
    <p:sldId id="3642" r:id="rId18"/>
    <p:sldId id="3553" r:id="rId19"/>
    <p:sldId id="3698" r:id="rId20"/>
    <p:sldId id="3699" r:id="rId21"/>
    <p:sldId id="3700" r:id="rId22"/>
    <p:sldId id="3482" r:id="rId23"/>
    <p:sldId id="3701" r:id="rId24"/>
    <p:sldId id="3702" r:id="rId25"/>
    <p:sldId id="3485" r:id="rId26"/>
    <p:sldId id="3486" r:id="rId27"/>
    <p:sldId id="3643" r:id="rId28"/>
    <p:sldId id="3444" r:id="rId29"/>
    <p:sldId id="3487" r:id="rId30"/>
    <p:sldId id="3377" r:id="rId31"/>
    <p:sldId id="2815" r:id="rId32"/>
    <p:sldId id="1851" r:id="rId33"/>
    <p:sldId id="3490" r:id="rId34"/>
    <p:sldId id="3475" r:id="rId35"/>
    <p:sldId id="3588" r:id="rId36"/>
    <p:sldId id="3488" r:id="rId37"/>
    <p:sldId id="3489" r:id="rId38"/>
    <p:sldId id="3644" r:id="rId39"/>
    <p:sldId id="3656" r:id="rId40"/>
    <p:sldId id="3697" r:id="rId41"/>
    <p:sldId id="1865" r:id="rId42"/>
    <p:sldId id="2752" r:id="rId43"/>
    <p:sldId id="3658" r:id="rId44"/>
    <p:sldId id="1931" r:id="rId45"/>
    <p:sldId id="3657" r:id="rId46"/>
    <p:sldId id="3533" r:id="rId47"/>
    <p:sldId id="3579" r:id="rId48"/>
    <p:sldId id="3660" r:id="rId49"/>
    <p:sldId id="3715" r:id="rId50"/>
    <p:sldId id="1863" r:id="rId51"/>
    <p:sldId id="3497" r:id="rId52"/>
    <p:sldId id="3693" r:id="rId53"/>
    <p:sldId id="2724" r:id="rId54"/>
    <p:sldId id="3685" r:id="rId55"/>
    <p:sldId id="3749" r:id="rId56"/>
    <p:sldId id="337" r:id="rId57"/>
    <p:sldId id="379" r:id="rId58"/>
    <p:sldId id="381" r:id="rId59"/>
    <p:sldId id="3516" r:id="rId60"/>
    <p:sldId id="3517" r:id="rId61"/>
    <p:sldId id="3736" r:id="rId62"/>
    <p:sldId id="3580" r:id="rId63"/>
    <p:sldId id="3750" r:id="rId64"/>
    <p:sldId id="3433" r:id="rId65"/>
    <p:sldId id="3741" r:id="rId66"/>
    <p:sldId id="3572" r:id="rId67"/>
    <p:sldId id="3743" r:id="rId68"/>
    <p:sldId id="3751" r:id="rId69"/>
    <p:sldId id="3597" r:id="rId70"/>
    <p:sldId id="3152" r:id="rId71"/>
    <p:sldId id="482" r:id="rId72"/>
    <p:sldId id="3752" r:id="rId73"/>
    <p:sldId id="335" r:id="rId74"/>
    <p:sldId id="330" r:id="rId75"/>
    <p:sldId id="290" r:id="rId76"/>
    <p:sldId id="372" r:id="rId77"/>
    <p:sldId id="273" r:id="rId78"/>
    <p:sldId id="3719" r:id="rId79"/>
    <p:sldId id="3742" r:id="rId80"/>
    <p:sldId id="398" r:id="rId81"/>
    <p:sldId id="353" r:id="rId82"/>
    <p:sldId id="393" r:id="rId83"/>
    <p:sldId id="364" r:id="rId84"/>
    <p:sldId id="329" r:id="rId85"/>
    <p:sldId id="340" r:id="rId86"/>
    <p:sldId id="341" r:id="rId87"/>
    <p:sldId id="328" r:id="rId88"/>
    <p:sldId id="325" r:id="rId89"/>
    <p:sldId id="3728" r:id="rId90"/>
    <p:sldId id="292" r:id="rId91"/>
    <p:sldId id="313" r:id="rId92"/>
    <p:sldId id="312" r:id="rId93"/>
    <p:sldId id="3418" r:id="rId94"/>
    <p:sldId id="444" r:id="rId95"/>
    <p:sldId id="351" r:id="rId96"/>
  </p:sldIdLst>
  <p:sldSz cx="9144000" cy="5143500" type="screen16x9"/>
  <p:notesSz cx="6794500" cy="9906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D469420F-1B9D-C345-A3CD-4F5C159353B0}">
          <p14:sldIdLst>
            <p14:sldId id="383"/>
            <p14:sldId id="3421"/>
            <p14:sldId id="315"/>
            <p14:sldId id="374"/>
            <p14:sldId id="3596"/>
            <p14:sldId id="355"/>
            <p14:sldId id="385"/>
            <p14:sldId id="3419"/>
            <p14:sldId id="3555"/>
            <p14:sldId id="3414"/>
            <p14:sldId id="3708"/>
            <p14:sldId id="1933"/>
            <p14:sldId id="3642"/>
            <p14:sldId id="3553"/>
            <p14:sldId id="3698"/>
            <p14:sldId id="3699"/>
            <p14:sldId id="3700"/>
            <p14:sldId id="3482"/>
            <p14:sldId id="3701"/>
            <p14:sldId id="3702"/>
            <p14:sldId id="3485"/>
            <p14:sldId id="3486"/>
            <p14:sldId id="3643"/>
            <p14:sldId id="3444"/>
            <p14:sldId id="3487"/>
            <p14:sldId id="3377"/>
            <p14:sldId id="2815"/>
            <p14:sldId id="1851"/>
            <p14:sldId id="3490"/>
            <p14:sldId id="3475"/>
            <p14:sldId id="3588"/>
            <p14:sldId id="3488"/>
            <p14:sldId id="3489"/>
            <p14:sldId id="3644"/>
            <p14:sldId id="3656"/>
            <p14:sldId id="3697"/>
            <p14:sldId id="1865"/>
            <p14:sldId id="2752"/>
            <p14:sldId id="3658"/>
            <p14:sldId id="1931"/>
            <p14:sldId id="3657"/>
            <p14:sldId id="3533"/>
            <p14:sldId id="3579"/>
            <p14:sldId id="3660"/>
            <p14:sldId id="3715"/>
            <p14:sldId id="1863"/>
            <p14:sldId id="3497"/>
            <p14:sldId id="3693"/>
            <p14:sldId id="2724"/>
            <p14:sldId id="3685"/>
            <p14:sldId id="3749"/>
            <p14:sldId id="337"/>
            <p14:sldId id="379"/>
            <p14:sldId id="381"/>
            <p14:sldId id="3516"/>
            <p14:sldId id="3517"/>
            <p14:sldId id="3736"/>
            <p14:sldId id="3580"/>
            <p14:sldId id="3750"/>
            <p14:sldId id="3433"/>
            <p14:sldId id="3741"/>
            <p14:sldId id="3572"/>
            <p14:sldId id="3743"/>
            <p14:sldId id="3751"/>
            <p14:sldId id="3597"/>
            <p14:sldId id="3152"/>
            <p14:sldId id="482"/>
            <p14:sldId id="3752"/>
            <p14:sldId id="335"/>
            <p14:sldId id="330"/>
            <p14:sldId id="290"/>
            <p14:sldId id="372"/>
            <p14:sldId id="273"/>
            <p14:sldId id="3719"/>
            <p14:sldId id="3742"/>
            <p14:sldId id="398"/>
            <p14:sldId id="353"/>
            <p14:sldId id="393"/>
            <p14:sldId id="364"/>
            <p14:sldId id="329"/>
            <p14:sldId id="340"/>
            <p14:sldId id="341"/>
            <p14:sldId id="328"/>
            <p14:sldId id="325"/>
            <p14:sldId id="3728"/>
            <p14:sldId id="292"/>
            <p14:sldId id="313"/>
            <p14:sldId id="312"/>
            <p14:sldId id="3418"/>
            <p14:sldId id="444"/>
            <p14:sldId id="351"/>
          </p14:sldIdLst>
        </p14:section>
      </p14:sectionLst>
    </p:ext>
    <p:ext uri="{EFAFB233-063F-42B5-8137-9DF3F51BA10A}">
      <p15:sldGuideLst xmlns:p15="http://schemas.microsoft.com/office/powerpoint/2012/main">
        <p15:guide id="1" orient="horz" pos="2754" userDrawn="1">
          <p15:clr>
            <a:srgbClr val="A4A3A4"/>
          </p15:clr>
        </p15:guide>
        <p15:guide id="2" orient="horz" pos="3240" userDrawn="1">
          <p15:clr>
            <a:srgbClr val="A4A3A4"/>
          </p15:clr>
        </p15:guide>
        <p15:guide id="3" orient="horz" pos="3146">
          <p15:clr>
            <a:srgbClr val="A4A3A4"/>
          </p15:clr>
        </p15:guide>
        <p15:guide id="4" orient="horz" pos="545">
          <p15:clr>
            <a:srgbClr val="A4A3A4"/>
          </p15:clr>
        </p15:guide>
        <p15:guide id="5" orient="horz" pos="1688" userDrawn="1">
          <p15:clr>
            <a:srgbClr val="A4A3A4"/>
          </p15:clr>
        </p15:guide>
        <p15:guide id="6" orient="horz" pos="2505" userDrawn="1">
          <p15:clr>
            <a:srgbClr val="A4A3A4"/>
          </p15:clr>
        </p15:guide>
        <p15:guide id="7" orient="horz" pos="305" userDrawn="1">
          <p15:clr>
            <a:srgbClr val="A4A3A4"/>
          </p15:clr>
        </p15:guide>
        <p15:guide id="8" orient="horz" pos="1234" userDrawn="1">
          <p15:clr>
            <a:srgbClr val="A4A3A4"/>
          </p15:clr>
        </p15:guide>
        <p15:guide id="9" pos="3152" userDrawn="1">
          <p15:clr>
            <a:srgbClr val="A4A3A4"/>
          </p15:clr>
        </p15:guide>
        <p15:guide id="10" pos="2993" userDrawn="1">
          <p15:clr>
            <a:srgbClr val="A4A3A4"/>
          </p15:clr>
        </p15:guide>
        <p15:guide id="11" pos="5488" userDrawn="1">
          <p15:clr>
            <a:srgbClr val="A4A3A4"/>
          </p15:clr>
        </p15:guide>
        <p15:guide id="12" pos="431" userDrawn="1">
          <p15:clr>
            <a:srgbClr val="A4A3A4"/>
          </p15:clr>
        </p15:guide>
        <p15:guide id="13" pos="3220" userDrawn="1">
          <p15:clr>
            <a:srgbClr val="A4A3A4"/>
          </p15:clr>
        </p15:guide>
        <p15:guide id="14" pos="703" userDrawn="1">
          <p15:clr>
            <a:srgbClr val="A4A3A4"/>
          </p15:clr>
        </p15:guide>
      </p15:sldGuideLst>
    </p:ext>
    <p:ext uri="{2D200454-40CA-4A62-9FC3-DE9A4176ACB9}">
      <p15:notesGuideLst xmlns:p15="http://schemas.microsoft.com/office/powerpoint/2012/main">
        <p15:guide id="1" orient="horz" pos="3120" userDrawn="1">
          <p15:clr>
            <a:srgbClr val="A4A3A4"/>
          </p15:clr>
        </p15:guide>
        <p15:guide id="2" pos="214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ena Videtskikh" initials="EV" lastIdx="1" clrIdx="0">
    <p:extLst>
      <p:ext uri="{19B8F6BF-5375-455C-9EA6-DF929625EA0E}">
        <p15:presenceInfo xmlns:p15="http://schemas.microsoft.com/office/powerpoint/2012/main" userId="S::elena.videtskikh@tp-link.com::e9069981-afab-4ae8-bf0a-8e9fd8089d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B8BE"/>
    <a:srgbClr val="005564"/>
    <a:srgbClr val="4ACBD6"/>
    <a:srgbClr val="C9F0F3"/>
    <a:srgbClr val="FFCC08"/>
    <a:srgbClr val="97989C"/>
    <a:srgbClr val="250D71"/>
    <a:srgbClr val="C11C66"/>
    <a:srgbClr val="36444B"/>
    <a:srgbClr val="28353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0" autoAdjust="0"/>
    <p:restoredTop sz="94343" autoAdjust="0"/>
  </p:normalViewPr>
  <p:slideViewPr>
    <p:cSldViewPr snapToGrid="0" snapToObjects="1">
      <p:cViewPr varScale="1">
        <p:scale>
          <a:sx n="151" d="100"/>
          <a:sy n="151" d="100"/>
        </p:scale>
        <p:origin x="344" y="176"/>
      </p:cViewPr>
      <p:guideLst>
        <p:guide orient="horz" pos="2754"/>
        <p:guide orient="horz" pos="3240"/>
        <p:guide orient="horz" pos="3146"/>
        <p:guide orient="horz" pos="545"/>
        <p:guide orient="horz" pos="1688"/>
        <p:guide orient="horz" pos="2505"/>
        <p:guide orient="horz" pos="305"/>
        <p:guide orient="horz" pos="1234"/>
        <p:guide pos="3152"/>
        <p:guide pos="2993"/>
        <p:guide pos="5488"/>
        <p:guide pos="431"/>
        <p:guide pos="3220"/>
        <p:guide pos="70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9" d="100"/>
        <a:sy n="149" d="100"/>
      </p:scale>
      <p:origin x="0" y="0"/>
    </p:cViewPr>
  </p:sorterViewPr>
  <p:notesViewPr>
    <p:cSldViewPr snapToGrid="0" snapToObjects="1">
      <p:cViewPr varScale="1">
        <p:scale>
          <a:sx n="80" d="100"/>
          <a:sy n="80" d="100"/>
        </p:scale>
        <p:origin x="4014" y="114"/>
      </p:cViewPr>
      <p:guideLst>
        <p:guide orient="horz" pos="3120"/>
        <p:guide pos="214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handoutMaster" Target="handoutMasters/handout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E:\Desktop\&#26377;&#32447;&#39033;&#30446;\&#36335;&#30001;&#22120;\TL-ER7206%201.0\TL-ER7206&#24615;&#33021;&#25968;&#25454;%202020102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Sheet1!$C$2</c:f>
              <c:strCache>
                <c:ptCount val="1"/>
                <c:pt idx="0">
                  <c:v>ER7206 (TL-ER7206)</c:v>
                </c:pt>
              </c:strCache>
            </c:strRef>
          </c:tx>
          <c:spPr>
            <a:solidFill>
              <a:srgbClr val="00B0F0"/>
            </a:solidFill>
            <a:ln>
              <a:noFill/>
            </a:ln>
            <a:effectLst/>
          </c:spPr>
          <c:invertIfNegative val="0"/>
          <c:dLbls>
            <c:dLbl>
              <c:idx val="0"/>
              <c:layout>
                <c:manualLayout>
                  <c:x val="-6.0929164968193637E-3"/>
                  <c:y val="1.8296165944784434E-2"/>
                </c:manualLayout>
              </c:layout>
              <c:tx>
                <c:rich>
                  <a:bodyPr/>
                  <a:lstStyle/>
                  <a:p>
                    <a:r>
                      <a:rPr lang="en-US" altLang="zh-CN"/>
                      <a:t>278.9</a:t>
                    </a:r>
                    <a:endParaRPr lang="en-US" altLang="zh-CN"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BE6-4646-BD7E-5BF61940FBB3}"/>
                </c:ext>
              </c:extLst>
            </c:dLbl>
            <c:dLbl>
              <c:idx val="1"/>
              <c:layout>
                <c:manualLayout>
                  <c:x val="-4.0619443312128597E-3"/>
                  <c:y val="2.2870207430980595E-2"/>
                </c:manualLayout>
              </c:layout>
              <c:tx>
                <c:rich>
                  <a:bodyPr/>
                  <a:lstStyle/>
                  <a:p>
                    <a:r>
                      <a:rPr lang="en-US" altLang="zh-CN"/>
                      <a:t>291.6</a:t>
                    </a:r>
                    <a:endParaRPr lang="en-US" altLang="zh-CN"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BE6-4646-BD7E-5BF61940FBB3}"/>
                </c:ext>
              </c:extLst>
            </c:dLbl>
            <c:dLbl>
              <c:idx val="2"/>
              <c:layout>
                <c:manualLayout>
                  <c:x val="9.5082210022161689E-3"/>
                  <c:y val="1.4887338923185075E-2"/>
                </c:manualLayout>
              </c:layout>
              <c:tx>
                <c:rich>
                  <a:bodyPr/>
                  <a:lstStyle/>
                  <a:p>
                    <a:r>
                      <a:rPr lang="en-US" altLang="zh-CN"/>
                      <a:t>202.3</a:t>
                    </a:r>
                    <a:endParaRPr lang="en-US" altLang="zh-CN"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6BE6-4646-BD7E-5BF61940FBB3}"/>
                </c:ext>
              </c:extLst>
            </c:dLbl>
            <c:dLbl>
              <c:idx val="3"/>
              <c:layout>
                <c:manualLayout>
                  <c:x val="-8.1238886624257194E-3"/>
                  <c:y val="2.7444248917176714E-2"/>
                </c:manualLayout>
              </c:layout>
              <c:tx>
                <c:rich>
                  <a:bodyPr/>
                  <a:lstStyle/>
                  <a:p>
                    <a:r>
                      <a:rPr lang="en-US" altLang="zh-CN" dirty="0"/>
                      <a:t>115.6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6BE6-4646-BD7E-5BF61940FBB3}"/>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TP-Link Aktiv" panose="020B0504020202020204" pitchFamily="34" charset="0"/>
                    <a:cs typeface="Arial" panose="020B0604020202020204" pitchFamily="34"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Sheet1!$A$3:$B$8</c:f>
              <c:multiLvlStrCache>
                <c:ptCount val="4"/>
                <c:lvl>
                  <c:pt idx="0">
                    <c:v>esp-md5-aes256</c:v>
                  </c:pt>
                  <c:pt idx="1">
                    <c:v>esp-sha1-aes256</c:v>
                  </c:pt>
                  <c:pt idx="2">
                    <c:v>Encrypted</c:v>
                  </c:pt>
                  <c:pt idx="3">
                    <c:v>Encrypted</c:v>
                  </c:pt>
                </c:lvl>
                <c:lvl>
                  <c:pt idx="2">
                    <c:v>L2TP</c:v>
                  </c:pt>
                  <c:pt idx="3">
                    <c:v>PPTP</c:v>
                  </c:pt>
                </c:lvl>
              </c:multiLvlStrCache>
              <c:extLst/>
            </c:multiLvlStrRef>
          </c:cat>
          <c:val>
            <c:numRef>
              <c:f>Sheet1!$C$3:$C$8</c:f>
              <c:numCache>
                <c:formatCode>General</c:formatCode>
                <c:ptCount val="4"/>
                <c:pt idx="0">
                  <c:v>278.87900000000002</c:v>
                </c:pt>
                <c:pt idx="1">
                  <c:v>291.56799999999998</c:v>
                </c:pt>
                <c:pt idx="2">
                  <c:v>202.286</c:v>
                </c:pt>
                <c:pt idx="3">
                  <c:v>115.63</c:v>
                </c:pt>
              </c:numCache>
              <c:extLst/>
            </c:numRef>
          </c:val>
          <c:extLst>
            <c:ext xmlns:c16="http://schemas.microsoft.com/office/drawing/2014/chart" uri="{C3380CC4-5D6E-409C-BE32-E72D297353CC}">
              <c16:uniqueId val="{00000004-6BE6-4646-BD7E-5BF61940FBB3}"/>
            </c:ext>
          </c:extLst>
        </c:ser>
        <c:dLbls>
          <c:dLblPos val="outEnd"/>
          <c:showLegendKey val="0"/>
          <c:showVal val="1"/>
          <c:showCatName val="0"/>
          <c:showSerName val="0"/>
          <c:showPercent val="0"/>
          <c:showBubbleSize val="0"/>
        </c:dLbls>
        <c:gapWidth val="219"/>
        <c:overlap val="-27"/>
        <c:axId val="392774648"/>
        <c:axId val="392779744"/>
        <c:extLst>
          <c:ext xmlns:c15="http://schemas.microsoft.com/office/drawing/2012/chart" uri="{02D57815-91ED-43cb-92C2-25804820EDAC}">
            <c15:filteredBarSeries>
              <c15:ser>
                <c:idx val="1"/>
                <c:order val="1"/>
                <c:tx>
                  <c:strRef>
                    <c:extLst>
                      <c:ext uri="{02D57815-91ED-43cb-92C2-25804820EDAC}">
                        <c15:formulaRef>
                          <c15:sqref>Sheet1!$D$2</c15:sqref>
                        </c15:formulaRef>
                      </c:ext>
                    </c:extLst>
                    <c:strCache>
                      <c:ptCount val="1"/>
                      <c:pt idx="0">
                        <c:v>ER6120</c:v>
                      </c:pt>
                    </c:strCache>
                  </c:strRef>
                </c:tx>
                <c:spPr>
                  <a:solidFill>
                    <a:srgbClr val="00A3DF"/>
                  </a:solidFill>
                  <a:ln>
                    <a:noFill/>
                  </a:ln>
                  <a:effectLst/>
                </c:spPr>
                <c:invertIfNegative val="0"/>
                <c:dLbls>
                  <c:dLbl>
                    <c:idx val="0"/>
                    <c:layout>
                      <c:manualLayout>
                        <c:x val="-7.4468119143502135E-17"/>
                        <c:y val="2.2870207430980553E-2"/>
                      </c:manualLayout>
                    </c:layout>
                    <c:tx>
                      <c:rich>
                        <a:bodyPr/>
                        <a:lstStyle/>
                        <a:p>
                          <a:r>
                            <a:rPr lang="en-US" altLang="zh-CN"/>
                            <a:t>343.5</a:t>
                          </a:r>
                          <a:endParaRPr lang="en-US" altLang="zh-CN" dirty="0"/>
                        </a:p>
                      </c:rich>
                    </c:tx>
                    <c:dLblPos val="outEnd"/>
                    <c:showLegendKey val="0"/>
                    <c:showVal val="1"/>
                    <c:showCatName val="0"/>
                    <c:showSerName val="0"/>
                    <c:showPercent val="0"/>
                    <c:showBubbleSize val="0"/>
                    <c:extLst>
                      <c:ext uri="{CE6537A1-D6FC-4f65-9D91-7224C49458BB}">
                        <c15:showDataLabelsRange val="0"/>
                      </c:ext>
                      <c:ext xmlns:c16="http://schemas.microsoft.com/office/drawing/2014/chart" uri="{C3380CC4-5D6E-409C-BE32-E72D297353CC}">
                        <c16:uniqueId val="{0000000A-6BE6-4646-BD7E-5BF61940FBB3}"/>
                      </c:ext>
                    </c:extLst>
                  </c:dLbl>
                  <c:dLbl>
                    <c:idx val="1"/>
                    <c:layout>
                      <c:manualLayout>
                        <c:x val="0"/>
                        <c:y val="2.7444248917176714E-2"/>
                      </c:manualLayout>
                    </c:layout>
                    <c:tx>
                      <c:rich>
                        <a:bodyPr/>
                        <a:lstStyle/>
                        <a:p>
                          <a:r>
                            <a:rPr lang="en-US" altLang="zh-CN" dirty="0"/>
                            <a:t>362.3</a:t>
                          </a:r>
                        </a:p>
                      </c:rich>
                    </c:tx>
                    <c:dLblPos val="outEnd"/>
                    <c:showLegendKey val="0"/>
                    <c:showVal val="1"/>
                    <c:showCatName val="0"/>
                    <c:showSerName val="0"/>
                    <c:showPercent val="0"/>
                    <c:showBubbleSize val="0"/>
                    <c:extLst>
                      <c:ext uri="{CE6537A1-D6FC-4f65-9D91-7224C49458BB}">
                        <c15:showDataLabelsRange val="0"/>
                      </c:ext>
                      <c:ext xmlns:c16="http://schemas.microsoft.com/office/drawing/2014/chart" uri="{C3380CC4-5D6E-409C-BE32-E72D297353CC}">
                        <c16:uniqueId val="{0000000B-6BE6-4646-BD7E-5BF61940FBB3}"/>
                      </c:ext>
                    </c:extLst>
                  </c:dLbl>
                  <c:dLbl>
                    <c:idx val="2"/>
                    <c:layout>
                      <c:manualLayout>
                        <c:x val="4.0619443312128597E-3"/>
                        <c:y val="1.3722124458588315E-2"/>
                      </c:manualLayout>
                    </c:layout>
                    <c:tx>
                      <c:rich>
                        <a:bodyPr/>
                        <a:lstStyle/>
                        <a:p>
                          <a:r>
                            <a:rPr lang="en-US" altLang="zh-CN"/>
                            <a:t>225.6</a:t>
                          </a:r>
                          <a:endParaRPr lang="en-US" altLang="zh-CN" dirty="0"/>
                        </a:p>
                      </c:rich>
                    </c:tx>
                    <c:dLblPos val="outEnd"/>
                    <c:showLegendKey val="0"/>
                    <c:showVal val="1"/>
                    <c:showCatName val="0"/>
                    <c:showSerName val="0"/>
                    <c:showPercent val="0"/>
                    <c:showBubbleSize val="0"/>
                    <c:extLst>
                      <c:ext uri="{CE6537A1-D6FC-4f65-9D91-7224C49458BB}">
                        <c15:showDataLabelsRange val="0"/>
                      </c:ext>
                      <c:ext xmlns:c16="http://schemas.microsoft.com/office/drawing/2014/chart" uri="{C3380CC4-5D6E-409C-BE32-E72D297353CC}">
                        <c16:uniqueId val="{0000000C-6BE6-4646-BD7E-5BF61940FBB3}"/>
                      </c:ext>
                    </c:extLst>
                  </c:dLbl>
                  <c:dLbl>
                    <c:idx val="3"/>
                    <c:layout>
                      <c:manualLayout>
                        <c:x val="6.09291649681929E-3"/>
                        <c:y val="1.8296165944784476E-2"/>
                      </c:manualLayout>
                    </c:layout>
                    <c:tx>
                      <c:rich>
                        <a:bodyPr/>
                        <a:lstStyle/>
                        <a:p>
                          <a:r>
                            <a:rPr lang="en-US" altLang="zh-CN"/>
                            <a:t>122.1</a:t>
                          </a:r>
                          <a:endParaRPr lang="en-US" altLang="zh-CN" dirty="0"/>
                        </a:p>
                      </c:rich>
                    </c:tx>
                    <c:dLblPos val="outEnd"/>
                    <c:showLegendKey val="0"/>
                    <c:showVal val="1"/>
                    <c:showCatName val="0"/>
                    <c:showSerName val="0"/>
                    <c:showPercent val="0"/>
                    <c:showBubbleSize val="0"/>
                    <c:extLst>
                      <c:ext uri="{CE6537A1-D6FC-4f65-9D91-7224C49458BB}">
                        <c15:showDataLabelsRange val="0"/>
                      </c:ext>
                      <c:ext xmlns:c16="http://schemas.microsoft.com/office/drawing/2014/chart" uri="{C3380CC4-5D6E-409C-BE32-E72D297353CC}">
                        <c16:uniqueId val="{0000000D-6BE6-4646-BD7E-5BF61940FBB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ru-RU"/>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extLst>
                      <c:ext uri="{02D57815-91ED-43cb-92C2-25804820EDAC}">
                        <c15:formulaRef>
                          <c15:sqref>Sheet1!$A$3:$B$8</c15:sqref>
                        </c15:formulaRef>
                      </c:ext>
                    </c:extLst>
                    <c:multiLvlStrCache>
                      <c:ptCount val="4"/>
                      <c:lvl>
                        <c:pt idx="0">
                          <c:v>esp-md5-aes256</c:v>
                        </c:pt>
                        <c:pt idx="1">
                          <c:v>esp-sha1-aes256</c:v>
                        </c:pt>
                        <c:pt idx="2">
                          <c:v>Encrypted</c:v>
                        </c:pt>
                        <c:pt idx="3">
                          <c:v>Encrypted</c:v>
                        </c:pt>
                      </c:lvl>
                      <c:lvl>
                        <c:pt idx="2">
                          <c:v>L2TP</c:v>
                        </c:pt>
                        <c:pt idx="3">
                          <c:v>PPTP</c:v>
                        </c:pt>
                      </c:lvl>
                    </c:multiLvlStrCache>
                  </c:multiLvlStrRef>
                </c:cat>
                <c:val>
                  <c:numRef>
                    <c:extLst>
                      <c:ext uri="{02D57815-91ED-43cb-92C2-25804820EDAC}">
                        <c15:formulaRef>
                          <c15:sqref>Sheet1!$D$3:$D$8</c15:sqref>
                        </c15:formulaRef>
                      </c:ext>
                    </c:extLst>
                    <c:numCache>
                      <c:formatCode>General</c:formatCode>
                      <c:ptCount val="4"/>
                      <c:pt idx="0">
                        <c:v>343.49299999999999</c:v>
                      </c:pt>
                      <c:pt idx="1">
                        <c:v>362.25599999999997</c:v>
                      </c:pt>
                      <c:pt idx="2">
                        <c:v>225.61699999999999</c:v>
                      </c:pt>
                      <c:pt idx="3">
                        <c:v>122.139</c:v>
                      </c:pt>
                    </c:numCache>
                  </c:numRef>
                </c:val>
                <c:extLst>
                  <c:ext xmlns:c16="http://schemas.microsoft.com/office/drawing/2014/chart" uri="{C3380CC4-5D6E-409C-BE32-E72D297353CC}">
                    <c16:uniqueId val="{0000000E-6BE6-4646-BD7E-5BF61940FBB3}"/>
                  </c:ext>
                </c:extLst>
              </c15:ser>
            </c15:filteredBarSeries>
          </c:ext>
        </c:extLst>
      </c:barChart>
      <c:catAx>
        <c:axId val="392774648"/>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TP-Link Aktiv" panose="020B0504020202020204" pitchFamily="34" charset="0"/>
                <a:cs typeface="Arial" panose="020B0604020202020204" pitchFamily="34" charset="0"/>
              </a:defRPr>
            </a:pPr>
            <a:endParaRPr lang="ru-RU"/>
          </a:p>
        </c:txPr>
        <c:crossAx val="392779744"/>
        <c:crosses val="autoZero"/>
        <c:auto val="1"/>
        <c:lblAlgn val="ctr"/>
        <c:lblOffset val="100"/>
        <c:noMultiLvlLbl val="0"/>
      </c:catAx>
      <c:valAx>
        <c:axId val="392779744"/>
        <c:scaling>
          <c:orientation val="minMax"/>
          <c:max val="350"/>
          <c:min val="0"/>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en-US" dirty="0"/>
                  <a:t>Throughput</a:t>
                </a:r>
                <a:endParaRPr lang="zh-CN"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ru-RU"/>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TP-Link Aktiv" panose="020B0504020202020204" pitchFamily="34" charset="0"/>
                <a:cs typeface="Arial" panose="020B0604020202020204" pitchFamily="34" charset="0"/>
              </a:defRPr>
            </a:pPr>
            <a:endParaRPr lang="ru-RU"/>
          </a:p>
        </c:txPr>
        <c:crossAx val="392774648"/>
        <c:crosses val="autoZero"/>
        <c:crossBetween val="between"/>
        <c:majorUnit val="100"/>
      </c:valAx>
      <c:spPr>
        <a:noFill/>
        <a:ln>
          <a:noFill/>
        </a:ln>
        <a:effectLst/>
      </c:spPr>
    </c:plotArea>
    <c:legend>
      <c:legendPos val="b"/>
      <c:layout>
        <c:manualLayout>
          <c:xMode val="edge"/>
          <c:yMode val="edge"/>
          <c:x val="0.60899572161012705"/>
          <c:y val="3.4059835954325338E-2"/>
          <c:w val="0.36243288045353539"/>
          <c:h val="7.7187490320679938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ru-RU"/>
        </a:p>
      </c:txPr>
    </c:legend>
    <c:plotVisOnly val="1"/>
    <c:dispBlanksAs val="gap"/>
    <c:showDLblsOverMax val="0"/>
  </c:chart>
  <c:spPr>
    <a:noFill/>
    <a:ln>
      <a:noFill/>
    </a:ln>
    <a:effectLst/>
  </c:spPr>
  <c:txPr>
    <a:bodyPr/>
    <a:lstStyle/>
    <a:p>
      <a:pPr>
        <a:defRPr sz="1000">
          <a:solidFill>
            <a:schemeClr val="tx1"/>
          </a:solidFill>
          <a:latin typeface="Arial" panose="020B0604020202020204" pitchFamily="34" charset="0"/>
          <a:cs typeface="Arial" panose="020B0604020202020204" pitchFamily="34" charset="0"/>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41B070-26C1-45DA-9588-56E8A0107A20}" type="doc">
      <dgm:prSet loTypeId="urn:microsoft.com/office/officeart/2005/8/layout/matrix3" loCatId="matrix" qsTypeId="urn:microsoft.com/office/officeart/2005/8/quickstyle/simple4" qsCatId="simple" csTypeId="urn:microsoft.com/office/officeart/2005/8/colors/accent1_1" csCatId="accent1" phldr="1"/>
      <dgm:spPr/>
      <dgm:t>
        <a:bodyPr/>
        <a:lstStyle/>
        <a:p>
          <a:endParaRPr lang="ru-RU"/>
        </a:p>
      </dgm:t>
    </dgm:pt>
    <dgm:pt modelId="{A5C74767-0A0F-49BC-8D38-AA6390FBACBF}">
      <dgm:prSet custT="1"/>
      <dgm:spPr/>
      <dgm:t>
        <a:bodyPr/>
        <a:lstStyle/>
        <a:p>
          <a:endParaRPr lang="ru-RU" sz="1800" b="1" dirty="0">
            <a:solidFill>
              <a:srgbClr val="005564"/>
            </a:solidFill>
          </a:endParaRPr>
        </a:p>
      </dgm:t>
    </dgm:pt>
    <dgm:pt modelId="{3A3C519E-8FF9-491B-A449-36A8331BB45C}" type="parTrans" cxnId="{E76ACFFC-3E73-4D3E-B457-FD617CB35551}">
      <dgm:prSet/>
      <dgm:spPr/>
      <dgm:t>
        <a:bodyPr/>
        <a:lstStyle/>
        <a:p>
          <a:endParaRPr lang="ru-RU"/>
        </a:p>
      </dgm:t>
    </dgm:pt>
    <dgm:pt modelId="{18F5FAA1-D8C0-4E92-BF52-E9BFEA3D1197}" type="sibTrans" cxnId="{E76ACFFC-3E73-4D3E-B457-FD617CB35551}">
      <dgm:prSet/>
      <dgm:spPr/>
      <dgm:t>
        <a:bodyPr/>
        <a:lstStyle/>
        <a:p>
          <a:endParaRPr lang="ru-RU"/>
        </a:p>
      </dgm:t>
    </dgm:pt>
    <dgm:pt modelId="{FB64F31F-470F-4B16-81F3-FFCB64D7972C}">
      <dgm:prSet custT="1"/>
      <dgm:spPr/>
      <dgm:t>
        <a:bodyPr/>
        <a:lstStyle/>
        <a:p>
          <a:endParaRPr lang="ru-RU" sz="1400" b="1" dirty="0">
            <a:solidFill>
              <a:srgbClr val="005564"/>
            </a:solidFill>
          </a:endParaRPr>
        </a:p>
      </dgm:t>
    </dgm:pt>
    <dgm:pt modelId="{CF074015-4527-4852-BF1C-82B449ABFD85}" type="parTrans" cxnId="{17A9E3A9-368E-48F5-8980-7C9A1D3BA19E}">
      <dgm:prSet/>
      <dgm:spPr/>
      <dgm:t>
        <a:bodyPr/>
        <a:lstStyle/>
        <a:p>
          <a:endParaRPr lang="ru-RU"/>
        </a:p>
      </dgm:t>
    </dgm:pt>
    <dgm:pt modelId="{94CE0B3B-D26F-4D68-AB5C-C179F84631BC}" type="sibTrans" cxnId="{17A9E3A9-368E-48F5-8980-7C9A1D3BA19E}">
      <dgm:prSet/>
      <dgm:spPr/>
      <dgm:t>
        <a:bodyPr/>
        <a:lstStyle/>
        <a:p>
          <a:endParaRPr lang="ru-RU"/>
        </a:p>
      </dgm:t>
    </dgm:pt>
    <dgm:pt modelId="{55258A82-EF42-4FB8-8C92-135E672DDA98}">
      <dgm:prSet custT="1"/>
      <dgm:spPr/>
      <dgm:t>
        <a:bodyPr/>
        <a:lstStyle/>
        <a:p>
          <a:endParaRPr lang="ru-RU" sz="1400" b="1" dirty="0">
            <a:solidFill>
              <a:srgbClr val="005564"/>
            </a:solidFill>
          </a:endParaRPr>
        </a:p>
      </dgm:t>
    </dgm:pt>
    <dgm:pt modelId="{188CC5F4-A782-48AE-A596-F71C1DBEB3DE}" type="parTrans" cxnId="{DE9DC5DC-AF50-4AD3-8D48-B0F205BC2609}">
      <dgm:prSet/>
      <dgm:spPr/>
      <dgm:t>
        <a:bodyPr/>
        <a:lstStyle/>
        <a:p>
          <a:endParaRPr lang="ru-RU"/>
        </a:p>
      </dgm:t>
    </dgm:pt>
    <dgm:pt modelId="{613541D8-4964-46A2-A620-412E78935FF1}" type="sibTrans" cxnId="{DE9DC5DC-AF50-4AD3-8D48-B0F205BC2609}">
      <dgm:prSet/>
      <dgm:spPr/>
      <dgm:t>
        <a:bodyPr/>
        <a:lstStyle/>
        <a:p>
          <a:endParaRPr lang="ru-RU"/>
        </a:p>
      </dgm:t>
    </dgm:pt>
    <dgm:pt modelId="{29FBC634-2C86-49E6-91EF-17448CE14CAE}">
      <dgm:prSet custT="1"/>
      <dgm:spPr/>
      <dgm:t>
        <a:bodyPr/>
        <a:lstStyle/>
        <a:p>
          <a:endParaRPr lang="ru-RU" sz="1800" b="1" dirty="0">
            <a:solidFill>
              <a:srgbClr val="005564"/>
            </a:solidFill>
          </a:endParaRPr>
        </a:p>
      </dgm:t>
    </dgm:pt>
    <dgm:pt modelId="{F8A037FA-37D3-4C55-9157-E99667ABBCF7}" type="parTrans" cxnId="{C4D011D9-82E0-4A7B-B90A-A3403A80B253}">
      <dgm:prSet/>
      <dgm:spPr/>
      <dgm:t>
        <a:bodyPr/>
        <a:lstStyle/>
        <a:p>
          <a:endParaRPr lang="ru-RU"/>
        </a:p>
      </dgm:t>
    </dgm:pt>
    <dgm:pt modelId="{106EDC43-ACF9-4C36-8925-B5C32CD4E7F0}" type="sibTrans" cxnId="{C4D011D9-82E0-4A7B-B90A-A3403A80B253}">
      <dgm:prSet/>
      <dgm:spPr/>
      <dgm:t>
        <a:bodyPr/>
        <a:lstStyle/>
        <a:p>
          <a:endParaRPr lang="ru-RU"/>
        </a:p>
      </dgm:t>
    </dgm:pt>
    <dgm:pt modelId="{00D748CD-5CD4-407C-8B11-9D5CD10902CD}" type="pres">
      <dgm:prSet presAssocID="{5941B070-26C1-45DA-9588-56E8A0107A20}" presName="matrix" presStyleCnt="0">
        <dgm:presLayoutVars>
          <dgm:chMax val="1"/>
          <dgm:dir/>
          <dgm:resizeHandles val="exact"/>
        </dgm:presLayoutVars>
      </dgm:prSet>
      <dgm:spPr/>
    </dgm:pt>
    <dgm:pt modelId="{3DFA8E3F-1839-4769-B3D7-9AB853B87936}" type="pres">
      <dgm:prSet presAssocID="{5941B070-26C1-45DA-9588-56E8A0107A20}" presName="diamond" presStyleLbl="bgShp" presStyleIdx="0" presStyleCnt="1" custLinFactNeighborY="-1311"/>
      <dgm:spPr/>
    </dgm:pt>
    <dgm:pt modelId="{5C469802-115F-4E07-B12F-C9F987558A64}" type="pres">
      <dgm:prSet presAssocID="{5941B070-26C1-45DA-9588-56E8A0107A20}" presName="quad1" presStyleLbl="node1" presStyleIdx="0" presStyleCnt="4" custScaleY="74758" custLinFactNeighborY="23315">
        <dgm:presLayoutVars>
          <dgm:chMax val="0"/>
          <dgm:chPref val="0"/>
          <dgm:bulletEnabled val="1"/>
        </dgm:presLayoutVars>
      </dgm:prSet>
      <dgm:spPr/>
    </dgm:pt>
    <dgm:pt modelId="{9760A223-09F2-498C-8D54-891E4E2736E8}" type="pres">
      <dgm:prSet presAssocID="{5941B070-26C1-45DA-9588-56E8A0107A20}" presName="quad2" presStyleLbl="node1" presStyleIdx="1" presStyleCnt="4" custScaleY="74758" custLinFactNeighborY="23315">
        <dgm:presLayoutVars>
          <dgm:chMax val="0"/>
          <dgm:chPref val="0"/>
          <dgm:bulletEnabled val="1"/>
        </dgm:presLayoutVars>
      </dgm:prSet>
      <dgm:spPr/>
    </dgm:pt>
    <dgm:pt modelId="{DC0A6A7B-F3EE-45D0-963D-277DE6374A12}" type="pres">
      <dgm:prSet presAssocID="{5941B070-26C1-45DA-9588-56E8A0107A20}" presName="quad3" presStyleLbl="node1" presStyleIdx="2" presStyleCnt="4" custScaleY="72035">
        <dgm:presLayoutVars>
          <dgm:chMax val="0"/>
          <dgm:chPref val="0"/>
          <dgm:bulletEnabled val="1"/>
        </dgm:presLayoutVars>
      </dgm:prSet>
      <dgm:spPr/>
    </dgm:pt>
    <dgm:pt modelId="{2EA001B3-77CD-418E-8287-F9E6E8A00AD5}" type="pres">
      <dgm:prSet presAssocID="{5941B070-26C1-45DA-9588-56E8A0107A20}" presName="quad4" presStyleLbl="node1" presStyleIdx="3" presStyleCnt="4" custScaleY="72207" custLinFactNeighborX="-1073" custLinFactNeighborY="519">
        <dgm:presLayoutVars>
          <dgm:chMax val="0"/>
          <dgm:chPref val="0"/>
          <dgm:bulletEnabled val="1"/>
        </dgm:presLayoutVars>
      </dgm:prSet>
      <dgm:spPr/>
    </dgm:pt>
  </dgm:ptLst>
  <dgm:cxnLst>
    <dgm:cxn modelId="{38401B6F-63B2-46B6-9EEA-0F71E227126D}" type="presOf" srcId="{A5C74767-0A0F-49BC-8D38-AA6390FBACBF}" destId="{5C469802-115F-4E07-B12F-C9F987558A64}" srcOrd="0" destOrd="0" presId="urn:microsoft.com/office/officeart/2005/8/layout/matrix3"/>
    <dgm:cxn modelId="{8900D572-5772-43FE-8221-55BFFB2E86E7}" type="presOf" srcId="{29FBC634-2C86-49E6-91EF-17448CE14CAE}" destId="{9760A223-09F2-498C-8D54-891E4E2736E8}" srcOrd="0" destOrd="0" presId="urn:microsoft.com/office/officeart/2005/8/layout/matrix3"/>
    <dgm:cxn modelId="{17A9E3A9-368E-48F5-8980-7C9A1D3BA19E}" srcId="{5941B070-26C1-45DA-9588-56E8A0107A20}" destId="{FB64F31F-470F-4B16-81F3-FFCB64D7972C}" srcOrd="3" destOrd="0" parTransId="{CF074015-4527-4852-BF1C-82B449ABFD85}" sibTransId="{94CE0B3B-D26F-4D68-AB5C-C179F84631BC}"/>
    <dgm:cxn modelId="{52EE5BB4-0058-4B3D-ABE9-788FEAD63023}" type="presOf" srcId="{5941B070-26C1-45DA-9588-56E8A0107A20}" destId="{00D748CD-5CD4-407C-8B11-9D5CD10902CD}" srcOrd="0" destOrd="0" presId="urn:microsoft.com/office/officeart/2005/8/layout/matrix3"/>
    <dgm:cxn modelId="{8FF0DEC2-E7DB-4161-9C99-FE861F791FED}" type="presOf" srcId="{55258A82-EF42-4FB8-8C92-135E672DDA98}" destId="{DC0A6A7B-F3EE-45D0-963D-277DE6374A12}" srcOrd="0" destOrd="0" presId="urn:microsoft.com/office/officeart/2005/8/layout/matrix3"/>
    <dgm:cxn modelId="{C4D011D9-82E0-4A7B-B90A-A3403A80B253}" srcId="{5941B070-26C1-45DA-9588-56E8A0107A20}" destId="{29FBC634-2C86-49E6-91EF-17448CE14CAE}" srcOrd="1" destOrd="0" parTransId="{F8A037FA-37D3-4C55-9157-E99667ABBCF7}" sibTransId="{106EDC43-ACF9-4C36-8925-B5C32CD4E7F0}"/>
    <dgm:cxn modelId="{DE9DC5DC-AF50-4AD3-8D48-B0F205BC2609}" srcId="{5941B070-26C1-45DA-9588-56E8A0107A20}" destId="{55258A82-EF42-4FB8-8C92-135E672DDA98}" srcOrd="2" destOrd="0" parTransId="{188CC5F4-A782-48AE-A596-F71C1DBEB3DE}" sibTransId="{613541D8-4964-46A2-A620-412E78935FF1}"/>
    <dgm:cxn modelId="{4FD5A1E5-FFAC-4CB4-86C8-6EE0278F9E87}" type="presOf" srcId="{FB64F31F-470F-4B16-81F3-FFCB64D7972C}" destId="{2EA001B3-77CD-418E-8287-F9E6E8A00AD5}" srcOrd="0" destOrd="0" presId="urn:microsoft.com/office/officeart/2005/8/layout/matrix3"/>
    <dgm:cxn modelId="{E76ACFFC-3E73-4D3E-B457-FD617CB35551}" srcId="{5941B070-26C1-45DA-9588-56E8A0107A20}" destId="{A5C74767-0A0F-49BC-8D38-AA6390FBACBF}" srcOrd="0" destOrd="0" parTransId="{3A3C519E-8FF9-491B-A449-36A8331BB45C}" sibTransId="{18F5FAA1-D8C0-4E92-BF52-E9BFEA3D1197}"/>
    <dgm:cxn modelId="{4DF5925A-2BD0-41D5-B973-437E6C6E78BB}" type="presParOf" srcId="{00D748CD-5CD4-407C-8B11-9D5CD10902CD}" destId="{3DFA8E3F-1839-4769-B3D7-9AB853B87936}" srcOrd="0" destOrd="0" presId="urn:microsoft.com/office/officeart/2005/8/layout/matrix3"/>
    <dgm:cxn modelId="{CA07437B-1452-4BAC-AA88-7B1B70BA3F6E}" type="presParOf" srcId="{00D748CD-5CD4-407C-8B11-9D5CD10902CD}" destId="{5C469802-115F-4E07-B12F-C9F987558A64}" srcOrd="1" destOrd="0" presId="urn:microsoft.com/office/officeart/2005/8/layout/matrix3"/>
    <dgm:cxn modelId="{11795DBC-267D-44DF-8448-85B0300F7E03}" type="presParOf" srcId="{00D748CD-5CD4-407C-8B11-9D5CD10902CD}" destId="{9760A223-09F2-498C-8D54-891E4E2736E8}" srcOrd="2" destOrd="0" presId="urn:microsoft.com/office/officeart/2005/8/layout/matrix3"/>
    <dgm:cxn modelId="{455A6BB6-3E57-464C-92EF-AD32F379ECC3}" type="presParOf" srcId="{00D748CD-5CD4-407C-8B11-9D5CD10902CD}" destId="{DC0A6A7B-F3EE-45D0-963D-277DE6374A12}" srcOrd="3" destOrd="0" presId="urn:microsoft.com/office/officeart/2005/8/layout/matrix3"/>
    <dgm:cxn modelId="{35943395-D613-49C2-8DBC-AB73056F8B62}" type="presParOf" srcId="{00D748CD-5CD4-407C-8B11-9D5CD10902CD}" destId="{2EA001B3-77CD-418E-8287-F9E6E8A00AD5}"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FA8E3F-1839-4769-B3D7-9AB853B87936}">
      <dsp:nvSpPr>
        <dsp:cNvPr id="0" name=""/>
        <dsp:cNvSpPr/>
      </dsp:nvSpPr>
      <dsp:spPr>
        <a:xfrm>
          <a:off x="1274014" y="0"/>
          <a:ext cx="3183303" cy="3183303"/>
        </a:xfrm>
        <a:prstGeom prst="diamond">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C469802-115F-4E07-B12F-C9F987558A64}">
      <dsp:nvSpPr>
        <dsp:cNvPr id="0" name=""/>
        <dsp:cNvSpPr/>
      </dsp:nvSpPr>
      <dsp:spPr>
        <a:xfrm>
          <a:off x="1576428" y="748554"/>
          <a:ext cx="1241488" cy="928111"/>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ru-RU" sz="1800" b="1" kern="1200" dirty="0">
            <a:solidFill>
              <a:srgbClr val="005564"/>
            </a:solidFill>
          </a:endParaRPr>
        </a:p>
      </dsp:txBody>
      <dsp:txXfrm>
        <a:off x="1621735" y="793861"/>
        <a:ext cx="1150874" cy="837497"/>
      </dsp:txXfrm>
    </dsp:sp>
    <dsp:sp modelId="{9760A223-09F2-498C-8D54-891E4E2736E8}">
      <dsp:nvSpPr>
        <dsp:cNvPr id="0" name=""/>
        <dsp:cNvSpPr/>
      </dsp:nvSpPr>
      <dsp:spPr>
        <a:xfrm>
          <a:off x="2913415" y="748554"/>
          <a:ext cx="1241488" cy="928111"/>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ru-RU" sz="1800" b="1" kern="1200" dirty="0">
            <a:solidFill>
              <a:srgbClr val="005564"/>
            </a:solidFill>
          </a:endParaRPr>
        </a:p>
      </dsp:txBody>
      <dsp:txXfrm>
        <a:off x="2958722" y="793861"/>
        <a:ext cx="1150874" cy="837497"/>
      </dsp:txXfrm>
    </dsp:sp>
    <dsp:sp modelId="{DC0A6A7B-F3EE-45D0-963D-277DE6374A12}">
      <dsp:nvSpPr>
        <dsp:cNvPr id="0" name=""/>
        <dsp:cNvSpPr/>
      </dsp:nvSpPr>
      <dsp:spPr>
        <a:xfrm>
          <a:off x="1576428" y="1812992"/>
          <a:ext cx="1241488" cy="894306"/>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ru-RU" sz="1400" b="1" kern="1200" dirty="0">
            <a:solidFill>
              <a:srgbClr val="005564"/>
            </a:solidFill>
          </a:endParaRPr>
        </a:p>
      </dsp:txBody>
      <dsp:txXfrm>
        <a:off x="1620084" y="1856648"/>
        <a:ext cx="1154176" cy="806994"/>
      </dsp:txXfrm>
    </dsp:sp>
    <dsp:sp modelId="{2EA001B3-77CD-418E-8287-F9E6E8A00AD5}">
      <dsp:nvSpPr>
        <dsp:cNvPr id="0" name=""/>
        <dsp:cNvSpPr/>
      </dsp:nvSpPr>
      <dsp:spPr>
        <a:xfrm>
          <a:off x="2900094" y="1818367"/>
          <a:ext cx="1241488" cy="896441"/>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ru-RU" sz="1400" b="1" kern="1200" dirty="0">
            <a:solidFill>
              <a:srgbClr val="005564"/>
            </a:solidFill>
          </a:endParaRPr>
        </a:p>
      </dsp:txBody>
      <dsp:txXfrm>
        <a:off x="2943855" y="1862128"/>
        <a:ext cx="1153966" cy="808919"/>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53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48645" y="0"/>
            <a:ext cx="2944283" cy="495300"/>
          </a:xfrm>
          <a:prstGeom prst="rect">
            <a:avLst/>
          </a:prstGeom>
        </p:spPr>
        <p:txBody>
          <a:bodyPr vert="horz" lIns="91440" tIns="45720" rIns="91440" bIns="45720" rtlCol="0"/>
          <a:lstStyle>
            <a:lvl1pPr algn="r">
              <a:defRPr sz="1200"/>
            </a:lvl1pPr>
          </a:lstStyle>
          <a:p>
            <a:fld id="{4BB050E6-22C8-E54B-958B-7030E84226CD}" type="datetimeFigureOut">
              <a:rPr lang="en-US" smtClean="0"/>
              <a:t>9/1/22</a:t>
            </a:fld>
            <a:endParaRPr lang="en-US" dirty="0"/>
          </a:p>
        </p:txBody>
      </p:sp>
      <p:sp>
        <p:nvSpPr>
          <p:cNvPr id="4" name="Footer Placeholder 3"/>
          <p:cNvSpPr>
            <a:spLocks noGrp="1"/>
          </p:cNvSpPr>
          <p:nvPr>
            <p:ph type="ftr" sz="quarter" idx="2"/>
          </p:nvPr>
        </p:nvSpPr>
        <p:spPr>
          <a:xfrm>
            <a:off x="0" y="9408981"/>
            <a:ext cx="2944283" cy="4953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48645" y="9408981"/>
            <a:ext cx="2944283" cy="495300"/>
          </a:xfrm>
          <a:prstGeom prst="rect">
            <a:avLst/>
          </a:prstGeom>
        </p:spPr>
        <p:txBody>
          <a:bodyPr vert="horz" lIns="91440" tIns="45720" rIns="91440" bIns="45720" rtlCol="0" anchor="b"/>
          <a:lstStyle>
            <a:lvl1pPr algn="r">
              <a:defRPr sz="1200"/>
            </a:lvl1pPr>
          </a:lstStyle>
          <a:p>
            <a:fld id="{CD75F9FA-EFCB-B045-8655-6CF6AAECE7AD}" type="slidenum">
              <a:rPr lang="en-US" smtClean="0"/>
              <a:t>‹#›</a:t>
            </a:fld>
            <a:endParaRPr lang="en-US" dirty="0"/>
          </a:p>
        </p:txBody>
      </p:sp>
    </p:spTree>
    <p:extLst>
      <p:ext uri="{BB962C8B-B14F-4D97-AF65-F5344CB8AC3E}">
        <p14:creationId xmlns:p14="http://schemas.microsoft.com/office/powerpoint/2010/main" val="15757475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53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48645" y="0"/>
            <a:ext cx="2944283" cy="495300"/>
          </a:xfrm>
          <a:prstGeom prst="rect">
            <a:avLst/>
          </a:prstGeom>
        </p:spPr>
        <p:txBody>
          <a:bodyPr vert="horz" lIns="91440" tIns="45720" rIns="91440" bIns="45720" rtlCol="0"/>
          <a:lstStyle>
            <a:lvl1pPr algn="r">
              <a:defRPr sz="1200"/>
            </a:lvl1pPr>
          </a:lstStyle>
          <a:p>
            <a:fld id="{7C5C2FAD-580B-A840-A132-9D7B4F3AC43B}" type="datetimeFigureOut">
              <a:rPr lang="en-US" smtClean="0"/>
              <a:t>9/1/22</a:t>
            </a:fld>
            <a:endParaRPr lang="en-US" dirty="0"/>
          </a:p>
        </p:txBody>
      </p:sp>
      <p:sp>
        <p:nvSpPr>
          <p:cNvPr id="4" name="Slide Image Placeholder 3"/>
          <p:cNvSpPr>
            <a:spLocks noGrp="1" noRot="1" noChangeAspect="1"/>
          </p:cNvSpPr>
          <p:nvPr>
            <p:ph type="sldImg" idx="2"/>
          </p:nvPr>
        </p:nvSpPr>
        <p:spPr>
          <a:xfrm>
            <a:off x="95250" y="742950"/>
            <a:ext cx="6604000" cy="3714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450" y="4705350"/>
            <a:ext cx="5435600" cy="44577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08981"/>
            <a:ext cx="2944283" cy="4953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48645" y="9408981"/>
            <a:ext cx="2944283" cy="495300"/>
          </a:xfrm>
          <a:prstGeom prst="rect">
            <a:avLst/>
          </a:prstGeom>
        </p:spPr>
        <p:txBody>
          <a:bodyPr vert="horz" lIns="91440" tIns="45720" rIns="91440" bIns="45720" rtlCol="0" anchor="b"/>
          <a:lstStyle>
            <a:lvl1pPr algn="r">
              <a:defRPr sz="1200"/>
            </a:lvl1pPr>
          </a:lstStyle>
          <a:p>
            <a:fld id="{007AB7CF-70DA-A148-9842-61A7B7C7A363}" type="slidenum">
              <a:rPr lang="en-US" smtClean="0"/>
              <a:t>‹#›</a:t>
            </a:fld>
            <a:endParaRPr lang="en-US" dirty="0"/>
          </a:p>
        </p:txBody>
      </p:sp>
    </p:spTree>
    <p:extLst>
      <p:ext uri="{BB962C8B-B14F-4D97-AF65-F5344CB8AC3E}">
        <p14:creationId xmlns:p14="http://schemas.microsoft.com/office/powerpoint/2010/main" val="41427212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DD41AFB-2BDF-094F-970F-3052118EB08C}" type="slidenum">
              <a:rPr kumimoji="1" lang="zh-CN" altLang="en-US" smtClean="0"/>
              <a:t>1</a:t>
            </a:fld>
            <a:endParaRPr kumimoji="1" lang="zh-CN" altLang="en-US"/>
          </a:p>
        </p:txBody>
      </p:sp>
    </p:spTree>
    <p:extLst>
      <p:ext uri="{BB962C8B-B14F-4D97-AF65-F5344CB8AC3E}">
        <p14:creationId xmlns:p14="http://schemas.microsoft.com/office/powerpoint/2010/main" val="4071202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00" dirty="0" err="1"/>
              <a:t>Omada’s</a:t>
            </a:r>
            <a:r>
              <a:rPr lang="en-US" altLang="zh-CN" sz="800" dirty="0"/>
              <a:t> Software Defined Networking (SDN) platform integrates network devices providing 100% centralized cloud management to create a highly scalable network. Access points, switches, and routers are among the devices that can all be controlled from a single interface.</a:t>
            </a:r>
          </a:p>
          <a:p>
            <a:endParaRPr lang="zh-CN" altLang="en-US" sz="100" dirty="0"/>
          </a:p>
        </p:txBody>
      </p:sp>
      <p:sp>
        <p:nvSpPr>
          <p:cNvPr id="4" name="灯片编号占位符 3"/>
          <p:cNvSpPr>
            <a:spLocks noGrp="1"/>
          </p:cNvSpPr>
          <p:nvPr>
            <p:ph type="sldNum" sz="quarter" idx="5"/>
          </p:nvPr>
        </p:nvSpPr>
        <p:spPr/>
        <p:txBody>
          <a:bodyPr/>
          <a:lstStyle/>
          <a:p>
            <a:fld id="{0DD41AFB-2BDF-094F-970F-3052118EB08C}" type="slidenum">
              <a:rPr kumimoji="1" lang="zh-CN" altLang="en-US" smtClean="0"/>
              <a:t>12</a:t>
            </a:fld>
            <a:endParaRPr kumimoji="1" lang="zh-CN" altLang="en-US"/>
          </a:p>
        </p:txBody>
      </p:sp>
    </p:spTree>
    <p:extLst>
      <p:ext uri="{BB962C8B-B14F-4D97-AF65-F5344CB8AC3E}">
        <p14:creationId xmlns:p14="http://schemas.microsoft.com/office/powerpoint/2010/main" val="3957849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Omada is specially designed for use in hospitality, education, retail, office, and more. Scenario-based products and robust benefits satisfy different needs in various environments.</a:t>
            </a:r>
          </a:p>
          <a:p>
            <a:endParaRPr lang="zh-CN" altLang="en-US" dirty="0"/>
          </a:p>
        </p:txBody>
      </p:sp>
      <p:sp>
        <p:nvSpPr>
          <p:cNvPr id="4" name="灯片编号占位符 3"/>
          <p:cNvSpPr>
            <a:spLocks noGrp="1"/>
          </p:cNvSpPr>
          <p:nvPr>
            <p:ph type="sldNum" sz="quarter" idx="5"/>
          </p:nvPr>
        </p:nvSpPr>
        <p:spPr/>
        <p:txBody>
          <a:bodyPr/>
          <a:lstStyle/>
          <a:p>
            <a:fld id="{0DD41AFB-2BDF-094F-970F-3052118EB08C}" type="slidenum">
              <a:rPr kumimoji="1" lang="zh-CN" altLang="en-US" smtClean="0"/>
              <a:t>13</a:t>
            </a:fld>
            <a:endParaRPr kumimoji="1" lang="zh-CN" altLang="en-US"/>
          </a:p>
        </p:txBody>
      </p:sp>
    </p:spTree>
    <p:extLst>
      <p:ext uri="{BB962C8B-B14F-4D97-AF65-F5344CB8AC3E}">
        <p14:creationId xmlns:p14="http://schemas.microsoft.com/office/powerpoint/2010/main" val="315147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D41AFB-2BDF-094F-970F-3052118EB08C}" type="slidenum">
              <a:rPr kumimoji="1" lang="zh-CN" altLang="en-US" smtClean="0"/>
              <a:t>15</a:t>
            </a:fld>
            <a:endParaRPr kumimoji="1" lang="zh-CN" altLang="en-US"/>
          </a:p>
        </p:txBody>
      </p:sp>
    </p:spTree>
    <p:extLst>
      <p:ext uri="{BB962C8B-B14F-4D97-AF65-F5344CB8AC3E}">
        <p14:creationId xmlns:p14="http://schemas.microsoft.com/office/powerpoint/2010/main" val="4254446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 simple and easy-to-use wireless planning tool that simulates the wireless coverage effect of APs in the actual site, and determines the appropriate number and location of APs according to the coverage requirements.</a:t>
            </a:r>
          </a:p>
          <a:p>
            <a:endParaRPr lang="en-US" altLang="zh-CN" dirty="0"/>
          </a:p>
          <a:p>
            <a:r>
              <a:rPr lang="en-US" altLang="zh-CN" sz="1200" b="1" dirty="0">
                <a:latin typeface="微软雅黑" panose="020B0503020204020204" pitchFamily="34" charset="-122"/>
                <a:ea typeface="微软雅黑" panose="020B0503020204020204" pitchFamily="34" charset="-122"/>
              </a:rPr>
              <a:t>Omada Map</a:t>
            </a:r>
            <a:r>
              <a:rPr lang="zh-CN" altLang="en-US" sz="1200" b="1" dirty="0">
                <a:latin typeface="微软雅黑" panose="020B0503020204020204" pitchFamily="34" charset="-122"/>
                <a:ea typeface="微软雅黑" panose="020B0503020204020204" pitchFamily="34" charset="-122"/>
              </a:rPr>
              <a:t>（所有类型的</a:t>
            </a:r>
            <a:r>
              <a:rPr lang="en-US" altLang="zh-CN" sz="1200" b="1" dirty="0">
                <a:latin typeface="微软雅黑" panose="020B0503020204020204" pitchFamily="34" charset="-122"/>
                <a:ea typeface="微软雅黑" panose="020B0503020204020204" pitchFamily="34" charset="-122"/>
              </a:rPr>
              <a:t>controller</a:t>
            </a:r>
            <a:r>
              <a:rPr lang="zh-CN" altLang="en-US" sz="1200" b="1" dirty="0">
                <a:latin typeface="微软雅黑" panose="020B0503020204020204" pitchFamily="34" charset="-122"/>
                <a:ea typeface="微软雅黑" panose="020B0503020204020204" pitchFamily="34" charset="-122"/>
              </a:rPr>
              <a:t>都支持）</a:t>
            </a:r>
            <a:endParaRPr lang="en-US" altLang="zh-CN" sz="1200" b="1" dirty="0">
              <a:latin typeface="微软雅黑" panose="020B0503020204020204" pitchFamily="34" charset="-122"/>
              <a:ea typeface="微软雅黑" panose="020B0503020204020204" pitchFamily="34" charset="-122"/>
            </a:endParaRPr>
          </a:p>
          <a:p>
            <a:endParaRPr lang="en-US" altLang="zh-CN" sz="1200" b="1"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简单易用的无线规划工具，模拟</a:t>
            </a:r>
            <a:r>
              <a:rPr lang="en-US" altLang="zh-CN" sz="1200" dirty="0">
                <a:latin typeface="微软雅黑" panose="020B0503020204020204" pitchFamily="34" charset="-122"/>
                <a:ea typeface="微软雅黑" panose="020B0503020204020204" pitchFamily="34" charset="-122"/>
              </a:rPr>
              <a:t>AP</a:t>
            </a:r>
            <a:r>
              <a:rPr lang="zh-CN" altLang="en-US" sz="1200" dirty="0">
                <a:latin typeface="微软雅黑" panose="020B0503020204020204" pitchFamily="34" charset="-122"/>
                <a:ea typeface="微软雅黑" panose="020B0503020204020204" pitchFamily="34" charset="-122"/>
              </a:rPr>
              <a:t>在实际场地中的无线覆盖效果，根据覆盖目标确定合适的</a:t>
            </a:r>
            <a:r>
              <a:rPr lang="en-US" altLang="zh-CN" sz="1200" dirty="0">
                <a:latin typeface="微软雅黑" panose="020B0503020204020204" pitchFamily="34" charset="-122"/>
                <a:ea typeface="微软雅黑" panose="020B0503020204020204" pitchFamily="34" charset="-122"/>
              </a:rPr>
              <a:t>AP</a:t>
            </a:r>
            <a:r>
              <a:rPr lang="zh-CN" altLang="en-US" sz="1200" dirty="0">
                <a:latin typeface="微软雅黑" panose="020B0503020204020204" pitchFamily="34" charset="-122"/>
                <a:ea typeface="微软雅黑" panose="020B0503020204020204" pitchFamily="34" charset="-122"/>
              </a:rPr>
              <a:t>数量和位置。</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zh-CN" altLang="en-US" sz="1200" b="1" dirty="0">
                <a:latin typeface="微软雅黑" panose="020B0503020204020204" pitchFamily="34" charset="-122"/>
                <a:ea typeface="微软雅黑" panose="020B0503020204020204" pitchFamily="34" charset="-122"/>
              </a:rPr>
              <a:t>功能亮点</a:t>
            </a:r>
            <a:endParaRPr lang="en-US" altLang="zh-CN" sz="1200" b="1"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90204" pitchFamily="34" charset="0"/>
              <a:buChar char="•"/>
            </a:pPr>
            <a:r>
              <a:rPr lang="zh-CN" altLang="en-US" sz="1200" dirty="0">
                <a:latin typeface="微软雅黑" panose="020B0503020204020204" pitchFamily="34" charset="-122"/>
                <a:ea typeface="微软雅黑" panose="020B0503020204020204" pitchFamily="34" charset="-122"/>
              </a:rPr>
              <a:t>精确显示指定点位或指定范围的信号强度</a:t>
            </a:r>
            <a:endParaRPr lang="en-US" altLang="zh-CN" sz="1200"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90204" pitchFamily="34" charset="0"/>
              <a:buChar char="•"/>
            </a:pPr>
            <a:r>
              <a:rPr lang="zh-CN" altLang="en-US" sz="1200" dirty="0">
                <a:latin typeface="微软雅黑" panose="020B0503020204020204" pitchFamily="34" charset="-122"/>
                <a:ea typeface="微软雅黑" panose="020B0503020204020204" pitchFamily="34" charset="-122"/>
              </a:rPr>
              <a:t>自动生成</a:t>
            </a:r>
            <a:r>
              <a:rPr lang="en-US" altLang="zh-CN" sz="1200" dirty="0">
                <a:latin typeface="微软雅黑" panose="020B0503020204020204" pitchFamily="34" charset="-122"/>
                <a:ea typeface="微软雅黑" panose="020B0503020204020204" pitchFamily="34" charset="-122"/>
              </a:rPr>
              <a:t>Site Survey</a:t>
            </a:r>
            <a:r>
              <a:rPr lang="zh-CN" altLang="en-US" sz="1200" dirty="0">
                <a:latin typeface="微软雅黑" panose="020B0503020204020204" pitchFamily="34" charset="-122"/>
                <a:ea typeface="微软雅黑" panose="020B0503020204020204" pitchFamily="34" charset="-122"/>
              </a:rPr>
              <a:t>报告（包括热图、设备清单、覆盖情况分析）</a:t>
            </a:r>
            <a:endParaRPr lang="en-US" altLang="zh-CN" sz="1200"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90204" pitchFamily="34" charset="0"/>
              <a:buChar char="•"/>
            </a:pPr>
            <a:r>
              <a:rPr lang="zh-CN" altLang="en-US" sz="1200" dirty="0">
                <a:latin typeface="微软雅黑" panose="020B0503020204020204" pitchFamily="34" charset="-122"/>
                <a:ea typeface="微软雅黑" panose="020B0503020204020204" pitchFamily="34" charset="-122"/>
              </a:rPr>
              <a:t>简单易用的墙体绘制工具</a:t>
            </a:r>
            <a:endParaRPr lang="en-US" altLang="zh-CN" sz="1200"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90204" pitchFamily="34" charset="0"/>
              <a:buChar char="•"/>
            </a:pPr>
            <a:r>
              <a:rPr lang="zh-CN" altLang="en-US" sz="1200" dirty="0">
                <a:latin typeface="微软雅黑" panose="020B0503020204020204" pitchFamily="34" charset="-122"/>
                <a:ea typeface="微软雅黑" panose="020B0503020204020204" pitchFamily="34" charset="-122"/>
              </a:rPr>
              <a:t>支持常见图像文件格式</a:t>
            </a:r>
            <a:endParaRPr lang="zh-CN" altLang="en-US" dirty="0"/>
          </a:p>
        </p:txBody>
      </p:sp>
      <p:sp>
        <p:nvSpPr>
          <p:cNvPr id="4" name="灯片编号占位符 3"/>
          <p:cNvSpPr>
            <a:spLocks noGrp="1"/>
          </p:cNvSpPr>
          <p:nvPr>
            <p:ph type="sldNum" sz="quarter" idx="5"/>
          </p:nvPr>
        </p:nvSpPr>
        <p:spPr/>
        <p:txBody>
          <a:bodyPr/>
          <a:lstStyle/>
          <a:p>
            <a:fld id="{0DD41AFB-2BDF-094F-970F-3052118EB08C}" type="slidenum">
              <a:rPr kumimoji="1" lang="zh-CN" altLang="en-US" smtClean="0"/>
              <a:t>16</a:t>
            </a:fld>
            <a:endParaRPr kumimoji="1" lang="zh-CN" altLang="en-US"/>
          </a:p>
        </p:txBody>
      </p:sp>
    </p:spTree>
    <p:extLst>
      <p:ext uri="{BB962C8B-B14F-4D97-AF65-F5344CB8AC3E}">
        <p14:creationId xmlns:p14="http://schemas.microsoft.com/office/powerpoint/2010/main" val="3208764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005464"/>
                </a:solidFill>
                <a:latin typeface="Arial" panose="020B0604020202020204" pitchFamily="34" charset="0"/>
                <a:ea typeface="TP-Link Aktiv" panose="020B0504020202020204" pitchFamily="34" charset="0"/>
                <a:cs typeface="Arial" panose="020B0604020202020204" pitchFamily="34" charset="0"/>
              </a:rPr>
              <a:t>Zero-Touch Provision</a:t>
            </a:r>
            <a:r>
              <a:rPr lang="en-US" altLang="zh-CN" sz="1200" b="1" dirty="0" err="1">
                <a:solidFill>
                  <a:srgbClr val="005464"/>
                </a:solidFill>
                <a:latin typeface="Arial" panose="020B0604020202020204" pitchFamily="34" charset="0"/>
                <a:ea typeface="TP-Link Aktiv" panose="020B0504020202020204" pitchFamily="34" charset="0"/>
                <a:cs typeface="Arial" panose="020B0604020202020204" pitchFamily="34" charset="0"/>
              </a:rPr>
              <a:t>ing</a:t>
            </a:r>
            <a:r>
              <a:rPr lang="en-US" altLang="zh-CN" sz="1200" b="1" dirty="0">
                <a:solidFill>
                  <a:srgbClr val="005464"/>
                </a:solidFill>
                <a:latin typeface="Arial" panose="020B0604020202020204" pitchFamily="34" charset="0"/>
                <a:ea typeface="TP-Link Aktiv" panose="020B0504020202020204" pitchFamily="34" charset="0"/>
                <a:cs typeface="Arial" panose="020B0604020202020204" pitchFamily="34" charset="0"/>
              </a:rPr>
              <a:t>*</a:t>
            </a:r>
            <a:endParaRPr lang="en-US" altLang="zh-CN" dirty="0"/>
          </a:p>
          <a:p>
            <a:r>
              <a:rPr lang="en-US" altLang="zh-CN" dirty="0"/>
              <a:t>Omada zero-touch deployment allows to remotely deploy and configure multi-site networks, so there’s no need to send out an engineer for on-site configuration. Omada Cloud ensures efficient deployment at a lower cost. </a:t>
            </a:r>
          </a:p>
          <a:p>
            <a:endParaRPr lang="zh-CN" altLang="en-US" dirty="0"/>
          </a:p>
        </p:txBody>
      </p:sp>
      <p:sp>
        <p:nvSpPr>
          <p:cNvPr id="4" name="灯片编号占位符 3"/>
          <p:cNvSpPr>
            <a:spLocks noGrp="1"/>
          </p:cNvSpPr>
          <p:nvPr>
            <p:ph type="sldNum" sz="quarter" idx="5"/>
          </p:nvPr>
        </p:nvSpPr>
        <p:spPr/>
        <p:txBody>
          <a:bodyPr/>
          <a:lstStyle/>
          <a:p>
            <a:fld id="{0DD41AFB-2BDF-094F-970F-3052118EB08C}" type="slidenum">
              <a:rPr kumimoji="1" lang="zh-CN" altLang="en-US" smtClean="0"/>
              <a:t>17</a:t>
            </a:fld>
            <a:endParaRPr kumimoji="1" lang="zh-CN" altLang="en-US"/>
          </a:p>
        </p:txBody>
      </p:sp>
    </p:spTree>
    <p:extLst>
      <p:ext uri="{BB962C8B-B14F-4D97-AF65-F5344CB8AC3E}">
        <p14:creationId xmlns:p14="http://schemas.microsoft.com/office/powerpoint/2010/main" val="2685212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D41AFB-2BDF-094F-970F-3052118EB08C}" type="slidenum">
              <a:rPr kumimoji="1" lang="zh-CN" altLang="en-US" smtClean="0"/>
              <a:t>18</a:t>
            </a:fld>
            <a:endParaRPr kumimoji="1" lang="zh-CN" altLang="en-US"/>
          </a:p>
        </p:txBody>
      </p:sp>
    </p:spTree>
    <p:extLst>
      <p:ext uri="{BB962C8B-B14F-4D97-AF65-F5344CB8AC3E}">
        <p14:creationId xmlns:p14="http://schemas.microsoft.com/office/powerpoint/2010/main" val="469810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D41AFB-2BDF-094F-970F-3052118EB08C}" type="slidenum">
              <a:rPr kumimoji="1" lang="zh-CN" altLang="en-US" smtClean="0"/>
              <a:t>19</a:t>
            </a:fld>
            <a:endParaRPr kumimoji="1" lang="zh-CN" altLang="en-US"/>
          </a:p>
        </p:txBody>
      </p:sp>
    </p:spTree>
    <p:extLst>
      <p:ext uri="{BB962C8B-B14F-4D97-AF65-F5344CB8AC3E}">
        <p14:creationId xmlns:p14="http://schemas.microsoft.com/office/powerpoint/2010/main" val="230699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Different types of reports can be created. Service providers can easily report network service quality to their customers through reports, and IT administrators can also easily report network operation status through reports.</a:t>
            </a:r>
          </a:p>
          <a:p>
            <a:endParaRPr lang="en-US" altLang="zh-CN" dirty="0"/>
          </a:p>
          <a:p>
            <a:pPr marL="285750" indent="-285750">
              <a:lnSpc>
                <a:spcPct val="150000"/>
              </a:lnSpc>
              <a:buFont typeface="Arial" panose="020B0604020202090204" pitchFamily="34" charset="0"/>
              <a:buChar char="•"/>
            </a:pPr>
            <a:r>
              <a:rPr lang="zh-CN" altLang="en-US" sz="1200" dirty="0">
                <a:latin typeface="微软雅黑" panose="020B0503020204020204" pitchFamily="34" charset="-122"/>
                <a:ea typeface="微软雅黑" panose="020B0503020204020204" pitchFamily="34" charset="-122"/>
              </a:rPr>
              <a:t>支持各种类型的网络模板</a:t>
            </a:r>
            <a:endParaRPr lang="en-US" altLang="zh-CN" sz="1200"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90204" pitchFamily="34" charset="0"/>
              <a:buChar char="•"/>
            </a:pPr>
            <a:r>
              <a:rPr lang="zh-CN" altLang="en-US" sz="1200" dirty="0">
                <a:latin typeface="微软雅黑" panose="020B0503020204020204" pitchFamily="34" charset="-122"/>
                <a:ea typeface="微软雅黑" panose="020B0503020204020204" pitchFamily="34" charset="-122"/>
              </a:rPr>
              <a:t>支持自定义每个模板显示的网络指标</a:t>
            </a:r>
            <a:endParaRPr lang="en-US" altLang="zh-CN" sz="1200"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90204" pitchFamily="34" charset="0"/>
              <a:buChar char="•"/>
            </a:pPr>
            <a:r>
              <a:rPr lang="zh-CN" altLang="en-US" sz="1200" dirty="0">
                <a:latin typeface="微软雅黑" panose="020B0503020204020204" pitchFamily="34" charset="-122"/>
                <a:ea typeface="微软雅黑" panose="020B0503020204020204" pitchFamily="34" charset="-122"/>
              </a:rPr>
              <a:t>支持统计时间设置，允许自动选择时间段或用户自定义时间段</a:t>
            </a:r>
            <a:endParaRPr lang="en-US" altLang="zh-CN" sz="1200"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90204" pitchFamily="34" charset="0"/>
              <a:buChar char="•"/>
            </a:pPr>
            <a:r>
              <a:rPr lang="zh-CN" altLang="en-US" sz="1200" dirty="0">
                <a:latin typeface="微软雅黑" panose="020B0503020204020204" pitchFamily="34" charset="-122"/>
                <a:ea typeface="微软雅黑" panose="020B0503020204020204" pitchFamily="34" charset="-122"/>
              </a:rPr>
              <a:t>数据展示同时支持图表或者表格</a:t>
            </a:r>
            <a:endParaRPr lang="en-US" altLang="zh-CN" sz="1200"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90204" pitchFamily="34" charset="0"/>
              <a:buChar char="•"/>
            </a:pPr>
            <a:r>
              <a:rPr lang="zh-CN" altLang="en-US" sz="1200" dirty="0">
                <a:latin typeface="微软雅黑" panose="020B0503020204020204" pitchFamily="34" charset="-122"/>
                <a:ea typeface="微软雅黑" panose="020B0503020204020204" pitchFamily="34" charset="-122"/>
              </a:rPr>
              <a:t>支持报告导出功能，导出格式支持</a:t>
            </a:r>
            <a:r>
              <a:rPr lang="en-US" altLang="zh-CN" sz="1200" dirty="0">
                <a:latin typeface="微软雅黑" panose="020B0503020204020204" pitchFamily="34" charset="-122"/>
                <a:ea typeface="微软雅黑" panose="020B0503020204020204" pitchFamily="34" charset="-122"/>
              </a:rPr>
              <a:t>PDF</a:t>
            </a:r>
            <a:r>
              <a:rPr lang="zh-CN" altLang="en-US" sz="1200" dirty="0">
                <a:latin typeface="微软雅黑" panose="020B0503020204020204" pitchFamily="34" charset="-122"/>
                <a:ea typeface="微软雅黑" panose="020B0503020204020204" pitchFamily="34" charset="-122"/>
              </a:rPr>
              <a:t>和</a:t>
            </a:r>
            <a:r>
              <a:rPr lang="en-US" altLang="zh-CN" sz="1200" dirty="0">
                <a:latin typeface="微软雅黑" panose="020B0503020204020204" pitchFamily="34" charset="-122"/>
                <a:ea typeface="微软雅黑" panose="020B0503020204020204" pitchFamily="34" charset="-122"/>
              </a:rPr>
              <a:t>CSV</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CSV</a:t>
            </a:r>
            <a:r>
              <a:rPr lang="zh-CN" altLang="en-US" sz="1200" dirty="0">
                <a:latin typeface="微软雅黑" panose="020B0503020204020204" pitchFamily="34" charset="-122"/>
                <a:ea typeface="微软雅黑" panose="020B0503020204020204" pitchFamily="34" charset="-122"/>
              </a:rPr>
              <a:t>解压缩后为数据</a:t>
            </a:r>
            <a:r>
              <a:rPr lang="en-US" altLang="zh-CN" sz="1200" dirty="0">
                <a:latin typeface="微软雅黑" panose="020B0503020204020204" pitchFamily="34" charset="-122"/>
                <a:ea typeface="微软雅黑" panose="020B0503020204020204" pitchFamily="34" charset="-122"/>
              </a:rPr>
              <a:t>Excel</a:t>
            </a:r>
            <a:r>
              <a:rPr lang="zh-CN" altLang="en-US" sz="1200" dirty="0">
                <a:latin typeface="微软雅黑" panose="020B0503020204020204" pitchFamily="34" charset="-122"/>
                <a:ea typeface="微软雅黑" panose="020B0503020204020204" pitchFamily="34" charset="-122"/>
              </a:rPr>
              <a:t>表格文件</a:t>
            </a:r>
            <a:endParaRPr lang="en-US" altLang="zh-CN" sz="1200"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90204" pitchFamily="34" charset="0"/>
              <a:buChar char="•"/>
            </a:pPr>
            <a:r>
              <a:rPr lang="zh-CN" altLang="en-US" sz="1200" dirty="0">
                <a:latin typeface="微软雅黑" panose="020B0503020204020204" pitchFamily="34" charset="-122"/>
                <a:ea typeface="微软雅黑" panose="020B0503020204020204" pitchFamily="34" charset="-122"/>
              </a:rPr>
              <a:t>支持周期性</a:t>
            </a:r>
            <a:r>
              <a:rPr lang="en-US" altLang="zh-CN" sz="1200" dirty="0">
                <a:latin typeface="微软雅黑" panose="020B0503020204020204" pitchFamily="34" charset="-122"/>
                <a:ea typeface="微软雅黑" panose="020B0503020204020204" pitchFamily="34" charset="-122"/>
              </a:rPr>
              <a:t>Email</a:t>
            </a:r>
            <a:r>
              <a:rPr lang="zh-CN" altLang="en-US" sz="1200" dirty="0">
                <a:latin typeface="微软雅黑" panose="020B0503020204020204" pitchFamily="34" charset="-122"/>
                <a:ea typeface="微软雅黑" panose="020B0503020204020204" pitchFamily="34" charset="-122"/>
              </a:rPr>
              <a:t>报告功能，允许用户自定义时间周期。包括立刻一次性、自定义时间一次性、按日定期、按星期定期、按月定期。</a:t>
            </a:r>
          </a:p>
          <a:p>
            <a:endParaRPr lang="zh-CN" altLang="en-US" dirty="0"/>
          </a:p>
        </p:txBody>
      </p:sp>
      <p:sp>
        <p:nvSpPr>
          <p:cNvPr id="4" name="灯片编号占位符 3"/>
          <p:cNvSpPr>
            <a:spLocks noGrp="1"/>
          </p:cNvSpPr>
          <p:nvPr>
            <p:ph type="sldNum" sz="quarter" idx="5"/>
          </p:nvPr>
        </p:nvSpPr>
        <p:spPr/>
        <p:txBody>
          <a:bodyPr/>
          <a:lstStyle/>
          <a:p>
            <a:fld id="{0DD41AFB-2BDF-094F-970F-3052118EB08C}" type="slidenum">
              <a:rPr kumimoji="1" lang="zh-CN" altLang="en-US" smtClean="0"/>
              <a:t>20</a:t>
            </a:fld>
            <a:endParaRPr kumimoji="1" lang="zh-CN" altLang="en-US"/>
          </a:p>
        </p:txBody>
      </p:sp>
    </p:spTree>
    <p:extLst>
      <p:ext uri="{BB962C8B-B14F-4D97-AF65-F5344CB8AC3E}">
        <p14:creationId xmlns:p14="http://schemas.microsoft.com/office/powerpoint/2010/main" val="573874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t>Better Protection for Users’ Privacy</a:t>
            </a:r>
            <a:endParaRPr lang="zh-CN" alt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TP-Link Omada separates network management data from user data, with no user traffic passing through the cloud, ensuring better protection for users' privacy.</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t>Abundant Security Functions</a:t>
            </a:r>
            <a:endParaRPr lang="zh-CN" alt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Powerful firewall and advanced security functions further protect the network and data.</a:t>
            </a:r>
          </a:p>
          <a:p>
            <a:endParaRPr lang="zh-CN" altLang="en-US" dirty="0"/>
          </a:p>
        </p:txBody>
      </p:sp>
      <p:sp>
        <p:nvSpPr>
          <p:cNvPr id="4" name="灯片编号占位符 3"/>
          <p:cNvSpPr>
            <a:spLocks noGrp="1"/>
          </p:cNvSpPr>
          <p:nvPr>
            <p:ph type="sldNum" sz="quarter" idx="5"/>
          </p:nvPr>
        </p:nvSpPr>
        <p:spPr/>
        <p:txBody>
          <a:bodyPr/>
          <a:lstStyle/>
          <a:p>
            <a:fld id="{0DD41AFB-2BDF-094F-970F-3052118EB08C}" type="slidenum">
              <a:rPr kumimoji="1" lang="zh-CN" altLang="en-US" smtClean="0"/>
              <a:t>21</a:t>
            </a:fld>
            <a:endParaRPr kumimoji="1" lang="zh-CN" altLang="en-US"/>
          </a:p>
        </p:txBody>
      </p:sp>
    </p:spTree>
    <p:extLst>
      <p:ext uri="{BB962C8B-B14F-4D97-AF65-F5344CB8AC3E}">
        <p14:creationId xmlns:p14="http://schemas.microsoft.com/office/powerpoint/2010/main" val="1679869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Higher reliability of cloud service is guaranteed with 99.99% SLA availability, 24/7 automated fault detection,  geographically isolated back-up servers, and reliable product quality. The network functions even if management traffic is interrupted.</a:t>
            </a:r>
          </a:p>
          <a:p>
            <a:endParaRPr lang="en-US" altLang="zh-CN" dirty="0"/>
          </a:p>
          <a:p>
            <a:r>
              <a:rPr lang="zh-CN" altLang="en-US" dirty="0"/>
              <a:t>注意：此处仅指</a:t>
            </a:r>
            <a:r>
              <a:rPr lang="en-US" altLang="zh-CN" dirty="0"/>
              <a:t>Omada Cloud-Based Controller</a:t>
            </a:r>
            <a:r>
              <a:rPr lang="zh-CN" altLang="en-US" dirty="0"/>
              <a:t>的可靠性。</a:t>
            </a:r>
          </a:p>
        </p:txBody>
      </p:sp>
      <p:sp>
        <p:nvSpPr>
          <p:cNvPr id="4" name="灯片编号占位符 3"/>
          <p:cNvSpPr>
            <a:spLocks noGrp="1"/>
          </p:cNvSpPr>
          <p:nvPr>
            <p:ph type="sldNum" sz="quarter" idx="5"/>
          </p:nvPr>
        </p:nvSpPr>
        <p:spPr/>
        <p:txBody>
          <a:bodyPr/>
          <a:lstStyle/>
          <a:p>
            <a:fld id="{0DD41AFB-2BDF-094F-970F-3052118EB08C}" type="slidenum">
              <a:rPr kumimoji="1" lang="zh-CN" altLang="en-US" smtClean="0"/>
              <a:t>22</a:t>
            </a:fld>
            <a:endParaRPr kumimoji="1" lang="zh-CN" altLang="en-US"/>
          </a:p>
        </p:txBody>
      </p:sp>
    </p:spTree>
    <p:extLst>
      <p:ext uri="{BB962C8B-B14F-4D97-AF65-F5344CB8AC3E}">
        <p14:creationId xmlns:p14="http://schemas.microsoft.com/office/powerpoint/2010/main" val="2532003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D41AFB-2BDF-094F-970F-3052118EB08C}" type="slidenum">
              <a:rPr kumimoji="1" lang="zh-CN" altLang="en-US" smtClean="0"/>
              <a:t>3</a:t>
            </a:fld>
            <a:endParaRPr kumimoji="1" lang="zh-CN" altLang="en-US"/>
          </a:p>
        </p:txBody>
      </p:sp>
    </p:spTree>
    <p:extLst>
      <p:ext uri="{BB962C8B-B14F-4D97-AF65-F5344CB8AC3E}">
        <p14:creationId xmlns:p14="http://schemas.microsoft.com/office/powerpoint/2010/main" val="3770983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00" dirty="0"/>
          </a:p>
        </p:txBody>
      </p:sp>
      <p:sp>
        <p:nvSpPr>
          <p:cNvPr id="4" name="灯片编号占位符 3"/>
          <p:cNvSpPr>
            <a:spLocks noGrp="1"/>
          </p:cNvSpPr>
          <p:nvPr>
            <p:ph type="sldNum" sz="quarter" idx="5"/>
          </p:nvPr>
        </p:nvSpPr>
        <p:spPr/>
        <p:txBody>
          <a:bodyPr/>
          <a:lstStyle/>
          <a:p>
            <a:fld id="{0DD41AFB-2BDF-094F-970F-3052118EB08C}" type="slidenum">
              <a:rPr kumimoji="1" lang="zh-CN" altLang="en-US" smtClean="0"/>
              <a:t>24</a:t>
            </a:fld>
            <a:endParaRPr kumimoji="1" lang="zh-CN" altLang="en-US"/>
          </a:p>
        </p:txBody>
      </p:sp>
    </p:spTree>
    <p:extLst>
      <p:ext uri="{BB962C8B-B14F-4D97-AF65-F5344CB8AC3E}">
        <p14:creationId xmlns:p14="http://schemas.microsoft.com/office/powerpoint/2010/main" val="583950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Omada offers cloud access to its on-premises centralized management platforms—Omada Software Controller or Omada Hardware Controller (OC200/OC300) —to give you control of the whole network wherever you are through the Omada app or Web UI, without any additional service subscription fees.</a:t>
            </a:r>
          </a:p>
          <a:p>
            <a:endParaRPr lang="zh-CN" altLang="en-US" dirty="0"/>
          </a:p>
        </p:txBody>
      </p:sp>
      <p:sp>
        <p:nvSpPr>
          <p:cNvPr id="4" name="灯片编号占位符 3"/>
          <p:cNvSpPr>
            <a:spLocks noGrp="1"/>
          </p:cNvSpPr>
          <p:nvPr>
            <p:ph type="sldNum" sz="quarter" idx="5"/>
          </p:nvPr>
        </p:nvSpPr>
        <p:spPr/>
        <p:txBody>
          <a:bodyPr/>
          <a:lstStyle/>
          <a:p>
            <a:fld id="{0DD41AFB-2BDF-094F-970F-3052118EB08C}" type="slidenum">
              <a:rPr kumimoji="1" lang="zh-CN" altLang="en-US" smtClean="0"/>
              <a:pPr/>
              <a:t>25</a:t>
            </a:fld>
            <a:endParaRPr kumimoji="1" lang="zh-CN" altLang="en-US" dirty="0"/>
          </a:p>
        </p:txBody>
      </p:sp>
    </p:spTree>
    <p:extLst>
      <p:ext uri="{BB962C8B-B14F-4D97-AF65-F5344CB8AC3E}">
        <p14:creationId xmlns:p14="http://schemas.microsoft.com/office/powerpoint/2010/main" val="1342137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solidFill>
                  <a:srgbClr val="005564"/>
                </a:solidFill>
              </a:rPr>
              <a:t>On-premises hardware controller is built into the product with no need to run a PC or server, allowing you to remotely control the whole network wherever you are with the cloud access. Locally manage devices with ultimate security and stability.</a:t>
            </a:r>
          </a:p>
          <a:p>
            <a:endParaRPr kumimoji="1" lang="zh-CN" altLang="en-US" dirty="0"/>
          </a:p>
        </p:txBody>
      </p:sp>
      <p:sp>
        <p:nvSpPr>
          <p:cNvPr id="4" name="幻灯片编号占位符 3"/>
          <p:cNvSpPr>
            <a:spLocks noGrp="1"/>
          </p:cNvSpPr>
          <p:nvPr>
            <p:ph type="sldNum" sz="quarter" idx="10"/>
          </p:nvPr>
        </p:nvSpPr>
        <p:spPr/>
        <p:txBody>
          <a:bodyPr/>
          <a:lstStyle/>
          <a:p>
            <a:fld id="{0DD41AFB-2BDF-094F-970F-3052118EB08C}" type="slidenum">
              <a:rPr kumimoji="1" lang="zh-CN" altLang="en-US" smtClean="0"/>
              <a:t>26</a:t>
            </a:fld>
            <a:endParaRPr kumimoji="1" lang="zh-CN" altLang="en-US"/>
          </a:p>
        </p:txBody>
      </p:sp>
    </p:spTree>
    <p:extLst>
      <p:ext uri="{BB962C8B-B14F-4D97-AF65-F5344CB8AC3E}">
        <p14:creationId xmlns:p14="http://schemas.microsoft.com/office/powerpoint/2010/main" val="1294173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Follow configuration instructions on the free Omada app to get set up in minutes. Omada app lets you configure settings, monitor the network status and manage clients, all from a smart phone or tablet.</a:t>
            </a:r>
          </a:p>
          <a:p>
            <a:endParaRPr lang="en-US" altLang="zh-CN" dirty="0"/>
          </a:p>
          <a:p>
            <a:endParaRPr lang="en-US" altLang="zh-CN" dirty="0"/>
          </a:p>
          <a:p>
            <a:r>
              <a:rPr lang="en-US" altLang="zh-CN" dirty="0"/>
              <a:t>Questions about Omada app: https://www.tp-link.com/en/support/faq/2061/</a:t>
            </a:r>
          </a:p>
          <a:p>
            <a:r>
              <a:rPr lang="en-US" altLang="zh-CN" dirty="0"/>
              <a:t>Compatibility List of Omada app: https://www.tp-link.com/en/omada_compatibility_list/</a:t>
            </a:r>
            <a:endParaRPr lang="zh-CN" altLang="en-US" dirty="0"/>
          </a:p>
        </p:txBody>
      </p:sp>
      <p:sp>
        <p:nvSpPr>
          <p:cNvPr id="4" name="灯片编号占位符 3"/>
          <p:cNvSpPr>
            <a:spLocks noGrp="1"/>
          </p:cNvSpPr>
          <p:nvPr>
            <p:ph type="sldNum" sz="quarter" idx="5"/>
          </p:nvPr>
        </p:nvSpPr>
        <p:spPr/>
        <p:txBody>
          <a:bodyPr/>
          <a:lstStyle/>
          <a:p>
            <a:fld id="{0DD41AFB-2BDF-094F-970F-3052118EB08C}" type="slidenum">
              <a:rPr kumimoji="1" lang="zh-CN" altLang="en-US" smtClean="0"/>
              <a:t>27</a:t>
            </a:fld>
            <a:endParaRPr kumimoji="1" lang="zh-CN" altLang="en-US"/>
          </a:p>
        </p:txBody>
      </p:sp>
    </p:spTree>
    <p:extLst>
      <p:ext uri="{BB962C8B-B14F-4D97-AF65-F5344CB8AC3E}">
        <p14:creationId xmlns:p14="http://schemas.microsoft.com/office/powerpoint/2010/main" val="3767738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marR="0" lvl="0" indent="-228600" algn="l" defTabSz="609600" rtl="0" eaLnBrk="1" fontAlgn="auto" latinLnBrk="0" hangingPunct="1">
              <a:lnSpc>
                <a:spcPct val="150000"/>
              </a:lnSpc>
              <a:spcBef>
                <a:spcPts val="0"/>
              </a:spcBef>
              <a:spcAft>
                <a:spcPts val="0"/>
              </a:spcAft>
              <a:buClrTx/>
              <a:buSzTx/>
              <a:buFont typeface="+mj-lt"/>
              <a:buAutoNum type="arabicPeriod"/>
              <a:defRPr/>
            </a:pPr>
            <a:r>
              <a:rPr kumimoji="0" lang="en-US" altLang="zh-CN" sz="1200" b="1"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rPr>
              <a:t>Ceiling Mount AP </a:t>
            </a:r>
            <a:r>
              <a:rPr kumimoji="0" lang="en-US" altLang="zh-CN" sz="12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rPr>
              <a:t>-- </a:t>
            </a:r>
            <a:r>
              <a:rPr kumimoji="0" lang="en-US" altLang="zh-CN" sz="1200" b="0" i="0" u="none" strike="noStrike" kern="1200" cap="none" spc="0" normalizeH="0" baseline="0" noProof="0" dirty="0">
                <a:ln>
                  <a:noFill/>
                </a:ln>
                <a:solidFill>
                  <a:prstClr val="white">
                    <a:lumMod val="50000"/>
                  </a:prstClr>
                </a:solidFill>
                <a:effectLst/>
                <a:uLnTx/>
                <a:uFillTx/>
                <a:latin typeface="Arial" panose="020B0604020202020204"/>
                <a:ea typeface="黑体" panose="02010609060101010101" pitchFamily="49" charset="-122"/>
                <a:cs typeface="+mn-cs"/>
              </a:rPr>
              <a:t>Suitable for relative larger indoor public places such as office, stadium, lobby, etc.</a:t>
            </a:r>
          </a:p>
          <a:p>
            <a:pPr marL="228600" marR="0" lvl="0" indent="-228600" algn="l" defTabSz="609600" rtl="0" eaLnBrk="1" fontAlgn="auto" latinLnBrk="0" hangingPunct="1">
              <a:lnSpc>
                <a:spcPct val="150000"/>
              </a:lnSpc>
              <a:spcBef>
                <a:spcPts val="0"/>
              </a:spcBef>
              <a:spcAft>
                <a:spcPts val="0"/>
              </a:spcAft>
              <a:buClrTx/>
              <a:buSzTx/>
              <a:buFont typeface="+mj-lt"/>
              <a:buAutoNum type="arabicPeriod"/>
              <a:defRPr/>
            </a:pPr>
            <a:r>
              <a:rPr kumimoji="0" lang="en-US" altLang="zh-CN" sz="1200" b="1"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rPr>
              <a:t>Wall Plate AP </a:t>
            </a:r>
            <a:r>
              <a:rPr kumimoji="0" lang="en-US" altLang="zh-CN" sz="12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rPr>
              <a:t>-- </a:t>
            </a:r>
            <a:r>
              <a:rPr kumimoji="0" lang="en-US" altLang="zh-CN" sz="1200" b="0" i="0" u="none" strike="noStrike" kern="1200" cap="none" spc="0" normalizeH="0" baseline="0" noProof="0" dirty="0">
                <a:ln>
                  <a:noFill/>
                </a:ln>
                <a:solidFill>
                  <a:prstClr val="white">
                    <a:lumMod val="50000"/>
                  </a:prstClr>
                </a:solidFill>
                <a:effectLst/>
                <a:uLnTx/>
                <a:uFillTx/>
                <a:latin typeface="Arial" panose="020B0604020202020204"/>
                <a:ea typeface="黑体" panose="02010609060101010101" pitchFamily="49" charset="-122"/>
                <a:cs typeface="+mn-cs"/>
              </a:rPr>
              <a:t>Suitable for small room-intensive indoor scenarios like hotel, dormitory, etc.</a:t>
            </a:r>
          </a:p>
          <a:p>
            <a:pPr marL="228600" marR="0" lvl="0" indent="-228600" algn="l" defTabSz="609600" rtl="0" eaLnBrk="1" fontAlgn="auto" latinLnBrk="0" hangingPunct="1">
              <a:lnSpc>
                <a:spcPct val="150000"/>
              </a:lnSpc>
              <a:spcBef>
                <a:spcPts val="0"/>
              </a:spcBef>
              <a:spcAft>
                <a:spcPts val="0"/>
              </a:spcAft>
              <a:buClrTx/>
              <a:buSzTx/>
              <a:buFont typeface="+mj-lt"/>
              <a:buAutoNum type="arabicPeriod"/>
              <a:defRPr/>
            </a:pPr>
            <a:r>
              <a:rPr kumimoji="0" lang="en-US" altLang="zh-CN" sz="1200" b="1"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rPr>
              <a:t>Outdoor AP </a:t>
            </a:r>
            <a:r>
              <a:rPr kumimoji="0" lang="en-US" altLang="zh-CN" sz="12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rPr>
              <a:t>-- </a:t>
            </a:r>
            <a:r>
              <a:rPr kumimoji="0" lang="en-US" altLang="zh-CN" sz="1200" b="0" i="0" u="none" strike="noStrike" kern="1200" cap="none" spc="0" normalizeH="0" baseline="0" noProof="0" dirty="0">
                <a:ln>
                  <a:noFill/>
                </a:ln>
                <a:solidFill>
                  <a:prstClr val="white">
                    <a:lumMod val="50000"/>
                  </a:prstClr>
                </a:solidFill>
                <a:effectLst/>
                <a:uLnTx/>
                <a:uFillTx/>
                <a:latin typeface="Arial" panose="020B0604020202020204"/>
                <a:ea typeface="黑体" panose="02010609060101010101" pitchFamily="49" charset="-122"/>
                <a:cs typeface="+mn-cs"/>
              </a:rPr>
              <a:t>Suitable for outdoor public scenarios like swimming pool, garden, etc.</a:t>
            </a:r>
          </a:p>
          <a:p>
            <a:endParaRPr lang="zh-CN" altLang="en-US" dirty="0"/>
          </a:p>
        </p:txBody>
      </p:sp>
      <p:sp>
        <p:nvSpPr>
          <p:cNvPr id="4" name="灯片编号占位符 3"/>
          <p:cNvSpPr>
            <a:spLocks noGrp="1"/>
          </p:cNvSpPr>
          <p:nvPr>
            <p:ph type="sldNum" sz="quarter" idx="5"/>
          </p:nvPr>
        </p:nvSpPr>
        <p:spPr/>
        <p:txBody>
          <a:bodyPr/>
          <a:lstStyle/>
          <a:p>
            <a:fld id="{0DD41AFB-2BDF-094F-970F-3052118EB08C}" type="slidenum">
              <a:rPr kumimoji="1" lang="zh-CN" altLang="en-US" smtClean="0"/>
              <a:t>29</a:t>
            </a:fld>
            <a:endParaRPr kumimoji="1" lang="zh-CN" altLang="en-US"/>
          </a:p>
        </p:txBody>
      </p:sp>
    </p:spTree>
    <p:extLst>
      <p:ext uri="{BB962C8B-B14F-4D97-AF65-F5344CB8AC3E}">
        <p14:creationId xmlns:p14="http://schemas.microsoft.com/office/powerpoint/2010/main" val="1638123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D41AFB-2BDF-094F-970F-3052118EB08C}" type="slidenum">
              <a:rPr kumimoji="1" lang="zh-CN" altLang="en-US" smtClean="0"/>
              <a:t>30</a:t>
            </a:fld>
            <a:endParaRPr kumimoji="1" lang="zh-CN" altLang="en-US"/>
          </a:p>
        </p:txBody>
      </p:sp>
    </p:spTree>
    <p:extLst>
      <p:ext uri="{BB962C8B-B14F-4D97-AF65-F5344CB8AC3E}">
        <p14:creationId xmlns:p14="http://schemas.microsoft.com/office/powerpoint/2010/main" val="1346812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D41AFB-2BDF-094F-970F-3052118EB08C}" type="slidenum">
              <a:rPr kumimoji="1" lang="zh-CN" altLang="en-US" smtClean="0"/>
              <a:t>33</a:t>
            </a:fld>
            <a:endParaRPr kumimoji="1" lang="zh-CN" altLang="en-US"/>
          </a:p>
        </p:txBody>
      </p:sp>
    </p:spTree>
    <p:extLst>
      <p:ext uri="{BB962C8B-B14F-4D97-AF65-F5344CB8AC3E}">
        <p14:creationId xmlns:p14="http://schemas.microsoft.com/office/powerpoint/2010/main" val="3316146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D41AFB-2BDF-094F-970F-3052118EB08C}" type="slidenum">
              <a:rPr kumimoji="1" lang="zh-CN" altLang="en-US" smtClean="0"/>
              <a:t>34</a:t>
            </a:fld>
            <a:endParaRPr kumimoji="1" lang="zh-CN" altLang="en-US"/>
          </a:p>
        </p:txBody>
      </p:sp>
    </p:spTree>
    <p:extLst>
      <p:ext uri="{BB962C8B-B14F-4D97-AF65-F5344CB8AC3E}">
        <p14:creationId xmlns:p14="http://schemas.microsoft.com/office/powerpoint/2010/main" val="4086817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D41AFB-2BDF-094F-970F-3052118EB08C}" type="slidenum">
              <a:rPr kumimoji="1" lang="zh-CN" altLang="en-US" smtClean="0"/>
              <a:t>35</a:t>
            </a:fld>
            <a:endParaRPr kumimoji="1" lang="zh-CN" altLang="en-US"/>
          </a:p>
        </p:txBody>
      </p:sp>
    </p:spTree>
    <p:extLst>
      <p:ext uri="{BB962C8B-B14F-4D97-AF65-F5344CB8AC3E}">
        <p14:creationId xmlns:p14="http://schemas.microsoft.com/office/powerpoint/2010/main" val="33127977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D41AFB-2BDF-094F-970F-3052118EB08C}" type="slidenum">
              <a:rPr kumimoji="1" lang="zh-CN" altLang="en-US" smtClean="0"/>
              <a:t>36</a:t>
            </a:fld>
            <a:endParaRPr kumimoji="1" lang="zh-CN" altLang="en-US"/>
          </a:p>
        </p:txBody>
      </p:sp>
    </p:spTree>
    <p:extLst>
      <p:ext uri="{BB962C8B-B14F-4D97-AF65-F5344CB8AC3E}">
        <p14:creationId xmlns:p14="http://schemas.microsoft.com/office/powerpoint/2010/main" val="3585984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gn="l">
              <a:buNone/>
            </a:pPr>
            <a:endParaRPr lang="en-US" altLang="zh-CN" sz="900" dirty="0">
              <a:solidFill>
                <a:srgbClr val="FF0000"/>
              </a:solidFill>
              <a:latin typeface="Arial" panose="020B0604020202020204" pitchFamily="34" charset="0"/>
              <a:ea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fld id="{0DD41AFB-2BDF-094F-970F-3052118EB08C}" type="slidenum">
              <a:rPr kumimoji="1" lang="zh-CN" altLang="en-US" smtClean="0">
                <a:solidFill>
                  <a:prstClr val="black"/>
                </a:solidFill>
                <a:latin typeface="Calibri"/>
                <a:ea typeface="宋体" panose="02010600030101010101" pitchFamily="2" charset="-122"/>
              </a:rPr>
              <a:pPr/>
              <a:t>4</a:t>
            </a:fld>
            <a:endParaRPr kumimoji="1"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4133175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A30C4B-C6B6-4C65-840C-102481DADCE6}" type="slidenum">
              <a:rPr lang="zh-CN" altLang="en-US" smtClean="0"/>
              <a:t>38</a:t>
            </a:fld>
            <a:endParaRPr lang="zh-CN" altLang="en-US"/>
          </a:p>
        </p:txBody>
      </p:sp>
    </p:spTree>
    <p:extLst>
      <p:ext uri="{BB962C8B-B14F-4D97-AF65-F5344CB8AC3E}">
        <p14:creationId xmlns:p14="http://schemas.microsoft.com/office/powerpoint/2010/main" val="20076872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b="0" dirty="0"/>
              <a:t>A </a:t>
            </a:r>
            <a:r>
              <a:rPr kumimoji="1" lang="en-US" altLang="zh-CN" sz="1200" b="0" dirty="0">
                <a:solidFill>
                  <a:srgbClr val="005564"/>
                </a:solidFill>
                <a:latin typeface="Arial" panose="020B0604020202020204" pitchFamily="34" charset="0"/>
                <a:ea typeface="TP-Link Aktiv" panose="020B0504020202020204" pitchFamily="34" charset="0"/>
                <a:cs typeface="Arial" panose="020B0604020202020204" pitchFamily="34" charset="0"/>
              </a:rPr>
              <a:t>star</a:t>
            </a:r>
            <a:r>
              <a:rPr lang="en-US" altLang="zh-CN" sz="1200" b="0" dirty="0">
                <a:solidFill>
                  <a:srgbClr val="005564"/>
                </a:solidFill>
                <a:latin typeface="Arial" panose="020B0604020202020204" pitchFamily="34" charset="0"/>
                <a:ea typeface="TP-Link Aktiv" panose="020B0504020202020204" pitchFamily="34" charset="0"/>
                <a:cs typeface="Arial" panose="020B0604020202020204" pitchFamily="34" charset="0"/>
              </a:rPr>
              <a:t> hotel is showed as an example.</a:t>
            </a:r>
            <a:endParaRPr kumimoji="1" lang="en-US" altLang="zh-CN" b="0" dirty="0"/>
          </a:p>
          <a:p>
            <a:pPr marL="171450" indent="-171450">
              <a:lnSpc>
                <a:spcPct val="120000"/>
              </a:lnSpc>
              <a:buFont typeface="Arial" panose="020B0604020202020204" pitchFamily="34" charset="0"/>
              <a:buChar char="•"/>
            </a:pPr>
            <a:r>
              <a:rPr kumimoji="1" lang="en-US" altLang="zh-CN" sz="1200" dirty="0">
                <a:solidFill>
                  <a:srgbClr val="005565"/>
                </a:solidFill>
                <a:latin typeface="Arial" panose="020F0502020204030204"/>
                <a:ea typeface="微软雅黑"/>
              </a:rPr>
              <a:t>The whole network comprises of full 10G switches, 10G routers, and gigabit switches with 10G uplink.</a:t>
            </a:r>
          </a:p>
          <a:p>
            <a:pPr marL="171450" indent="-171450">
              <a:lnSpc>
                <a:spcPct val="120000"/>
              </a:lnSpc>
              <a:buFont typeface="Arial" panose="020B0604020202020204" pitchFamily="34" charset="0"/>
              <a:buChar char="•"/>
            </a:pPr>
            <a:r>
              <a:rPr kumimoji="1" lang="en-US" altLang="zh-CN" sz="1200" dirty="0">
                <a:solidFill>
                  <a:srgbClr val="005565"/>
                </a:solidFill>
                <a:latin typeface="Arial" panose="020F0502020204030204"/>
                <a:ea typeface="微软雅黑"/>
              </a:rPr>
              <a:t>Offers average high-speed bandwidth for end clients.</a:t>
            </a:r>
            <a:endParaRPr kumimoji="1" lang="zh-CN" altLang="en-US" sz="1200" dirty="0">
              <a:solidFill>
                <a:srgbClr val="005565"/>
              </a:solidFill>
              <a:latin typeface="Arial" panose="020F0502020204030204"/>
              <a:ea typeface="微软雅黑"/>
            </a:endParaRPr>
          </a:p>
          <a:p>
            <a:endParaRPr lang="en-US" altLang="zh-CN" dirty="0"/>
          </a:p>
          <a:p>
            <a:r>
              <a:rPr kumimoji="1" lang="en-US" altLang="zh-CN" b="0" dirty="0"/>
              <a:t>A </a:t>
            </a:r>
            <a:r>
              <a:rPr kumimoji="1" lang="en-US" altLang="zh-CN" sz="1200" b="0" dirty="0">
                <a:solidFill>
                  <a:srgbClr val="005564"/>
                </a:solidFill>
                <a:latin typeface="Arial" panose="020B0604020202020204" pitchFamily="34" charset="0"/>
                <a:ea typeface="TP-Link Aktiv" panose="020B0504020202020204" pitchFamily="34" charset="0"/>
                <a:cs typeface="Arial" panose="020B0604020202020204" pitchFamily="34" charset="0"/>
              </a:rPr>
              <a:t>b</a:t>
            </a:r>
            <a:r>
              <a:rPr lang="en-US" altLang="zh-CN" sz="1200" b="0" dirty="0">
                <a:solidFill>
                  <a:srgbClr val="005564"/>
                </a:solidFill>
                <a:latin typeface="Arial" panose="020B0604020202020204" pitchFamily="34" charset="0"/>
                <a:ea typeface="TP-Link Aktiv" panose="020B0504020202020204" pitchFamily="34" charset="0"/>
                <a:cs typeface="Arial" panose="020B0604020202020204" pitchFamily="34" charset="0"/>
              </a:rPr>
              <a:t>udget hotel is showed as an example.</a:t>
            </a:r>
          </a:p>
          <a:p>
            <a:pPr marL="171450" indent="-171450">
              <a:lnSpc>
                <a:spcPct val="120000"/>
              </a:lnSpc>
              <a:buFont typeface="Arial" panose="020B0604020202020204" pitchFamily="34" charset="0"/>
              <a:buChar char="•"/>
            </a:pPr>
            <a:r>
              <a:rPr kumimoji="1" lang="en-US" altLang="zh-CN" sz="1200" dirty="0">
                <a:solidFill>
                  <a:srgbClr val="005565"/>
                </a:solidFill>
                <a:latin typeface="Arial" panose="020F0502020204030204"/>
                <a:ea typeface="微软雅黑"/>
              </a:rPr>
              <a:t>The whole network comprises full gigabit switches and gigabit routers.</a:t>
            </a:r>
          </a:p>
          <a:p>
            <a:pPr marL="171450" indent="-171450">
              <a:lnSpc>
                <a:spcPct val="120000"/>
              </a:lnSpc>
              <a:buFont typeface="Arial" panose="020B0604020202020204" pitchFamily="34" charset="0"/>
              <a:buChar char="•"/>
            </a:pPr>
            <a:r>
              <a:rPr kumimoji="1" lang="en-US" altLang="zh-CN" sz="1200" dirty="0">
                <a:solidFill>
                  <a:srgbClr val="005565"/>
                </a:solidFill>
                <a:latin typeface="Arial" panose="020F0502020204030204"/>
                <a:ea typeface="微软雅黑"/>
              </a:rPr>
              <a:t>Offers a cost-competitive solution, and relatively low-speed average bandwidth for end clients. </a:t>
            </a:r>
            <a:endParaRPr kumimoji="1" lang="zh-CN" altLang="en-US" sz="1200" dirty="0">
              <a:solidFill>
                <a:srgbClr val="005565"/>
              </a:solidFill>
              <a:latin typeface="Arial" panose="020F0502020204030204"/>
              <a:ea typeface="微软雅黑"/>
            </a:endParaRPr>
          </a:p>
        </p:txBody>
      </p:sp>
      <p:sp>
        <p:nvSpPr>
          <p:cNvPr id="4" name="灯片编号占位符 3"/>
          <p:cNvSpPr>
            <a:spLocks noGrp="1"/>
          </p:cNvSpPr>
          <p:nvPr>
            <p:ph type="sldNum" sz="quarter" idx="10"/>
          </p:nvPr>
        </p:nvSpPr>
        <p:spPr/>
        <p:txBody>
          <a:bodyPr/>
          <a:lstStyle/>
          <a:p>
            <a:fld id="{0DD41AFB-2BDF-094F-970F-3052118EB08C}" type="slidenum">
              <a:rPr kumimoji="1" lang="zh-CN" altLang="en-US" smtClean="0"/>
              <a:t>39</a:t>
            </a:fld>
            <a:endParaRPr kumimoji="1" lang="zh-CN" altLang="en-US"/>
          </a:p>
        </p:txBody>
      </p:sp>
    </p:spTree>
    <p:extLst>
      <p:ext uri="{BB962C8B-B14F-4D97-AF65-F5344CB8AC3E}">
        <p14:creationId xmlns:p14="http://schemas.microsoft.com/office/powerpoint/2010/main" val="22334202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DD41AFB-2BDF-094F-970F-3052118EB08C}" type="slidenum">
              <a:rPr kumimoji="1" lang="zh-CN" altLang="en-US" smtClean="0"/>
              <a:t>40</a:t>
            </a:fld>
            <a:endParaRPr kumimoji="1" lang="zh-CN" altLang="en-US"/>
          </a:p>
        </p:txBody>
      </p:sp>
    </p:spTree>
    <p:extLst>
      <p:ext uri="{BB962C8B-B14F-4D97-AF65-F5344CB8AC3E}">
        <p14:creationId xmlns:p14="http://schemas.microsoft.com/office/powerpoint/2010/main" val="32725813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A30C4B-C6B6-4C65-840C-102481DADCE6}" type="slidenum">
              <a:rPr lang="zh-CN" altLang="en-US" smtClean="0"/>
              <a:t>41</a:t>
            </a:fld>
            <a:endParaRPr lang="zh-CN" altLang="en-US"/>
          </a:p>
        </p:txBody>
      </p:sp>
    </p:spTree>
    <p:extLst>
      <p:ext uri="{BB962C8B-B14F-4D97-AF65-F5344CB8AC3E}">
        <p14:creationId xmlns:p14="http://schemas.microsoft.com/office/powerpoint/2010/main" val="9996390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DD41AFB-2BDF-094F-970F-3052118EB08C}" type="slidenum">
              <a:rPr kumimoji="1" lang="zh-CN" altLang="en-US" smtClean="0"/>
              <a:t>42</a:t>
            </a:fld>
            <a:endParaRPr kumimoji="1" lang="zh-CN" altLang="en-US"/>
          </a:p>
        </p:txBody>
      </p:sp>
    </p:spTree>
    <p:extLst>
      <p:ext uri="{BB962C8B-B14F-4D97-AF65-F5344CB8AC3E}">
        <p14:creationId xmlns:p14="http://schemas.microsoft.com/office/powerpoint/2010/main" val="20766843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ts val="2400"/>
              </a:lnSpc>
              <a:spcBef>
                <a:spcPts val="0"/>
              </a:spcBef>
              <a:spcAft>
                <a:spcPts val="0"/>
              </a:spcAft>
              <a:buClrTx/>
              <a:buSzTx/>
              <a:buFontTx/>
              <a:buNone/>
              <a:tabLst/>
              <a:defRPr/>
            </a:pPr>
            <a:r>
              <a:rPr lang="en-US" altLang="zh-CN" dirty="0"/>
              <a:t>Even if a third-party gateway is used in the whole system, Omada is still capable of implementing the deployment of multiple VLANs and multiple subnets.</a:t>
            </a:r>
          </a:p>
          <a:p>
            <a:pPr>
              <a:lnSpc>
                <a:spcPts val="2400"/>
              </a:lnSpc>
            </a:pPr>
            <a:endParaRPr lang="en-US" altLang="zh-CN" sz="1200" dirty="0">
              <a:solidFill>
                <a:srgbClr val="005464"/>
              </a:solidFill>
            </a:endParaRPr>
          </a:p>
          <a:p>
            <a:pPr>
              <a:lnSpc>
                <a:spcPts val="2400"/>
              </a:lnSpc>
            </a:pPr>
            <a:r>
              <a:rPr lang="en-US" altLang="zh-CN" sz="1200" dirty="0">
                <a:solidFill>
                  <a:srgbClr val="005464"/>
                </a:solidFill>
              </a:rPr>
              <a:t>For Switch DHCP server, DHCP relay and VLAN interface feature, we need to go to </a:t>
            </a:r>
            <a:r>
              <a:rPr lang="en-US" altLang="zh-CN" sz="1200" b="1" dirty="0">
                <a:solidFill>
                  <a:srgbClr val="005464"/>
                </a:solidFill>
              </a:rPr>
              <a:t>Wired Network&gt; LAN&gt; Networks</a:t>
            </a:r>
            <a:r>
              <a:rPr lang="en-US" altLang="zh-CN" sz="1200" dirty="0">
                <a:solidFill>
                  <a:srgbClr val="005464"/>
                </a:solidFill>
              </a:rPr>
              <a:t> to create VLAN first, and then we will see the corresponding VLAN entry in VLAN Interface menu of switch details page. We can enable VLAN interface then do further configuration.</a:t>
            </a:r>
          </a:p>
          <a:p>
            <a:pPr>
              <a:lnSpc>
                <a:spcPts val="2400"/>
              </a:lnSpc>
            </a:pPr>
            <a:endParaRPr lang="en-US" altLang="zh-CN" sz="1200" dirty="0">
              <a:solidFill>
                <a:srgbClr val="005464"/>
              </a:solidFill>
            </a:endParaRPr>
          </a:p>
          <a:p>
            <a:pPr>
              <a:lnSpc>
                <a:spcPts val="2400"/>
              </a:lnSpc>
            </a:pPr>
            <a:r>
              <a:rPr lang="en-US" altLang="zh-CN" sz="1200" dirty="0">
                <a:solidFill>
                  <a:srgbClr val="005464"/>
                </a:solidFill>
              </a:rPr>
              <a:t>For switch Static Routing feature, we can configure directly in switch details page.</a:t>
            </a:r>
          </a:p>
          <a:p>
            <a:endParaRPr lang="zh-CN" altLang="en-US" dirty="0"/>
          </a:p>
        </p:txBody>
      </p:sp>
      <p:sp>
        <p:nvSpPr>
          <p:cNvPr id="4" name="灯片编号占位符 3"/>
          <p:cNvSpPr>
            <a:spLocks noGrp="1"/>
          </p:cNvSpPr>
          <p:nvPr>
            <p:ph type="sldNum" sz="quarter" idx="5"/>
          </p:nvPr>
        </p:nvSpPr>
        <p:spPr/>
        <p:txBody>
          <a:bodyPr/>
          <a:lstStyle/>
          <a:p>
            <a:fld id="{0DD41AFB-2BDF-094F-970F-3052118EB08C}" type="slidenum">
              <a:rPr kumimoji="1" lang="zh-CN" altLang="en-US" smtClean="0"/>
              <a:pPr/>
              <a:t>43</a:t>
            </a:fld>
            <a:endParaRPr kumimoji="1" lang="zh-CN" altLang="en-US" dirty="0"/>
          </a:p>
        </p:txBody>
      </p:sp>
    </p:spTree>
    <p:extLst>
      <p:ext uri="{BB962C8B-B14F-4D97-AF65-F5344CB8AC3E}">
        <p14:creationId xmlns:p14="http://schemas.microsoft.com/office/powerpoint/2010/main" val="24677495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7: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7:notes"/>
          <p:cNvSpPr txBox="1">
            <a:spLocks noGrp="1"/>
          </p:cNvSpPr>
          <p:nvPr>
            <p:ph type="body" idx="1"/>
          </p:nvPr>
        </p:nvSpPr>
        <p:spPr>
          <a:xfrm>
            <a:off x="680720" y="4783404"/>
            <a:ext cx="5445403" cy="3913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000" b="0" strike="noStrike" dirty="0" err="1">
                <a:latin typeface="Arial"/>
                <a:ea typeface="Arial"/>
                <a:cs typeface="Arial"/>
                <a:sym typeface="Arial"/>
              </a:rPr>
              <a:t>层级、速率、PoE端口数、PoE功率</a:t>
            </a:r>
            <a:endParaRPr sz="2000" b="0" strike="noStrike" dirty="0">
              <a:latin typeface="Arial"/>
              <a:ea typeface="Arial"/>
              <a:cs typeface="Arial"/>
              <a:sym typeface="Arial"/>
            </a:endParaRPr>
          </a:p>
        </p:txBody>
      </p:sp>
      <p:sp>
        <p:nvSpPr>
          <p:cNvPr id="224" name="Google Shape;224;p7:notes"/>
          <p:cNvSpPr txBox="1"/>
          <p:nvPr/>
        </p:nvSpPr>
        <p:spPr>
          <a:xfrm>
            <a:off x="3855984" y="9440806"/>
            <a:ext cx="2949429" cy="49814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strike="noStrike">
                <a:solidFill>
                  <a:srgbClr val="000000"/>
                </a:solidFill>
                <a:latin typeface="Arial"/>
                <a:ea typeface="Arial"/>
                <a:cs typeface="Arial"/>
                <a:sym typeface="Arial"/>
              </a:rPr>
              <a:t>44</a:t>
            </a:fld>
            <a:endParaRPr sz="1200" b="0" strike="noStrik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715209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D41AFB-2BDF-094F-970F-3052118EB08C}" type="slidenum">
              <a:rPr kumimoji="1" lang="zh-CN" altLang="en-US" smtClean="0"/>
              <a:t>47</a:t>
            </a:fld>
            <a:endParaRPr kumimoji="1" lang="zh-CN" altLang="en-US"/>
          </a:p>
        </p:txBody>
      </p:sp>
    </p:spTree>
    <p:extLst>
      <p:ext uri="{BB962C8B-B14F-4D97-AF65-F5344CB8AC3E}">
        <p14:creationId xmlns:p14="http://schemas.microsoft.com/office/powerpoint/2010/main" val="1677924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数据来源：</a:t>
            </a:r>
            <a:r>
              <a:rPr lang="en-US" altLang="zh-CN" dirty="0"/>
              <a:t>《</a:t>
            </a:r>
            <a:r>
              <a:rPr lang="zh-CN" altLang="en-US" dirty="0"/>
              <a:t>土耳其电信负载均衡测试报告</a:t>
            </a:r>
            <a:r>
              <a:rPr lang="en-US" altLang="zh-CN" dirty="0"/>
              <a:t>》</a:t>
            </a:r>
          </a:p>
          <a:p>
            <a:r>
              <a:rPr lang="zh-CN" altLang="en-US" dirty="0"/>
              <a:t>图中</a:t>
            </a:r>
            <a:r>
              <a:rPr lang="en-US" altLang="zh-CN" dirty="0"/>
              <a:t>4</a:t>
            </a:r>
            <a:r>
              <a:rPr lang="zh-CN" altLang="en-US" dirty="0"/>
              <a:t>张横纵坐标图，分别表示在</a:t>
            </a:r>
            <a:r>
              <a:rPr lang="en-US" altLang="zh-CN" dirty="0"/>
              <a:t>Load Balance</a:t>
            </a:r>
            <a:r>
              <a:rPr lang="zh-CN" altLang="en-US" dirty="0"/>
              <a:t>模式下，</a:t>
            </a:r>
            <a:r>
              <a:rPr lang="en-US" altLang="zh-CN" dirty="0"/>
              <a:t>4</a:t>
            </a:r>
            <a:r>
              <a:rPr lang="zh-CN" altLang="en-US" dirty="0"/>
              <a:t>个</a:t>
            </a:r>
            <a:r>
              <a:rPr lang="en-US" altLang="zh-CN" dirty="0"/>
              <a:t>WAN</a:t>
            </a:r>
            <a:r>
              <a:rPr lang="zh-CN" altLang="en-US" dirty="0"/>
              <a:t>口的实际流量数值图（注意纵坐标不相同）。</a:t>
            </a:r>
            <a:r>
              <a:rPr lang="en-US" altLang="zh-CN" dirty="0"/>
              <a:t>13</a:t>
            </a:r>
            <a:r>
              <a:rPr lang="zh-CN" altLang="en-US" dirty="0"/>
              <a:t>：</a:t>
            </a:r>
            <a:r>
              <a:rPr lang="en-US" altLang="zh-CN" dirty="0"/>
              <a:t>80</a:t>
            </a:r>
            <a:r>
              <a:rPr lang="zh-CN" altLang="en-US" dirty="0"/>
              <a:t>：</a:t>
            </a:r>
            <a:r>
              <a:rPr lang="en-US" altLang="zh-CN" dirty="0"/>
              <a:t>30</a:t>
            </a:r>
            <a:r>
              <a:rPr lang="zh-CN" altLang="en-US" dirty="0"/>
              <a:t>：</a:t>
            </a:r>
            <a:r>
              <a:rPr lang="en-US" altLang="zh-CN" dirty="0"/>
              <a:t>30</a:t>
            </a:r>
            <a:r>
              <a:rPr lang="zh-CN" altLang="en-US" dirty="0"/>
              <a:t>，是指将</a:t>
            </a:r>
            <a:r>
              <a:rPr lang="en-US" altLang="zh-CN" dirty="0"/>
              <a:t>4</a:t>
            </a:r>
            <a:r>
              <a:rPr lang="zh-CN" altLang="en-US" dirty="0"/>
              <a:t>个</a:t>
            </a:r>
            <a:r>
              <a:rPr lang="en-US" altLang="zh-CN" dirty="0"/>
              <a:t>WAN</a:t>
            </a:r>
            <a:r>
              <a:rPr lang="zh-CN" altLang="en-US" dirty="0"/>
              <a:t>口调整的预设值比例为</a:t>
            </a:r>
            <a:r>
              <a:rPr lang="en-US" altLang="zh-CN" dirty="0"/>
              <a:t>13</a:t>
            </a:r>
            <a:r>
              <a:rPr lang="zh-CN" altLang="en-US" dirty="0"/>
              <a:t>：</a:t>
            </a:r>
            <a:r>
              <a:rPr lang="en-US" altLang="zh-CN" dirty="0"/>
              <a:t>80</a:t>
            </a:r>
            <a:r>
              <a:rPr lang="zh-CN" altLang="en-US" dirty="0"/>
              <a:t>：</a:t>
            </a:r>
            <a:r>
              <a:rPr lang="en-US" altLang="zh-CN" dirty="0"/>
              <a:t>30</a:t>
            </a:r>
            <a:r>
              <a:rPr lang="zh-CN" altLang="en-US" dirty="0"/>
              <a:t>：</a:t>
            </a:r>
            <a:r>
              <a:rPr lang="en-US" altLang="zh-CN" dirty="0"/>
              <a:t>30</a:t>
            </a:r>
            <a:r>
              <a:rPr lang="zh-CN" altLang="en-US" dirty="0"/>
              <a:t>；</a:t>
            </a:r>
            <a:r>
              <a:rPr lang="en-US" altLang="zh-CN" dirty="0"/>
              <a:t>1</a:t>
            </a:r>
            <a:r>
              <a:rPr lang="zh-CN" altLang="en-US" dirty="0"/>
              <a:t>：</a:t>
            </a:r>
            <a:r>
              <a:rPr lang="en-US" altLang="zh-CN" dirty="0"/>
              <a:t>1</a:t>
            </a:r>
            <a:r>
              <a:rPr lang="zh-CN" altLang="en-US" dirty="0"/>
              <a:t>：</a:t>
            </a:r>
            <a:r>
              <a:rPr lang="en-US" altLang="zh-CN" dirty="0"/>
              <a:t>1</a:t>
            </a:r>
            <a:r>
              <a:rPr lang="zh-CN" altLang="en-US" dirty="0"/>
              <a:t>：</a:t>
            </a:r>
            <a:r>
              <a:rPr lang="en-US" altLang="zh-CN" dirty="0"/>
              <a:t>1</a:t>
            </a:r>
            <a:r>
              <a:rPr lang="zh-CN" altLang="en-US" dirty="0"/>
              <a:t>是指将</a:t>
            </a:r>
            <a:r>
              <a:rPr lang="en-US" altLang="zh-CN" dirty="0"/>
              <a:t>4</a:t>
            </a:r>
            <a:r>
              <a:rPr lang="zh-CN" altLang="en-US" dirty="0"/>
              <a:t>个</a:t>
            </a:r>
            <a:r>
              <a:rPr lang="en-US" altLang="zh-CN" dirty="0"/>
              <a:t>WAN</a:t>
            </a:r>
            <a:r>
              <a:rPr lang="zh-CN" altLang="en-US" dirty="0"/>
              <a:t>口调整的预设值比例为</a:t>
            </a:r>
            <a:r>
              <a:rPr lang="en-US" altLang="zh-CN" dirty="0"/>
              <a:t>1</a:t>
            </a:r>
            <a:r>
              <a:rPr lang="zh-CN" altLang="en-US" dirty="0"/>
              <a:t>：</a:t>
            </a:r>
            <a:r>
              <a:rPr lang="en-US" altLang="zh-CN" dirty="0"/>
              <a:t>1</a:t>
            </a:r>
            <a:r>
              <a:rPr lang="zh-CN" altLang="en-US" dirty="0"/>
              <a:t>：</a:t>
            </a:r>
            <a:r>
              <a:rPr lang="en-US" altLang="zh-CN" dirty="0"/>
              <a:t>1</a:t>
            </a:r>
            <a:r>
              <a:rPr lang="zh-CN" altLang="en-US" dirty="0"/>
              <a:t>：</a:t>
            </a:r>
            <a:r>
              <a:rPr lang="en-US" altLang="zh-CN" dirty="0"/>
              <a:t>1</a:t>
            </a:r>
            <a:endParaRPr lang="zh-CN" altLang="en-US" dirty="0"/>
          </a:p>
        </p:txBody>
      </p:sp>
      <p:sp>
        <p:nvSpPr>
          <p:cNvPr id="4" name="灯片编号占位符 3"/>
          <p:cNvSpPr>
            <a:spLocks noGrp="1"/>
          </p:cNvSpPr>
          <p:nvPr>
            <p:ph type="sldNum" sz="quarter" idx="5"/>
          </p:nvPr>
        </p:nvSpPr>
        <p:spPr/>
        <p:txBody>
          <a:bodyPr/>
          <a:lstStyle/>
          <a:p>
            <a:fld id="{0DD41AFB-2BDF-094F-970F-3052118EB08C}" type="slidenum">
              <a:rPr kumimoji="1" lang="zh-CN" altLang="en-US" smtClean="0"/>
              <a:t>48</a:t>
            </a:fld>
            <a:endParaRPr kumimoji="1" lang="zh-CN" altLang="en-US"/>
          </a:p>
        </p:txBody>
      </p:sp>
    </p:spTree>
    <p:extLst>
      <p:ext uri="{BB962C8B-B14F-4D97-AF65-F5344CB8AC3E}">
        <p14:creationId xmlns:p14="http://schemas.microsoft.com/office/powerpoint/2010/main" val="11581913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D41AFB-2BDF-094F-970F-3052118EB08C}" type="slidenum">
              <a:rPr kumimoji="1" lang="zh-CN" altLang="en-US" smtClean="0"/>
              <a:t>49</a:t>
            </a:fld>
            <a:endParaRPr kumimoji="1" lang="zh-CN" altLang="en-US"/>
          </a:p>
        </p:txBody>
      </p:sp>
    </p:spTree>
    <p:extLst>
      <p:ext uri="{BB962C8B-B14F-4D97-AF65-F5344CB8AC3E}">
        <p14:creationId xmlns:p14="http://schemas.microsoft.com/office/powerpoint/2010/main" val="2944179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 name="PlaceHolder 1"/>
          <p:cNvSpPr>
            <a:spLocks noGrp="1" noRot="1" noChangeAspect="1"/>
          </p:cNvSpPr>
          <p:nvPr>
            <p:ph type="sldImg"/>
          </p:nvPr>
        </p:nvSpPr>
        <p:spPr>
          <a:xfrm>
            <a:off x="685800" y="1143000"/>
            <a:ext cx="5486400" cy="3086100"/>
          </a:xfrm>
          <a:prstGeom prst="rect">
            <a:avLst/>
          </a:prstGeom>
        </p:spPr>
      </p:sp>
      <p:sp>
        <p:nvSpPr>
          <p:cNvPr id="997" name="PlaceHolder 2"/>
          <p:cNvSpPr>
            <a:spLocks noGrp="1"/>
          </p:cNvSpPr>
          <p:nvPr>
            <p:ph type="body"/>
          </p:nvPr>
        </p:nvSpPr>
        <p:spPr>
          <a:xfrm>
            <a:off x="685800" y="4400640"/>
            <a:ext cx="5486040" cy="3600000"/>
          </a:xfrm>
          <a:prstGeom prst="rect">
            <a:avLst/>
          </a:prstGeom>
        </p:spPr>
        <p:txBody>
          <a:bodyPr/>
          <a:lstStyle/>
          <a:p>
            <a:endParaRPr lang="en-US" sz="2000" b="0" strike="noStrike" spc="-1" dirty="0">
              <a:latin typeface="Arial"/>
            </a:endParaRPr>
          </a:p>
        </p:txBody>
      </p:sp>
      <p:sp>
        <p:nvSpPr>
          <p:cNvPr id="998" name="TextShape 3"/>
          <p:cNvSpPr txBox="1"/>
          <p:nvPr/>
        </p:nvSpPr>
        <p:spPr>
          <a:xfrm>
            <a:off x="3884760" y="8685360"/>
            <a:ext cx="2971440" cy="458280"/>
          </a:xfrm>
          <a:prstGeom prst="rect">
            <a:avLst/>
          </a:prstGeom>
          <a:noFill/>
          <a:ln>
            <a:noFill/>
          </a:ln>
        </p:spPr>
        <p:txBody>
          <a:bodyPr anchor="b"/>
          <a:lstStyle/>
          <a:p>
            <a:pPr algn="r">
              <a:lnSpc>
                <a:spcPct val="100000"/>
              </a:lnSpc>
            </a:pPr>
            <a:fld id="{EF0D21A0-7473-4B9B-9366-0485765F634A}" type="slidenum">
              <a:rPr lang="en-US" sz="1200" b="0" strike="noStrike" spc="-1">
                <a:solidFill>
                  <a:srgbClr val="000000"/>
                </a:solidFill>
                <a:latin typeface="+mn-lt"/>
                <a:ea typeface="+mn-ea"/>
              </a:rPr>
              <a:t>5</a:t>
            </a:fld>
            <a:endParaRPr lang="en-US" sz="1200" b="0" strike="noStrike" spc="-1">
              <a:latin typeface="Times New Roman"/>
            </a:endParaRPr>
          </a:p>
        </p:txBody>
      </p:sp>
    </p:spTree>
    <p:extLst>
      <p:ext uri="{BB962C8B-B14F-4D97-AF65-F5344CB8AC3E}">
        <p14:creationId xmlns:p14="http://schemas.microsoft.com/office/powerpoint/2010/main" val="1467417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D41AFB-2BDF-094F-970F-3052118EB08C}" type="slidenum">
              <a:rPr kumimoji="1" lang="zh-CN" altLang="en-US" smtClean="0"/>
              <a:t>50</a:t>
            </a:fld>
            <a:endParaRPr kumimoji="1" lang="zh-CN" altLang="en-US"/>
          </a:p>
        </p:txBody>
      </p:sp>
    </p:spTree>
    <p:extLst>
      <p:ext uri="{BB962C8B-B14F-4D97-AF65-F5344CB8AC3E}">
        <p14:creationId xmlns:p14="http://schemas.microsoft.com/office/powerpoint/2010/main" val="24035312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 name="PlaceHolder 1"/>
          <p:cNvSpPr>
            <a:spLocks noGrp="1" noRot="1" noChangeAspect="1"/>
          </p:cNvSpPr>
          <p:nvPr>
            <p:ph type="sldImg"/>
          </p:nvPr>
        </p:nvSpPr>
        <p:spPr>
          <a:xfrm>
            <a:off x="422275" y="1243013"/>
            <a:ext cx="5962650" cy="3354387"/>
          </a:xfrm>
          <a:prstGeom prst="rect">
            <a:avLst/>
          </a:prstGeom>
        </p:spPr>
      </p:sp>
      <p:sp>
        <p:nvSpPr>
          <p:cNvPr id="967" name="PlaceHolder 2"/>
          <p:cNvSpPr>
            <a:spLocks noGrp="1"/>
          </p:cNvSpPr>
          <p:nvPr>
            <p:ph type="body"/>
          </p:nvPr>
        </p:nvSpPr>
        <p:spPr>
          <a:xfrm>
            <a:off x="680720" y="4783404"/>
            <a:ext cx="5445403" cy="3913125"/>
          </a:xfrm>
          <a:prstGeom prst="rect">
            <a:avLst/>
          </a:prstGeom>
        </p:spPr>
        <p:txBody>
          <a:bodyPr/>
          <a:lstStyle/>
          <a:p>
            <a:endParaRPr lang="en-US" altLang="zh-CN" sz="2000" b="0" strike="noStrike" spc="-1" dirty="0">
              <a:latin typeface="Arial"/>
            </a:endParaRPr>
          </a:p>
        </p:txBody>
      </p:sp>
      <p:sp>
        <p:nvSpPr>
          <p:cNvPr id="968" name="TextShape 3"/>
          <p:cNvSpPr txBox="1"/>
          <p:nvPr/>
        </p:nvSpPr>
        <p:spPr>
          <a:xfrm>
            <a:off x="3855984" y="9440806"/>
            <a:ext cx="2949429" cy="498141"/>
          </a:xfrm>
          <a:prstGeom prst="rect">
            <a:avLst/>
          </a:prstGeom>
          <a:noFill/>
          <a:ln>
            <a:noFill/>
          </a:ln>
        </p:spPr>
        <p:txBody>
          <a:bodyPr anchor="b"/>
          <a:lstStyle/>
          <a:p>
            <a:pPr algn="r">
              <a:lnSpc>
                <a:spcPct val="100000"/>
              </a:lnSpc>
            </a:pPr>
            <a:fld id="{93223CB7-F2D6-43AD-9662-B1F3A20446ED}" type="slidenum">
              <a:rPr lang="en-US" sz="1200" b="0" strike="noStrike" spc="-1">
                <a:solidFill>
                  <a:srgbClr val="000000"/>
                </a:solidFill>
                <a:latin typeface="+mn-lt"/>
                <a:ea typeface="+mn-ea"/>
              </a:rPr>
              <a:t>52</a:t>
            </a:fld>
            <a:endParaRPr lang="en-US" sz="1200" b="0" strike="noStrike" spc="-1">
              <a:latin typeface="Times New Roman"/>
            </a:endParaRPr>
          </a:p>
        </p:txBody>
      </p:sp>
    </p:spTree>
    <p:extLst>
      <p:ext uri="{BB962C8B-B14F-4D97-AF65-F5344CB8AC3E}">
        <p14:creationId xmlns:p14="http://schemas.microsoft.com/office/powerpoint/2010/main" val="19950776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 name="PlaceHolder 1"/>
          <p:cNvSpPr>
            <a:spLocks noGrp="1" noRot="1" noChangeAspect="1"/>
          </p:cNvSpPr>
          <p:nvPr>
            <p:ph type="sldImg"/>
          </p:nvPr>
        </p:nvSpPr>
        <p:spPr>
          <a:xfrm>
            <a:off x="422275" y="1243013"/>
            <a:ext cx="5962650" cy="3354387"/>
          </a:xfrm>
          <a:prstGeom prst="rect">
            <a:avLst/>
          </a:prstGeom>
        </p:spPr>
      </p:sp>
      <p:sp>
        <p:nvSpPr>
          <p:cNvPr id="967" name="PlaceHolder 2"/>
          <p:cNvSpPr>
            <a:spLocks noGrp="1"/>
          </p:cNvSpPr>
          <p:nvPr>
            <p:ph type="body"/>
          </p:nvPr>
        </p:nvSpPr>
        <p:spPr>
          <a:xfrm>
            <a:off x="680720" y="4783404"/>
            <a:ext cx="5445403" cy="3913125"/>
          </a:xfrm>
          <a:prstGeom prst="rect">
            <a:avLst/>
          </a:prstGeom>
        </p:spPr>
        <p:txBody>
          <a:bodyPr/>
          <a:lstStyle/>
          <a:p>
            <a:endParaRPr lang="en-US" altLang="zh-CN" sz="2000" b="0" strike="noStrike" spc="-1" dirty="0">
              <a:latin typeface="Arial"/>
            </a:endParaRPr>
          </a:p>
        </p:txBody>
      </p:sp>
      <p:sp>
        <p:nvSpPr>
          <p:cNvPr id="968" name="TextShape 3"/>
          <p:cNvSpPr txBox="1"/>
          <p:nvPr/>
        </p:nvSpPr>
        <p:spPr>
          <a:xfrm>
            <a:off x="3855984" y="9440806"/>
            <a:ext cx="2949429" cy="498141"/>
          </a:xfrm>
          <a:prstGeom prst="rect">
            <a:avLst/>
          </a:prstGeom>
          <a:noFill/>
          <a:ln>
            <a:noFill/>
          </a:ln>
        </p:spPr>
        <p:txBody>
          <a:bodyPr anchor="b"/>
          <a:lstStyle/>
          <a:p>
            <a:pPr algn="r">
              <a:lnSpc>
                <a:spcPct val="100000"/>
              </a:lnSpc>
            </a:pPr>
            <a:fld id="{93223CB7-F2D6-43AD-9662-B1F3A20446ED}" type="slidenum">
              <a:rPr lang="en-US" sz="1200" b="0" strike="noStrike" spc="-1">
                <a:solidFill>
                  <a:srgbClr val="000000"/>
                </a:solidFill>
                <a:latin typeface="+mn-lt"/>
                <a:ea typeface="+mn-ea"/>
              </a:rPr>
              <a:t>53</a:t>
            </a:fld>
            <a:endParaRPr lang="en-US" sz="1200" b="0" strike="noStrike" spc="-1">
              <a:latin typeface="Times New Roman"/>
            </a:endParaRPr>
          </a:p>
        </p:txBody>
      </p:sp>
    </p:spTree>
    <p:extLst>
      <p:ext uri="{BB962C8B-B14F-4D97-AF65-F5344CB8AC3E}">
        <p14:creationId xmlns:p14="http://schemas.microsoft.com/office/powerpoint/2010/main" val="8786348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 name="PlaceHolder 1"/>
          <p:cNvSpPr>
            <a:spLocks noGrp="1" noRot="1" noChangeAspect="1"/>
          </p:cNvSpPr>
          <p:nvPr>
            <p:ph type="sldImg"/>
          </p:nvPr>
        </p:nvSpPr>
        <p:spPr>
          <a:xfrm>
            <a:off x="422275" y="1243013"/>
            <a:ext cx="5962650" cy="3354387"/>
          </a:xfrm>
          <a:prstGeom prst="rect">
            <a:avLst/>
          </a:prstGeom>
        </p:spPr>
      </p:sp>
      <p:sp>
        <p:nvSpPr>
          <p:cNvPr id="967" name="PlaceHolder 2"/>
          <p:cNvSpPr>
            <a:spLocks noGrp="1"/>
          </p:cNvSpPr>
          <p:nvPr>
            <p:ph type="body"/>
          </p:nvPr>
        </p:nvSpPr>
        <p:spPr>
          <a:xfrm>
            <a:off x="680720" y="4783404"/>
            <a:ext cx="5445403" cy="3913125"/>
          </a:xfrm>
          <a:prstGeom prst="rect">
            <a:avLst/>
          </a:prstGeom>
        </p:spPr>
        <p:txBody>
          <a:bodyPr/>
          <a:lstStyle/>
          <a:p>
            <a:endParaRPr lang="en-US" altLang="zh-CN" sz="2000" b="0" strike="noStrike" spc="-1" dirty="0">
              <a:latin typeface="Arial"/>
            </a:endParaRPr>
          </a:p>
        </p:txBody>
      </p:sp>
      <p:sp>
        <p:nvSpPr>
          <p:cNvPr id="968" name="TextShape 3"/>
          <p:cNvSpPr txBox="1"/>
          <p:nvPr/>
        </p:nvSpPr>
        <p:spPr>
          <a:xfrm>
            <a:off x="3855984" y="9440806"/>
            <a:ext cx="2949429" cy="498141"/>
          </a:xfrm>
          <a:prstGeom prst="rect">
            <a:avLst/>
          </a:prstGeom>
          <a:noFill/>
          <a:ln>
            <a:noFill/>
          </a:ln>
        </p:spPr>
        <p:txBody>
          <a:bodyPr anchor="b"/>
          <a:lstStyle/>
          <a:p>
            <a:pPr algn="r">
              <a:lnSpc>
                <a:spcPct val="100000"/>
              </a:lnSpc>
            </a:pPr>
            <a:fld id="{93223CB7-F2D6-43AD-9662-B1F3A20446ED}" type="slidenum">
              <a:rPr lang="en-US" sz="1200" b="0" strike="noStrike" spc="-1">
                <a:solidFill>
                  <a:srgbClr val="000000"/>
                </a:solidFill>
                <a:latin typeface="+mn-lt"/>
                <a:ea typeface="+mn-ea"/>
              </a:rPr>
              <a:t>54</a:t>
            </a:fld>
            <a:endParaRPr lang="en-US" sz="1200" b="0" strike="noStrike" spc="-1">
              <a:latin typeface="Times New Roman"/>
            </a:endParaRPr>
          </a:p>
        </p:txBody>
      </p:sp>
    </p:spTree>
    <p:extLst>
      <p:ext uri="{BB962C8B-B14F-4D97-AF65-F5344CB8AC3E}">
        <p14:creationId xmlns:p14="http://schemas.microsoft.com/office/powerpoint/2010/main" val="28049537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7: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7:notes"/>
          <p:cNvSpPr txBox="1">
            <a:spLocks noGrp="1"/>
          </p:cNvSpPr>
          <p:nvPr>
            <p:ph type="body" idx="1"/>
          </p:nvPr>
        </p:nvSpPr>
        <p:spPr>
          <a:xfrm>
            <a:off x="680720" y="4783404"/>
            <a:ext cx="5445403" cy="3913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000" b="0" strike="noStrike" dirty="0" err="1">
                <a:latin typeface="Arial" panose="020B0604020202020204"/>
                <a:ea typeface="Arial" panose="020B0604020202020204"/>
                <a:cs typeface="Arial" panose="020B0604020202020204"/>
                <a:sym typeface="Arial" panose="020B0604020202020204"/>
              </a:rPr>
              <a:t>层级、速率、PoE端口数、PoE功率</a:t>
            </a:r>
            <a:endParaRPr sz="2000" b="0" strike="noStrike" dirty="0">
              <a:latin typeface="Arial" panose="020B0604020202020204"/>
              <a:ea typeface="Arial" panose="020B0604020202020204"/>
              <a:cs typeface="Arial" panose="020B0604020202020204"/>
              <a:sym typeface="Arial" panose="020B0604020202020204"/>
            </a:endParaRPr>
          </a:p>
        </p:txBody>
      </p:sp>
      <p:sp>
        <p:nvSpPr>
          <p:cNvPr id="224" name="Google Shape;224;p7:notes"/>
          <p:cNvSpPr txBox="1"/>
          <p:nvPr/>
        </p:nvSpPr>
        <p:spPr>
          <a:xfrm>
            <a:off x="3855984" y="9440806"/>
            <a:ext cx="2949429" cy="49814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strike="noStrike">
                <a:solidFill>
                  <a:srgbClr val="000000"/>
                </a:solidFill>
                <a:latin typeface="Arial" panose="020B0604020202020204"/>
                <a:ea typeface="Arial" panose="020B0604020202020204"/>
                <a:cs typeface="Arial" panose="020B0604020202020204"/>
                <a:sym typeface="Arial" panose="020B0604020202020204"/>
              </a:rPr>
              <a:t>58</a:t>
            </a:fld>
            <a:endParaRPr sz="1200" b="0" strike="noStrik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Tree>
    <p:extLst>
      <p:ext uri="{BB962C8B-B14F-4D97-AF65-F5344CB8AC3E}">
        <p14:creationId xmlns:p14="http://schemas.microsoft.com/office/powerpoint/2010/main" val="9054611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D41AFB-2BDF-094F-970F-3052118EB08C}" type="slidenum">
              <a:rPr kumimoji="1" lang="zh-CN" altLang="en-US" smtClean="0">
                <a:solidFill>
                  <a:prstClr val="black"/>
                </a:solidFill>
              </a:rPr>
              <a:t>60</a:t>
            </a:fld>
            <a:endParaRPr kumimoji="1" lang="zh-CN" altLang="en-US">
              <a:solidFill>
                <a:prstClr val="black"/>
              </a:solidFill>
            </a:endParaRPr>
          </a:p>
        </p:txBody>
      </p:sp>
    </p:spTree>
    <p:extLst>
      <p:ext uri="{BB962C8B-B14F-4D97-AF65-F5344CB8AC3E}">
        <p14:creationId xmlns:p14="http://schemas.microsoft.com/office/powerpoint/2010/main" val="21629382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AFB-2BDF-094F-970F-3052118EB08C}" type="slidenum">
              <a:rPr kumimoji="1"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1"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23573043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D41AFB-2BDF-094F-970F-3052118EB08C}" type="slidenum">
              <a:rPr kumimoji="1" lang="zh-CN" altLang="en-US" smtClean="0">
                <a:solidFill>
                  <a:prstClr val="black"/>
                </a:solidFill>
              </a:rPr>
              <a:t>62</a:t>
            </a:fld>
            <a:endParaRPr kumimoji="1" lang="zh-CN" altLang="en-US">
              <a:solidFill>
                <a:prstClr val="black"/>
              </a:solidFill>
            </a:endParaRPr>
          </a:p>
        </p:txBody>
      </p:sp>
    </p:spTree>
    <p:extLst>
      <p:ext uri="{BB962C8B-B14F-4D97-AF65-F5344CB8AC3E}">
        <p14:creationId xmlns:p14="http://schemas.microsoft.com/office/powerpoint/2010/main" val="6616996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D41AFB-2BDF-094F-970F-3052118EB08C}" type="slidenum">
              <a:rPr kumimoji="1" lang="zh-CN" altLang="en-US" smtClean="0">
                <a:solidFill>
                  <a:prstClr val="black"/>
                </a:solidFill>
              </a:rPr>
              <a:t>63</a:t>
            </a:fld>
            <a:endParaRPr kumimoji="1" lang="zh-CN" altLang="en-US">
              <a:solidFill>
                <a:prstClr val="black"/>
              </a:solidFill>
            </a:endParaRPr>
          </a:p>
        </p:txBody>
      </p:sp>
    </p:spTree>
    <p:extLst>
      <p:ext uri="{BB962C8B-B14F-4D97-AF65-F5344CB8AC3E}">
        <p14:creationId xmlns:p14="http://schemas.microsoft.com/office/powerpoint/2010/main" val="9199296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D41AFB-2BDF-094F-970F-3052118EB08C}" type="slidenum">
              <a:rPr kumimoji="1" lang="zh-CN" altLang="en-US" smtClean="0"/>
              <a:t>65</a:t>
            </a:fld>
            <a:endParaRPr kumimoji="1" lang="zh-CN" altLang="en-US"/>
          </a:p>
        </p:txBody>
      </p:sp>
    </p:spTree>
    <p:extLst>
      <p:ext uri="{BB962C8B-B14F-4D97-AF65-F5344CB8AC3E}">
        <p14:creationId xmlns:p14="http://schemas.microsoft.com/office/powerpoint/2010/main" val="2679291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altLang="zh-CN" dirty="0"/>
              <a:t>Новое строящееся здание штаб-квартиры </a:t>
            </a:r>
            <a:r>
              <a:rPr lang="en-US" altLang="zh-CN" baseline="0" dirty="0"/>
              <a:t>TP-Link </a:t>
            </a:r>
            <a:r>
              <a:rPr lang="ru-RU" altLang="zh-CN" baseline="0" dirty="0"/>
              <a:t>будет открыто в </a:t>
            </a:r>
            <a:r>
              <a:rPr lang="en-US" altLang="zh-CN" baseline="0" dirty="0"/>
              <a:t>2020</a:t>
            </a:r>
            <a:r>
              <a:rPr lang="ru-RU" altLang="zh-CN" baseline="0" dirty="0"/>
              <a:t> году</a:t>
            </a:r>
            <a:r>
              <a:rPr lang="en-US" altLang="zh-CN" baseline="0" dirty="0"/>
              <a:t>.</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0DD41AFB-2BDF-094F-970F-3052118EB08C}" type="slidenum">
              <a:rPr kumimoji="1" lang="zh-CN" altLang="en-US" smtClean="0"/>
              <a:t>6</a:t>
            </a:fld>
            <a:endParaRPr kumimoji="1" lang="zh-CN" altLang="en-US"/>
          </a:p>
        </p:txBody>
      </p:sp>
    </p:spTree>
    <p:extLst>
      <p:ext uri="{BB962C8B-B14F-4D97-AF65-F5344CB8AC3E}">
        <p14:creationId xmlns:p14="http://schemas.microsoft.com/office/powerpoint/2010/main" val="41386197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D41AFB-2BDF-094F-970F-3052118EB08C}" type="slidenum">
              <a:rPr kumimoji="1" lang="zh-CN" altLang="en-US" smtClean="0"/>
              <a:t>66</a:t>
            </a:fld>
            <a:endParaRPr kumimoji="1" lang="zh-CN" altLang="en-US"/>
          </a:p>
        </p:txBody>
      </p:sp>
    </p:spTree>
    <p:extLst>
      <p:ext uri="{BB962C8B-B14F-4D97-AF65-F5344CB8AC3E}">
        <p14:creationId xmlns:p14="http://schemas.microsoft.com/office/powerpoint/2010/main" val="28520119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D41AFB-2BDF-094F-970F-3052118EB08C}" type="slidenum">
              <a:rPr kumimoji="1" lang="zh-CN" altLang="en-US" smtClean="0"/>
              <a:t>69</a:t>
            </a:fld>
            <a:endParaRPr kumimoji="1" lang="zh-CN" altLang="en-US"/>
          </a:p>
        </p:txBody>
      </p:sp>
    </p:spTree>
    <p:extLst>
      <p:ext uri="{BB962C8B-B14F-4D97-AF65-F5344CB8AC3E}">
        <p14:creationId xmlns:p14="http://schemas.microsoft.com/office/powerpoint/2010/main" val="25526743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DD41AFB-2BDF-094F-970F-3052118EB08C}" type="slidenum">
              <a:rPr kumimoji="1"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70</a:t>
            </a:fld>
            <a:endParaRPr kumimoji="1"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24406082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0DD41AFB-2BDF-094F-970F-3052118EB08C}" type="slidenum">
              <a:rPr kumimoji="1" lang="zh-CN" altLang="en-US" smtClean="0"/>
              <a:t>71</a:t>
            </a:fld>
            <a:endParaRPr kumimoji="1" lang="zh-CN" altLang="en-US"/>
          </a:p>
        </p:txBody>
      </p:sp>
    </p:spTree>
    <p:extLst>
      <p:ext uri="{BB962C8B-B14F-4D97-AF65-F5344CB8AC3E}">
        <p14:creationId xmlns:p14="http://schemas.microsoft.com/office/powerpoint/2010/main" val="21456875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D41AFB-2BDF-094F-970F-3052118EB08C}" type="slidenum">
              <a:rPr kumimoji="1" lang="zh-CN" altLang="en-US" smtClean="0"/>
              <a:t>72</a:t>
            </a:fld>
            <a:endParaRPr kumimoji="1" lang="zh-CN" altLang="en-US"/>
          </a:p>
        </p:txBody>
      </p:sp>
    </p:spTree>
    <p:extLst>
      <p:ext uri="{BB962C8B-B14F-4D97-AF65-F5344CB8AC3E}">
        <p14:creationId xmlns:p14="http://schemas.microsoft.com/office/powerpoint/2010/main" val="9978502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D41AFB-2BDF-094F-970F-3052118EB08C}" type="slidenum">
              <a:rPr kumimoji="1" lang="zh-CN" altLang="en-US" smtClean="0"/>
              <a:t>73</a:t>
            </a:fld>
            <a:endParaRPr kumimoji="1" lang="zh-CN" altLang="en-US"/>
          </a:p>
        </p:txBody>
      </p:sp>
    </p:spTree>
    <p:extLst>
      <p:ext uri="{BB962C8B-B14F-4D97-AF65-F5344CB8AC3E}">
        <p14:creationId xmlns:p14="http://schemas.microsoft.com/office/powerpoint/2010/main" val="21346356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D41AFB-2BDF-094F-970F-3052118EB08C}" type="slidenum">
              <a:rPr kumimoji="1" lang="zh-CN" altLang="en-US" smtClean="0"/>
              <a:t>75</a:t>
            </a:fld>
            <a:endParaRPr kumimoji="1" lang="zh-CN" altLang="en-US"/>
          </a:p>
        </p:txBody>
      </p:sp>
    </p:spTree>
    <p:extLst>
      <p:ext uri="{BB962C8B-B14F-4D97-AF65-F5344CB8AC3E}">
        <p14:creationId xmlns:p14="http://schemas.microsoft.com/office/powerpoint/2010/main" val="19402355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solidFill>
                  <a:schemeClr val="bg1">
                    <a:lumMod val="50000"/>
                  </a:schemeClr>
                </a:solidFill>
              </a:rPr>
              <a:t>*</a:t>
            </a:r>
            <a:r>
              <a:rPr lang="ru-RU" altLang="zh-CN" sz="1200" dirty="0">
                <a:solidFill>
                  <a:schemeClr val="bg1">
                    <a:lumMod val="50000"/>
                  </a:schemeClr>
                </a:solidFill>
              </a:rPr>
              <a:t> Будет поддерживаться лишь некоторыми устройствами. Выход запланирован на 2021 год</a:t>
            </a:r>
            <a:endParaRPr lang="en-US" altLang="zh-CN" baseline="0" dirty="0">
              <a:solidFill>
                <a:srgbClr val="C00000"/>
              </a:solidFill>
            </a:endParaRPr>
          </a:p>
        </p:txBody>
      </p:sp>
      <p:sp>
        <p:nvSpPr>
          <p:cNvPr id="4" name="灯片编号占位符 3"/>
          <p:cNvSpPr>
            <a:spLocks noGrp="1"/>
          </p:cNvSpPr>
          <p:nvPr>
            <p:ph type="sldNum" sz="quarter" idx="10"/>
          </p:nvPr>
        </p:nvSpPr>
        <p:spPr/>
        <p:txBody>
          <a:bodyPr/>
          <a:lstStyle/>
          <a:p>
            <a:fld id="{0DD41AFB-2BDF-094F-970F-3052118EB08C}" type="slidenum">
              <a:rPr kumimoji="1" lang="zh-CN" altLang="en-US" smtClean="0"/>
              <a:t>77</a:t>
            </a:fld>
            <a:endParaRPr kumimoji="1" lang="zh-CN" altLang="en-US"/>
          </a:p>
        </p:txBody>
      </p:sp>
    </p:spTree>
    <p:extLst>
      <p:ext uri="{BB962C8B-B14F-4D97-AF65-F5344CB8AC3E}">
        <p14:creationId xmlns:p14="http://schemas.microsoft.com/office/powerpoint/2010/main" val="6836956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DD41AFB-2BDF-094F-970F-3052118EB08C}" type="slidenum">
              <a:rPr kumimoji="1" lang="zh-CN" altLang="en-US" smtClean="0"/>
              <a:t>78</a:t>
            </a:fld>
            <a:endParaRPr kumimoji="1" lang="zh-CN" altLang="en-US"/>
          </a:p>
        </p:txBody>
      </p:sp>
    </p:spTree>
    <p:extLst>
      <p:ext uri="{BB962C8B-B14F-4D97-AF65-F5344CB8AC3E}">
        <p14:creationId xmlns:p14="http://schemas.microsoft.com/office/powerpoint/2010/main" val="38765963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D41AFB-2BDF-094F-970F-3052118EB08C}" type="slidenum">
              <a:rPr kumimoji="1" lang="zh-CN" altLang="en-US" smtClean="0"/>
              <a:t>79</a:t>
            </a:fld>
            <a:endParaRPr kumimoji="1" lang="zh-CN" altLang="en-US"/>
          </a:p>
        </p:txBody>
      </p:sp>
    </p:spTree>
    <p:extLst>
      <p:ext uri="{BB962C8B-B14F-4D97-AF65-F5344CB8AC3E}">
        <p14:creationId xmlns:p14="http://schemas.microsoft.com/office/powerpoint/2010/main" val="2757306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altLang="zh-CN" sz="900" dirty="0">
              <a:solidFill>
                <a:srgbClr val="FF0000"/>
              </a:solidFill>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4" name="幻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DD41AFB-2BDF-094F-970F-3052118EB08C}"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1"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9639927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D41AFB-2BDF-094F-970F-3052118EB08C}" type="slidenum">
              <a:rPr kumimoji="1" lang="zh-CN" altLang="en-US" smtClean="0"/>
              <a:t>80</a:t>
            </a:fld>
            <a:endParaRPr kumimoji="1" lang="zh-CN" altLang="en-US"/>
          </a:p>
        </p:txBody>
      </p:sp>
    </p:spTree>
    <p:extLst>
      <p:ext uri="{BB962C8B-B14F-4D97-AF65-F5344CB8AC3E}">
        <p14:creationId xmlns:p14="http://schemas.microsoft.com/office/powerpoint/2010/main" val="32170087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D41AFB-2BDF-094F-970F-3052118EB08C}" type="slidenum">
              <a:rPr kumimoji="1" lang="zh-CN" altLang="en-US" smtClean="0"/>
              <a:t>81</a:t>
            </a:fld>
            <a:endParaRPr kumimoji="1" lang="zh-CN" altLang="en-US"/>
          </a:p>
        </p:txBody>
      </p:sp>
    </p:spTree>
    <p:extLst>
      <p:ext uri="{BB962C8B-B14F-4D97-AF65-F5344CB8AC3E}">
        <p14:creationId xmlns:p14="http://schemas.microsoft.com/office/powerpoint/2010/main" val="3599105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D41AFB-2BDF-094F-970F-3052118EB08C}" type="slidenum">
              <a:rPr kumimoji="1" lang="zh-CN" altLang="en-US" smtClean="0"/>
              <a:t>82</a:t>
            </a:fld>
            <a:endParaRPr kumimoji="1" lang="zh-CN" altLang="en-US"/>
          </a:p>
        </p:txBody>
      </p:sp>
    </p:spTree>
    <p:extLst>
      <p:ext uri="{BB962C8B-B14F-4D97-AF65-F5344CB8AC3E}">
        <p14:creationId xmlns:p14="http://schemas.microsoft.com/office/powerpoint/2010/main" val="27128746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0DD41AFB-2BDF-094F-970F-3052118EB08C}" type="slidenum">
              <a:rPr kumimoji="1" lang="zh-CN" altLang="en-US" smtClean="0"/>
              <a:t>83</a:t>
            </a:fld>
            <a:endParaRPr kumimoji="1" lang="zh-CN" altLang="en-US"/>
          </a:p>
        </p:txBody>
      </p:sp>
    </p:spTree>
    <p:extLst>
      <p:ext uri="{BB962C8B-B14F-4D97-AF65-F5344CB8AC3E}">
        <p14:creationId xmlns:p14="http://schemas.microsoft.com/office/powerpoint/2010/main" val="20060122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25000"/>
              </a:lnSpc>
            </a:pPr>
            <a:endParaRPr lang="zh-CN" altLang="en-US" dirty="0"/>
          </a:p>
        </p:txBody>
      </p:sp>
      <p:sp>
        <p:nvSpPr>
          <p:cNvPr id="4" name="灯片编号占位符 3"/>
          <p:cNvSpPr>
            <a:spLocks noGrp="1"/>
          </p:cNvSpPr>
          <p:nvPr>
            <p:ph type="sldNum" sz="quarter" idx="10"/>
          </p:nvPr>
        </p:nvSpPr>
        <p:spPr/>
        <p:txBody>
          <a:bodyPr/>
          <a:lstStyle/>
          <a:p>
            <a:fld id="{0DD41AFB-2BDF-094F-970F-3052118EB08C}" type="slidenum">
              <a:rPr kumimoji="1" lang="zh-CN" altLang="en-US" smtClean="0"/>
              <a:t>84</a:t>
            </a:fld>
            <a:endParaRPr kumimoji="1" lang="zh-CN" altLang="en-US"/>
          </a:p>
        </p:txBody>
      </p:sp>
    </p:spTree>
    <p:extLst>
      <p:ext uri="{BB962C8B-B14F-4D97-AF65-F5344CB8AC3E}">
        <p14:creationId xmlns:p14="http://schemas.microsoft.com/office/powerpoint/2010/main" val="42043787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D41AFB-2BDF-094F-970F-3052118EB08C}" type="slidenum">
              <a:rPr kumimoji="1" lang="zh-CN" altLang="en-US" smtClean="0"/>
              <a:t>86</a:t>
            </a:fld>
            <a:endParaRPr kumimoji="1" lang="zh-CN" altLang="en-US"/>
          </a:p>
        </p:txBody>
      </p:sp>
    </p:spTree>
    <p:extLst>
      <p:ext uri="{BB962C8B-B14F-4D97-AF65-F5344CB8AC3E}">
        <p14:creationId xmlns:p14="http://schemas.microsoft.com/office/powerpoint/2010/main" val="3237578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200000"/>
              </a:lnSpc>
            </a:pPr>
            <a:endParaRPr lang="en-US" altLang="zh-CN" sz="1200" dirty="0">
              <a:latin typeface="Calibri" panose="020F0502020204030204" pitchFamily="34" charset="0"/>
              <a:cs typeface="Calibri" panose="020F0502020204030204" pitchFamily="34" charset="0"/>
            </a:endParaRPr>
          </a:p>
        </p:txBody>
      </p:sp>
      <p:sp>
        <p:nvSpPr>
          <p:cNvPr id="4" name="灯片编号占位符 3"/>
          <p:cNvSpPr>
            <a:spLocks noGrp="1"/>
          </p:cNvSpPr>
          <p:nvPr>
            <p:ph type="sldNum" sz="quarter" idx="10"/>
          </p:nvPr>
        </p:nvSpPr>
        <p:spPr/>
        <p:txBody>
          <a:bodyPr/>
          <a:lstStyle/>
          <a:p>
            <a:fld id="{0DD41AFB-2BDF-094F-970F-3052118EB08C}" type="slidenum">
              <a:rPr kumimoji="1" lang="zh-CN" altLang="en-US" smtClean="0"/>
              <a:t>87</a:t>
            </a:fld>
            <a:endParaRPr kumimoji="1" lang="zh-CN" altLang="en-US"/>
          </a:p>
        </p:txBody>
      </p:sp>
    </p:spTree>
    <p:extLst>
      <p:ext uri="{BB962C8B-B14F-4D97-AF65-F5344CB8AC3E}">
        <p14:creationId xmlns:p14="http://schemas.microsoft.com/office/powerpoint/2010/main" val="22862986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D41AFB-2BDF-094F-970F-3052118EB08C}" type="slidenum">
              <a:rPr kumimoji="1" lang="zh-CN" altLang="en-US" smtClean="0"/>
              <a:t>88</a:t>
            </a:fld>
            <a:endParaRPr kumimoji="1" lang="zh-CN" altLang="en-US"/>
          </a:p>
        </p:txBody>
      </p:sp>
    </p:spTree>
    <p:extLst>
      <p:ext uri="{BB962C8B-B14F-4D97-AF65-F5344CB8AC3E}">
        <p14:creationId xmlns:p14="http://schemas.microsoft.com/office/powerpoint/2010/main" val="4448401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DD41AFB-2BDF-094F-970F-3052118EB08C}" type="slidenum">
              <a:rPr kumimoji="1" lang="zh-CN" altLang="en-US" smtClean="0"/>
              <a:t>91</a:t>
            </a:fld>
            <a:endParaRPr kumimoji="1" lang="zh-CN" altLang="en-US"/>
          </a:p>
        </p:txBody>
      </p:sp>
    </p:spTree>
    <p:extLst>
      <p:ext uri="{BB962C8B-B14F-4D97-AF65-F5344CB8AC3E}">
        <p14:creationId xmlns:p14="http://schemas.microsoft.com/office/powerpoint/2010/main" val="3975143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fld id="{0DD41AFB-2BDF-094F-970F-3052118EB08C}" type="slidenum">
              <a:rPr kumimoji="1" lang="zh-CN" altLang="en-US" smtClean="0"/>
              <a:pPr/>
              <a:t>9</a:t>
            </a:fld>
            <a:endParaRPr kumimoji="1" lang="zh-CN" altLang="en-US" dirty="0"/>
          </a:p>
        </p:txBody>
      </p:sp>
    </p:spTree>
    <p:extLst>
      <p:ext uri="{BB962C8B-B14F-4D97-AF65-F5344CB8AC3E}">
        <p14:creationId xmlns:p14="http://schemas.microsoft.com/office/powerpoint/2010/main" val="431354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DD41AFB-2BDF-094F-970F-3052118EB08C}" type="slidenum">
              <a:rPr kumimoji="1"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1"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1461203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CN" dirty="0">
                <a:latin typeface="TP-Link Aktiv" panose="020B0504020202020204" pitchFamily="34" charset="0"/>
                <a:ea typeface="TP-Link Aktiv" panose="020B0504020202020204" pitchFamily="34" charset="0"/>
                <a:cs typeface="TP-Link Aktiv" panose="020B0504020202020204" pitchFamily="34" charset="0"/>
              </a:rPr>
              <a:t>SDN is a network with a controller software system as the core to realize automatic deployment of network services and automatic data distribution.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CN" sz="120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SDN is designed to solve the problem that network deployment for traditional network architecture is complicated, difficult to maintain, and difficult to expand horizontally.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CN" sz="120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The automation of SDN solution is based on the separation of network data transfer and control, through centralized control and centralized policies of devices.</a:t>
            </a:r>
            <a:endParaRPr kumimoji="1" lang="zh-CN" altLang="en-US" sz="1200" dirty="0">
              <a:solidFill>
                <a:srgbClr val="005464"/>
              </a:solidFill>
              <a:latin typeface="TP-Link Aktiv" panose="020B0504020202020204" pitchFamily="34" charset="0"/>
              <a:cs typeface="TP-Link Aktiv" panose="020B0504020202020204" pitchFamily="34" charset="0"/>
            </a:endParaRPr>
          </a:p>
          <a:p>
            <a:endParaRPr kumimoji="1" lang="zh-CN" altLang="en-US" dirty="0"/>
          </a:p>
        </p:txBody>
      </p:sp>
      <p:sp>
        <p:nvSpPr>
          <p:cNvPr id="4" name="灯片编号占位符 3"/>
          <p:cNvSpPr>
            <a:spLocks noGrp="1"/>
          </p:cNvSpPr>
          <p:nvPr>
            <p:ph type="sldNum" sz="quarter" idx="5"/>
          </p:nvPr>
        </p:nvSpPr>
        <p:spPr/>
        <p:txBody>
          <a:bodyPr/>
          <a:lstStyle/>
          <a:p>
            <a:fld id="{0DD41AFB-2BDF-094F-970F-3052118EB08C}" type="slidenum">
              <a:rPr kumimoji="1" lang="zh-CN" altLang="en-US" smtClean="0"/>
              <a:t>11</a:t>
            </a:fld>
            <a:endParaRPr kumimoji="1" lang="zh-CN" altLang="en-US"/>
          </a:p>
        </p:txBody>
      </p:sp>
    </p:spTree>
    <p:extLst>
      <p:ext uri="{BB962C8B-B14F-4D97-AF65-F5344CB8AC3E}">
        <p14:creationId xmlns:p14="http://schemas.microsoft.com/office/powerpoint/2010/main" val="1123344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Master" Target="../slideMasters/slideMaster1.xml"/><Relationship Id="rId5" Type="http://schemas.openxmlformats.org/officeDocument/2006/relationships/image" Target="../media/image19.emf"/><Relationship Id="rId4" Type="http://schemas.openxmlformats.org/officeDocument/2006/relationships/image" Target="../media/image15.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2.emf"/><Relationship Id="rId1" Type="http://schemas.openxmlformats.org/officeDocument/2006/relationships/slideMaster" Target="../slideMasters/slideMaster1.xml"/><Relationship Id="rId4" Type="http://schemas.openxmlformats.org/officeDocument/2006/relationships/image" Target="../media/image1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0.emf"/><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17.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17.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17.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4.png"/><Relationship Id="rId1" Type="http://schemas.openxmlformats.org/officeDocument/2006/relationships/slideMaster" Target="../slideMasters/slideMaster2.xml"/><Relationship Id="rId5" Type="http://schemas.openxmlformats.org/officeDocument/2006/relationships/image" Target="../media/image25.png"/><Relationship Id="rId4" Type="http://schemas.openxmlformats.org/officeDocument/2006/relationships/image" Target="../media/image1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2.emf"/><Relationship Id="rId1" Type="http://schemas.openxmlformats.org/officeDocument/2006/relationships/slideMaster" Target="../slideMasters/slideMaster2.xml"/><Relationship Id="rId4" Type="http://schemas.openxmlformats.org/officeDocument/2006/relationships/image" Target="../media/image16.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Master" Target="../slideMasters/slideMaster2.xml"/><Relationship Id="rId4" Type="http://schemas.openxmlformats.org/officeDocument/2006/relationships/image" Target="../media/image31.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Master" Target="../slideMasters/slideMaster2.xml"/><Relationship Id="rId6" Type="http://schemas.openxmlformats.org/officeDocument/2006/relationships/image" Target="../media/image19.emf"/><Relationship Id="rId5" Type="http://schemas.openxmlformats.org/officeDocument/2006/relationships/image" Target="../media/image31.emf"/><Relationship Id="rId4" Type="http://schemas.openxmlformats.org/officeDocument/2006/relationships/image" Target="../media/image15.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28.emf"/><Relationship Id="rId1" Type="http://schemas.openxmlformats.org/officeDocument/2006/relationships/slideMaster" Target="../slideMasters/slideMaster2.xml"/><Relationship Id="rId5" Type="http://schemas.openxmlformats.org/officeDocument/2006/relationships/image" Target="../media/image33.emf"/><Relationship Id="rId4" Type="http://schemas.openxmlformats.org/officeDocument/2006/relationships/image" Target="../media/image27.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4.emf"/><Relationship Id="rId1" Type="http://schemas.openxmlformats.org/officeDocument/2006/relationships/slideMaster" Target="../slideMasters/slideMaster2.xml"/><Relationship Id="rId4" Type="http://schemas.openxmlformats.org/officeDocument/2006/relationships/image" Target="../media/image35.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2.xml"/><Relationship Id="rId5" Type="http://schemas.openxmlformats.org/officeDocument/2006/relationships/image" Target="../media/image13.emf"/><Relationship Id="rId4" Type="http://schemas.openxmlformats.org/officeDocument/2006/relationships/image" Target="../media/image12.emf"/></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41.jpeg"/><Relationship Id="rId1" Type="http://schemas.openxmlformats.org/officeDocument/2006/relationships/slideMaster" Target="../slideMasters/slideMaster2.xml"/><Relationship Id="rId4" Type="http://schemas.openxmlformats.org/officeDocument/2006/relationships/image" Target="../media/image42.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55.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56.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57.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9.jpeg"/><Relationship Id="rId1" Type="http://schemas.openxmlformats.org/officeDocument/2006/relationships/slideMaster" Target="../slideMasters/slideMaster2.xml"/><Relationship Id="rId4" Type="http://schemas.openxmlformats.org/officeDocument/2006/relationships/image" Target="../media/image37.emf"/></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28.emf"/><Relationship Id="rId1" Type="http://schemas.openxmlformats.org/officeDocument/2006/relationships/slideMaster" Target="../slideMasters/slideMaster2.xml"/><Relationship Id="rId5" Type="http://schemas.openxmlformats.org/officeDocument/2006/relationships/image" Target="../media/image33.emf"/><Relationship Id="rId4" Type="http://schemas.openxmlformats.org/officeDocument/2006/relationships/image" Target="../media/image27.emf"/></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17.emf"/></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emf"/><Relationship Id="rId1" Type="http://schemas.openxmlformats.org/officeDocument/2006/relationships/slideMaster" Target="../slideMasters/slideMaster2.xml"/><Relationship Id="rId4" Type="http://schemas.openxmlformats.org/officeDocument/2006/relationships/image" Target="../media/image60.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Teal">
    <p:bg>
      <p:bgPr>
        <a:solidFill>
          <a:srgbClr val="4ACBD6"/>
        </a:solidFill>
        <a:effectLst/>
      </p:bgPr>
    </p:bg>
    <p:spTree>
      <p:nvGrpSpPr>
        <p:cNvPr id="1" name=""/>
        <p:cNvGrpSpPr/>
        <p:nvPr/>
      </p:nvGrpSpPr>
      <p:grpSpPr>
        <a:xfrm>
          <a:off x="0" y="0"/>
          <a:ext cx="0" cy="0"/>
          <a:chOff x="0" y="0"/>
          <a:chExt cx="0" cy="0"/>
        </a:xfrm>
      </p:grpSpPr>
      <p:pic>
        <p:nvPicPr>
          <p:cNvPr id="9" name="Picture 8" descr="whitelogo-03.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0327" y="4195387"/>
            <a:ext cx="1325880" cy="564185"/>
          </a:xfrm>
          <a:prstGeom prst="rect">
            <a:avLst/>
          </a:prstGeom>
        </p:spPr>
      </p:pic>
      <p:sp>
        <p:nvSpPr>
          <p:cNvPr id="8" name="Text Placeholder 8"/>
          <p:cNvSpPr>
            <a:spLocks noGrp="1"/>
          </p:cNvSpPr>
          <p:nvPr>
            <p:ph type="body" sz="quarter" idx="10" hasCustomPrompt="1"/>
          </p:nvPr>
        </p:nvSpPr>
        <p:spPr>
          <a:xfrm>
            <a:off x="580068" y="2251729"/>
            <a:ext cx="5326518" cy="295262"/>
          </a:xfrm>
          <a:prstGeom prst="rect">
            <a:avLst/>
          </a:prstGeom>
        </p:spPr>
        <p:txBody>
          <a:bodyPr vert="horz" anchor="t"/>
          <a:lstStyle>
            <a:lvl1pPr marL="0" indent="0" algn="l">
              <a:lnSpc>
                <a:spcPct val="80000"/>
              </a:lnSpc>
              <a:buNone/>
              <a:defRPr sz="2000" b="1" i="0">
                <a:solidFill>
                  <a:schemeClr val="bg1"/>
                </a:solidFill>
                <a:latin typeface="Arial"/>
                <a:cs typeface="Arial"/>
              </a:defRPr>
            </a:lvl1pPr>
          </a:lstStyle>
          <a:p>
            <a:pPr lvl="0"/>
            <a:r>
              <a:rPr lang="en-US" dirty="0"/>
              <a:t>Click to Edit Title</a:t>
            </a:r>
          </a:p>
        </p:txBody>
      </p:sp>
      <p:sp>
        <p:nvSpPr>
          <p:cNvPr id="10" name="Text Placeholder 8"/>
          <p:cNvSpPr>
            <a:spLocks noGrp="1"/>
          </p:cNvSpPr>
          <p:nvPr>
            <p:ph type="body" sz="quarter" idx="11" hasCustomPrompt="1"/>
          </p:nvPr>
        </p:nvSpPr>
        <p:spPr>
          <a:xfrm>
            <a:off x="597005" y="2049427"/>
            <a:ext cx="2331385" cy="202303"/>
          </a:xfrm>
          <a:prstGeom prst="rect">
            <a:avLst/>
          </a:prstGeom>
        </p:spPr>
        <p:txBody>
          <a:bodyPr vert="horz"/>
          <a:lstStyle>
            <a:lvl1pPr marL="0" indent="0" algn="l">
              <a:buNone/>
              <a:defRPr sz="1100" b="0" i="0">
                <a:solidFill>
                  <a:srgbClr val="FFCC08"/>
                </a:solidFill>
                <a:latin typeface="Arial"/>
                <a:cs typeface="Arial"/>
              </a:defRPr>
            </a:lvl1pPr>
          </a:lstStyle>
          <a:p>
            <a:pPr lvl="0"/>
            <a:r>
              <a:rPr lang="en-US" dirty="0"/>
              <a:t>DATE</a:t>
            </a:r>
          </a:p>
        </p:txBody>
      </p:sp>
      <p:sp>
        <p:nvSpPr>
          <p:cNvPr id="11" name="Text Placeholder 8"/>
          <p:cNvSpPr>
            <a:spLocks noGrp="1"/>
          </p:cNvSpPr>
          <p:nvPr>
            <p:ph type="body" sz="quarter" idx="12" hasCustomPrompt="1"/>
          </p:nvPr>
        </p:nvSpPr>
        <p:spPr>
          <a:xfrm>
            <a:off x="607285" y="2546992"/>
            <a:ext cx="3340598" cy="392150"/>
          </a:xfrm>
          <a:prstGeom prst="rect">
            <a:avLst/>
          </a:prstGeom>
        </p:spPr>
        <p:txBody>
          <a:bodyPr vert="horz"/>
          <a:lstStyle>
            <a:lvl1pPr marL="0" indent="0" algn="l">
              <a:buNone/>
              <a:defRPr sz="1100" b="1" i="0" baseline="0">
                <a:solidFill>
                  <a:schemeClr val="bg1"/>
                </a:solidFill>
                <a:latin typeface="Arial"/>
                <a:cs typeface="Arial"/>
              </a:defRPr>
            </a:lvl1pPr>
          </a:lstStyle>
          <a:p>
            <a:pPr lvl="0"/>
            <a:r>
              <a:rPr lang="en-US" dirty="0"/>
              <a:t>SUBHEAD (OPTIONAL)</a:t>
            </a:r>
          </a:p>
        </p:txBody>
      </p:sp>
      <p:pic>
        <p:nvPicPr>
          <p:cNvPr id="16" name="Picture 15" descr="int_TP-Link Brand Guidelines_05202016-02.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77742" y="181147"/>
            <a:ext cx="2071068" cy="1417245"/>
          </a:xfrm>
          <a:prstGeom prst="rect">
            <a:avLst/>
          </a:prstGeom>
        </p:spPr>
      </p:pic>
    </p:spTree>
    <p:extLst>
      <p:ext uri="{BB962C8B-B14F-4D97-AF65-F5344CB8AC3E}">
        <p14:creationId xmlns:p14="http://schemas.microsoft.com/office/powerpoint/2010/main" val="3130964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dy - Chart 01">
    <p:spTree>
      <p:nvGrpSpPr>
        <p:cNvPr id="1" name=""/>
        <p:cNvGrpSpPr/>
        <p:nvPr/>
      </p:nvGrpSpPr>
      <p:grpSpPr>
        <a:xfrm>
          <a:off x="0" y="0"/>
          <a:ext cx="0" cy="0"/>
          <a:chOff x="0" y="0"/>
          <a:chExt cx="0" cy="0"/>
        </a:xfrm>
      </p:grpSpPr>
      <p:sp>
        <p:nvSpPr>
          <p:cNvPr id="10" name="Content Placeholder 6"/>
          <p:cNvSpPr>
            <a:spLocks noGrp="1"/>
          </p:cNvSpPr>
          <p:nvPr>
            <p:ph sz="quarter" idx="15" hasCustomPrompt="1"/>
          </p:nvPr>
        </p:nvSpPr>
        <p:spPr>
          <a:xfrm>
            <a:off x="5006512" y="1375703"/>
            <a:ext cx="3680291" cy="3014495"/>
          </a:xfrm>
          <a:prstGeom prst="rect">
            <a:avLst/>
          </a:prstGeom>
        </p:spPr>
        <p:txBody>
          <a:bodyPr vert="horz"/>
          <a:lstStyle>
            <a:lvl1pPr marL="0" indent="0">
              <a:lnSpc>
                <a:spcPct val="120000"/>
              </a:lnSpc>
              <a:buNone/>
              <a:defRPr sz="1400" baseline="0"/>
            </a:lvl1pPr>
          </a:lstStyle>
          <a:p>
            <a:pPr lvl="0"/>
            <a:r>
              <a:rPr lang="en-US" dirty="0"/>
              <a:t>Chart Goes Here</a:t>
            </a:r>
          </a:p>
        </p:txBody>
      </p:sp>
      <p:sp>
        <p:nvSpPr>
          <p:cNvPr id="12" name="Text Placeholder 11"/>
          <p:cNvSpPr>
            <a:spLocks noGrp="1"/>
          </p:cNvSpPr>
          <p:nvPr>
            <p:ph type="body" sz="quarter" idx="13" hasCustomPrompt="1"/>
          </p:nvPr>
        </p:nvSpPr>
        <p:spPr>
          <a:xfrm>
            <a:off x="588105" y="1375703"/>
            <a:ext cx="4162273" cy="3008506"/>
          </a:xfrm>
          <a:prstGeom prst="rect">
            <a:avLst/>
          </a:prstGeom>
        </p:spPr>
        <p:txBody>
          <a:bodyPr vert="horz"/>
          <a:lstStyle>
            <a:lvl1pPr marL="0" indent="0">
              <a:lnSpc>
                <a:spcPct val="120000"/>
              </a:lnSpc>
              <a:spcBef>
                <a:spcPts val="0"/>
              </a:spcBef>
              <a:buFontTx/>
              <a:buNone/>
              <a:defRPr sz="1100" baseline="0">
                <a:solidFill>
                  <a:schemeClr val="tx1"/>
                </a:solidFill>
              </a:defRPr>
            </a:lvl1pPr>
            <a:lvl2pPr marL="182880" indent="-182880">
              <a:spcBef>
                <a:spcPts val="800"/>
              </a:spcBef>
              <a:buFont typeface="Arial"/>
              <a:buChar char="•"/>
              <a:defRPr sz="1100" baseline="0">
                <a:solidFill>
                  <a:schemeClr val="tx1"/>
                </a:solidFill>
              </a:defRPr>
            </a:lvl2pPr>
            <a:lvl3pPr marL="365760" indent="-182880">
              <a:spcBef>
                <a:spcPts val="800"/>
              </a:spcBef>
              <a:buSzPct val="100000"/>
              <a:buFont typeface="Lucida Grande"/>
              <a:buChar char="-"/>
              <a:defRPr sz="1100" baseline="0">
                <a:solidFill>
                  <a:schemeClr val="tx1"/>
                </a:solidFill>
              </a:defRPr>
            </a:lvl3pPr>
            <a:lvl4pPr marL="548640" indent="-182880">
              <a:spcBef>
                <a:spcPts val="800"/>
              </a:spcBef>
              <a:buFont typeface="Arial"/>
              <a:buChar char="•"/>
              <a:defRPr sz="1100" baseline="0">
                <a:solidFill>
                  <a:schemeClr val="tx1"/>
                </a:solidFill>
              </a:defRPr>
            </a:lvl4pPr>
            <a:lvl5pPr marL="731520" indent="-182880">
              <a:spcBef>
                <a:spcPts val="800"/>
              </a:spcBef>
              <a:buFont typeface="Lucida Grande"/>
              <a:buChar char="-"/>
              <a:defRPr sz="1100">
                <a:solidFill>
                  <a:schemeClr val="tx1"/>
                </a:solidFill>
              </a:defRPr>
            </a:lvl5pPr>
            <a:lvl6pPr marL="914400" indent="-182880">
              <a:spcBef>
                <a:spcPts val="800"/>
              </a:spcBef>
              <a:buFont typeface="Arial"/>
              <a:buChar char="•"/>
              <a:defRPr sz="1100" baseline="0"/>
            </a:lvl6pPr>
            <a:lvl7pPr marL="1097280" indent="-182880">
              <a:spcBef>
                <a:spcPts val="800"/>
              </a:spcBef>
              <a:buFont typeface="Lucida Grande"/>
              <a:buChar char="-"/>
              <a:defRPr sz="1100"/>
            </a:lvl7pPr>
            <a:lvl8pPr marL="1280160" indent="-182880">
              <a:spcBef>
                <a:spcPts val="800"/>
              </a:spcBef>
              <a:defRPr sz="1100"/>
            </a:lvl8pPr>
            <a:lvl9pPr marL="1463040" indent="-182880">
              <a:spcBef>
                <a:spcPts val="800"/>
              </a:spcBef>
              <a:buFont typeface="Lucida Grande"/>
              <a:buChar char="-"/>
              <a:defRPr sz="1100"/>
            </a:lvl9pPr>
          </a:lstStyle>
          <a:p>
            <a:pPr lvl="0"/>
            <a:r>
              <a:rPr lang="en-US" dirty="0"/>
              <a:t>Text goes here. Arial / regular / size 11 / spacing 1.2 / sentence case. </a:t>
            </a:r>
            <a:r>
              <a:rPr lang="en-US" dirty="0" err="1"/>
              <a:t>Lorem</a:t>
            </a:r>
            <a:r>
              <a:rPr lang="en-US" dirty="0"/>
              <a:t> </a:t>
            </a:r>
            <a:r>
              <a:rPr lang="en-US" dirty="0" err="1"/>
              <a:t>ipsum</a:t>
            </a:r>
            <a:r>
              <a:rPr lang="en-US" dirty="0"/>
              <a:t> dolor sit </a:t>
            </a:r>
            <a:r>
              <a:rPr lang="en-US" dirty="0" err="1"/>
              <a:t>amet</a:t>
            </a:r>
            <a:r>
              <a:rPr lang="en-US" dirty="0"/>
              <a:t>, </a:t>
            </a:r>
            <a:r>
              <a:rPr lang="en-US" dirty="0" err="1"/>
              <a:t>postea</a:t>
            </a:r>
            <a:r>
              <a:rPr lang="en-US" dirty="0"/>
              <a:t> </a:t>
            </a:r>
            <a:r>
              <a:rPr lang="en-US" dirty="0" err="1"/>
              <a:t>deterruisset</a:t>
            </a:r>
            <a:r>
              <a:rPr lang="en-US" dirty="0"/>
              <a:t> id </a:t>
            </a:r>
            <a:r>
              <a:rPr lang="en-US" dirty="0" err="1"/>
              <a:t>eam</a:t>
            </a:r>
            <a:r>
              <a:rPr lang="en-US" dirty="0"/>
              <a:t>, </a:t>
            </a:r>
            <a:r>
              <a:rPr lang="en-US" dirty="0" err="1"/>
              <a:t>laudem</a:t>
            </a:r>
            <a:r>
              <a:rPr lang="en-US" dirty="0"/>
              <a:t> </a:t>
            </a:r>
            <a:r>
              <a:rPr lang="en-US" dirty="0" err="1"/>
              <a:t>admodum</a:t>
            </a:r>
            <a:r>
              <a:rPr lang="en-US" dirty="0"/>
              <a:t> </a:t>
            </a:r>
            <a:r>
              <a:rPr lang="en-US" dirty="0" err="1"/>
              <a:t>scripserit</a:t>
            </a:r>
            <a:r>
              <a:rPr lang="en-US" dirty="0"/>
              <a:t> his id. </a:t>
            </a:r>
            <a:r>
              <a:rPr lang="en-US" dirty="0" err="1"/>
              <a:t>Laoreet</a:t>
            </a:r>
            <a:r>
              <a:rPr lang="en-US" dirty="0"/>
              <a:t> </a:t>
            </a:r>
            <a:r>
              <a:rPr lang="en-US" dirty="0" err="1"/>
              <a:t>salutandi</a:t>
            </a:r>
            <a:r>
              <a:rPr lang="en-US" dirty="0"/>
              <a:t> </a:t>
            </a:r>
            <a:r>
              <a:rPr lang="en-US" dirty="0" err="1"/>
              <a:t>facilisis</a:t>
            </a:r>
            <a:r>
              <a:rPr lang="en-US" dirty="0"/>
              <a:t> has in, </a:t>
            </a:r>
            <a:r>
              <a:rPr lang="en-US" dirty="0" err="1"/>
              <a:t>quot</a:t>
            </a:r>
            <a:r>
              <a:rPr lang="en-US" dirty="0"/>
              <a:t> </a:t>
            </a:r>
            <a:r>
              <a:rPr lang="en-US" dirty="0" err="1"/>
              <a:t>appareat</a:t>
            </a:r>
            <a:r>
              <a:rPr lang="en-US" dirty="0"/>
              <a:t> </a:t>
            </a:r>
            <a:r>
              <a:rPr lang="en-US" dirty="0" err="1"/>
              <a:t>tincidunt</a:t>
            </a:r>
            <a:r>
              <a:rPr lang="en-US" dirty="0"/>
              <a:t> cum in. His ne </a:t>
            </a:r>
            <a:r>
              <a:rPr lang="en-US" dirty="0" err="1"/>
              <a:t>virtute</a:t>
            </a:r>
            <a:r>
              <a:rPr lang="en-US" dirty="0"/>
              <a:t> </a:t>
            </a:r>
            <a:r>
              <a:rPr lang="en-US" dirty="0" err="1"/>
              <a:t>omittam</a:t>
            </a:r>
            <a:r>
              <a:rPr lang="en-US" dirty="0"/>
              <a:t> </a:t>
            </a:r>
            <a:r>
              <a:rPr lang="en-US" dirty="0" err="1"/>
              <a:t>dignissim</a:t>
            </a:r>
            <a:r>
              <a:rPr lang="en-US" dirty="0"/>
              <a:t>. </a:t>
            </a:r>
            <a:r>
              <a:rPr lang="en-US" dirty="0" err="1"/>
              <a:t>Vocent</a:t>
            </a:r>
            <a:r>
              <a:rPr lang="en-US" dirty="0"/>
              <a:t> </a:t>
            </a:r>
            <a:r>
              <a:rPr lang="en-US" dirty="0" err="1"/>
              <a:t>menandri</a:t>
            </a:r>
            <a:r>
              <a:rPr lang="en-US" dirty="0"/>
              <a:t> </a:t>
            </a:r>
            <a:r>
              <a:rPr lang="en-US" dirty="0" err="1"/>
              <a:t>corrumpit</a:t>
            </a:r>
            <a:r>
              <a:rPr lang="en-US" dirty="0"/>
              <a:t> </a:t>
            </a:r>
            <a:r>
              <a:rPr lang="en-US" dirty="0" err="1"/>
              <a:t>eu</a:t>
            </a:r>
            <a:r>
              <a:rPr lang="en-US" dirty="0"/>
              <a:t> his, ad </a:t>
            </a:r>
            <a:r>
              <a:rPr lang="en-US" dirty="0" err="1"/>
              <a:t>viris</a:t>
            </a:r>
            <a:r>
              <a:rPr lang="en-US" dirty="0"/>
              <a:t> </a:t>
            </a:r>
            <a:r>
              <a:rPr lang="en-US" dirty="0" err="1"/>
              <a:t>suscipit</a:t>
            </a:r>
            <a:r>
              <a:rPr lang="en-US" dirty="0"/>
              <a:t>.</a:t>
            </a:r>
          </a:p>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lvl="8"/>
            <a:r>
              <a:rPr lang="en-US" dirty="0"/>
              <a:t>Eighth level</a:t>
            </a:r>
          </a:p>
          <a:p>
            <a:pPr lvl="0"/>
            <a:endParaRPr lang="en-US" dirty="0"/>
          </a:p>
        </p:txBody>
      </p:sp>
      <p:sp>
        <p:nvSpPr>
          <p:cNvPr id="18" name="Rounded Rectangle 1"/>
          <p:cNvSpPr/>
          <p:nvPr userDrawn="1"/>
        </p:nvSpPr>
        <p:spPr>
          <a:xfrm>
            <a:off x="4750570" y="4797642"/>
            <a:ext cx="4399766" cy="357386"/>
          </a:xfrm>
          <a:custGeom>
            <a:avLst/>
            <a:gdLst>
              <a:gd name="connsiteX0" fmla="*/ 0 w 14963586"/>
              <a:gd name="connsiteY0" fmla="*/ 285916 h 1715462"/>
              <a:gd name="connsiteX1" fmla="*/ 285916 w 14963586"/>
              <a:gd name="connsiteY1" fmla="*/ 0 h 1715462"/>
              <a:gd name="connsiteX2" fmla="*/ 14677670 w 14963586"/>
              <a:gd name="connsiteY2" fmla="*/ 0 h 1715462"/>
              <a:gd name="connsiteX3" fmla="*/ 14963586 w 14963586"/>
              <a:gd name="connsiteY3" fmla="*/ 285916 h 1715462"/>
              <a:gd name="connsiteX4" fmla="*/ 14963586 w 14963586"/>
              <a:gd name="connsiteY4" fmla="*/ 1429546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14963586 w 14963586"/>
              <a:gd name="connsiteY4" fmla="*/ 1429546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7206817 w 14963586"/>
              <a:gd name="connsiteY4" fmla="*/ 1312315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14677670 w 14963586"/>
              <a:gd name="connsiteY4" fmla="*/ 1715462 h 1715462"/>
              <a:gd name="connsiteX5" fmla="*/ 285916 w 14963586"/>
              <a:gd name="connsiteY5" fmla="*/ 1715462 h 1715462"/>
              <a:gd name="connsiteX6" fmla="*/ 0 w 14963586"/>
              <a:gd name="connsiteY6" fmla="*/ 1429546 h 1715462"/>
              <a:gd name="connsiteX7" fmla="*/ 0 w 14963586"/>
              <a:gd name="connsiteY7" fmla="*/ 285916 h 1715462"/>
              <a:gd name="connsiteX0" fmla="*/ 0 w 14787939"/>
              <a:gd name="connsiteY0" fmla="*/ 285916 h 1715462"/>
              <a:gd name="connsiteX1" fmla="*/ 285916 w 14787939"/>
              <a:gd name="connsiteY1" fmla="*/ 0 h 1715462"/>
              <a:gd name="connsiteX2" fmla="*/ 6588747 w 14787939"/>
              <a:gd name="connsiteY2" fmla="*/ 0 h 1715462"/>
              <a:gd name="connsiteX3" fmla="*/ 14677670 w 14787939"/>
              <a:gd name="connsiteY3" fmla="*/ 1715462 h 1715462"/>
              <a:gd name="connsiteX4" fmla="*/ 285916 w 14787939"/>
              <a:gd name="connsiteY4" fmla="*/ 1715462 h 1715462"/>
              <a:gd name="connsiteX5" fmla="*/ 0 w 14787939"/>
              <a:gd name="connsiteY5" fmla="*/ 1429546 h 1715462"/>
              <a:gd name="connsiteX6" fmla="*/ 0 w 14787939"/>
              <a:gd name="connsiteY6" fmla="*/ 285916 h 1715462"/>
              <a:gd name="connsiteX0" fmla="*/ 0 w 14787939"/>
              <a:gd name="connsiteY0" fmla="*/ 285916 h 1715462"/>
              <a:gd name="connsiteX1" fmla="*/ 285916 w 14787939"/>
              <a:gd name="connsiteY1" fmla="*/ 0 h 1715462"/>
              <a:gd name="connsiteX2" fmla="*/ 6588747 w 14787939"/>
              <a:gd name="connsiteY2" fmla="*/ 0 h 1715462"/>
              <a:gd name="connsiteX3" fmla="*/ 14677670 w 14787939"/>
              <a:gd name="connsiteY3" fmla="*/ 1715462 h 1715462"/>
              <a:gd name="connsiteX4" fmla="*/ 0 w 14787939"/>
              <a:gd name="connsiteY4" fmla="*/ 1429546 h 1715462"/>
              <a:gd name="connsiteX5" fmla="*/ 0 w 14787939"/>
              <a:gd name="connsiteY5" fmla="*/ 285916 h 1715462"/>
              <a:gd name="connsiteX0" fmla="*/ 0 w 14801719"/>
              <a:gd name="connsiteY0" fmla="*/ 285916 h 1715706"/>
              <a:gd name="connsiteX1" fmla="*/ 285916 w 14801719"/>
              <a:gd name="connsiteY1" fmla="*/ 0 h 1715706"/>
              <a:gd name="connsiteX2" fmla="*/ 6588747 w 14801719"/>
              <a:gd name="connsiteY2" fmla="*/ 0 h 1715706"/>
              <a:gd name="connsiteX3" fmla="*/ 14677670 w 14801719"/>
              <a:gd name="connsiteY3" fmla="*/ 1715462 h 1715706"/>
              <a:gd name="connsiteX4" fmla="*/ 0 w 14801719"/>
              <a:gd name="connsiteY4" fmla="*/ 1429546 h 1715706"/>
              <a:gd name="connsiteX5" fmla="*/ 0 w 14801719"/>
              <a:gd name="connsiteY5" fmla="*/ 285916 h 1715706"/>
              <a:gd name="connsiteX0" fmla="*/ 0 w 7624135"/>
              <a:gd name="connsiteY0" fmla="*/ 285916 h 1520359"/>
              <a:gd name="connsiteX1" fmla="*/ 285916 w 7624135"/>
              <a:gd name="connsiteY1" fmla="*/ 0 h 1520359"/>
              <a:gd name="connsiteX2" fmla="*/ 6588747 w 7624135"/>
              <a:gd name="connsiteY2" fmla="*/ 0 h 1520359"/>
              <a:gd name="connsiteX3" fmla="*/ 5494593 w 7624135"/>
              <a:gd name="connsiteY3" fmla="*/ 1520077 h 1520359"/>
              <a:gd name="connsiteX4" fmla="*/ 0 w 7624135"/>
              <a:gd name="connsiteY4" fmla="*/ 1429546 h 1520359"/>
              <a:gd name="connsiteX5" fmla="*/ 0 w 7624135"/>
              <a:gd name="connsiteY5" fmla="*/ 285916 h 1520359"/>
              <a:gd name="connsiteX0" fmla="*/ 0 w 6588747"/>
              <a:gd name="connsiteY0" fmla="*/ 285916 h 1520525"/>
              <a:gd name="connsiteX1" fmla="*/ 285916 w 6588747"/>
              <a:gd name="connsiteY1" fmla="*/ 0 h 1520525"/>
              <a:gd name="connsiteX2" fmla="*/ 6588747 w 6588747"/>
              <a:gd name="connsiteY2" fmla="*/ 0 h 1520525"/>
              <a:gd name="connsiteX3" fmla="*/ 5494593 w 6588747"/>
              <a:gd name="connsiteY3" fmla="*/ 1520077 h 1520525"/>
              <a:gd name="connsiteX4" fmla="*/ 0 w 6588747"/>
              <a:gd name="connsiteY4" fmla="*/ 1429546 h 1520525"/>
              <a:gd name="connsiteX5" fmla="*/ 0 w 6588747"/>
              <a:gd name="connsiteY5" fmla="*/ 285916 h 1520525"/>
              <a:gd name="connsiteX0" fmla="*/ 0 w 6588747"/>
              <a:gd name="connsiteY0" fmla="*/ 285916 h 1520077"/>
              <a:gd name="connsiteX1" fmla="*/ 285916 w 6588747"/>
              <a:gd name="connsiteY1" fmla="*/ 0 h 1520077"/>
              <a:gd name="connsiteX2" fmla="*/ 6588747 w 6588747"/>
              <a:gd name="connsiteY2" fmla="*/ 0 h 1520077"/>
              <a:gd name="connsiteX3" fmla="*/ 5494593 w 6588747"/>
              <a:gd name="connsiteY3" fmla="*/ 1520077 h 1520077"/>
              <a:gd name="connsiteX4" fmla="*/ 0 w 6588747"/>
              <a:gd name="connsiteY4" fmla="*/ 1429546 h 1520077"/>
              <a:gd name="connsiteX5" fmla="*/ 0 w 6588747"/>
              <a:gd name="connsiteY5" fmla="*/ 285916 h 1520077"/>
              <a:gd name="connsiteX0" fmla="*/ 0 w 5494593"/>
              <a:gd name="connsiteY0" fmla="*/ 285916 h 1520077"/>
              <a:gd name="connsiteX1" fmla="*/ 285916 w 5494593"/>
              <a:gd name="connsiteY1" fmla="*/ 0 h 1520077"/>
              <a:gd name="connsiteX2" fmla="*/ 5400027 w 5494593"/>
              <a:gd name="connsiteY2" fmla="*/ 10160 h 1520077"/>
              <a:gd name="connsiteX3" fmla="*/ 5494593 w 5494593"/>
              <a:gd name="connsiteY3" fmla="*/ 1520077 h 1520077"/>
              <a:gd name="connsiteX4" fmla="*/ 0 w 5494593"/>
              <a:gd name="connsiteY4" fmla="*/ 1429546 h 1520077"/>
              <a:gd name="connsiteX5" fmla="*/ 0 w 5494593"/>
              <a:gd name="connsiteY5" fmla="*/ 285916 h 1520077"/>
              <a:gd name="connsiteX0" fmla="*/ 0 w 5423473"/>
              <a:gd name="connsiteY0" fmla="*/ 285916 h 1520077"/>
              <a:gd name="connsiteX1" fmla="*/ 285916 w 5423473"/>
              <a:gd name="connsiteY1" fmla="*/ 0 h 1520077"/>
              <a:gd name="connsiteX2" fmla="*/ 5400027 w 5423473"/>
              <a:gd name="connsiteY2" fmla="*/ 10160 h 1520077"/>
              <a:gd name="connsiteX3" fmla="*/ 5423473 w 5423473"/>
              <a:gd name="connsiteY3" fmla="*/ 1520077 h 1520077"/>
              <a:gd name="connsiteX4" fmla="*/ 0 w 5423473"/>
              <a:gd name="connsiteY4" fmla="*/ 1429546 h 1520077"/>
              <a:gd name="connsiteX5" fmla="*/ 0 w 5423473"/>
              <a:gd name="connsiteY5" fmla="*/ 285916 h 1520077"/>
              <a:gd name="connsiteX0" fmla="*/ 0 w 5423473"/>
              <a:gd name="connsiteY0" fmla="*/ 285916 h 1429546"/>
              <a:gd name="connsiteX1" fmla="*/ 285916 w 5423473"/>
              <a:gd name="connsiteY1" fmla="*/ 0 h 1429546"/>
              <a:gd name="connsiteX2" fmla="*/ 5400027 w 5423473"/>
              <a:gd name="connsiteY2" fmla="*/ 10160 h 1429546"/>
              <a:gd name="connsiteX3" fmla="*/ 5423473 w 5423473"/>
              <a:gd name="connsiteY3" fmla="*/ 778397 h 1429546"/>
              <a:gd name="connsiteX4" fmla="*/ 0 w 5423473"/>
              <a:gd name="connsiteY4" fmla="*/ 1429546 h 1429546"/>
              <a:gd name="connsiteX5" fmla="*/ 0 w 5423473"/>
              <a:gd name="connsiteY5" fmla="*/ 285916 h 1429546"/>
              <a:gd name="connsiteX0" fmla="*/ 0 w 5423473"/>
              <a:gd name="connsiteY0" fmla="*/ 285916 h 778397"/>
              <a:gd name="connsiteX1" fmla="*/ 285916 w 5423473"/>
              <a:gd name="connsiteY1" fmla="*/ 0 h 778397"/>
              <a:gd name="connsiteX2" fmla="*/ 5400027 w 5423473"/>
              <a:gd name="connsiteY2" fmla="*/ 10160 h 778397"/>
              <a:gd name="connsiteX3" fmla="*/ 5423473 w 5423473"/>
              <a:gd name="connsiteY3" fmla="*/ 778397 h 778397"/>
              <a:gd name="connsiteX4" fmla="*/ 10160 w 5423473"/>
              <a:gd name="connsiteY4" fmla="*/ 616746 h 778397"/>
              <a:gd name="connsiteX5" fmla="*/ 0 w 5423473"/>
              <a:gd name="connsiteY5" fmla="*/ 285916 h 778397"/>
              <a:gd name="connsiteX0" fmla="*/ 0 w 5413313"/>
              <a:gd name="connsiteY0" fmla="*/ 285916 h 616746"/>
              <a:gd name="connsiteX1" fmla="*/ 285916 w 5413313"/>
              <a:gd name="connsiteY1" fmla="*/ 0 h 616746"/>
              <a:gd name="connsiteX2" fmla="*/ 5400027 w 5413313"/>
              <a:gd name="connsiteY2" fmla="*/ 10160 h 616746"/>
              <a:gd name="connsiteX3" fmla="*/ 5413313 w 5413313"/>
              <a:gd name="connsiteY3" fmla="*/ 605677 h 616746"/>
              <a:gd name="connsiteX4" fmla="*/ 10160 w 5413313"/>
              <a:gd name="connsiteY4" fmla="*/ 616746 h 616746"/>
              <a:gd name="connsiteX5" fmla="*/ 0 w 5413313"/>
              <a:gd name="connsiteY5" fmla="*/ 285916 h 616746"/>
              <a:gd name="connsiteX0" fmla="*/ 0 w 5413313"/>
              <a:gd name="connsiteY0" fmla="*/ 285916 h 616746"/>
              <a:gd name="connsiteX1" fmla="*/ 285916 w 5413313"/>
              <a:gd name="connsiteY1" fmla="*/ 0 h 616746"/>
              <a:gd name="connsiteX2" fmla="*/ 5400027 w 5413313"/>
              <a:gd name="connsiteY2" fmla="*/ 10160 h 616746"/>
              <a:gd name="connsiteX3" fmla="*/ 5413313 w 5413313"/>
              <a:gd name="connsiteY3" fmla="*/ 605677 h 616746"/>
              <a:gd name="connsiteX4" fmla="*/ 10160 w 5413313"/>
              <a:gd name="connsiteY4" fmla="*/ 616746 h 616746"/>
              <a:gd name="connsiteX5" fmla="*/ 0 w 5413313"/>
              <a:gd name="connsiteY5" fmla="*/ 285916 h 616746"/>
              <a:gd name="connsiteX0" fmla="*/ 0 w 5400027"/>
              <a:gd name="connsiteY0" fmla="*/ 285916 h 616746"/>
              <a:gd name="connsiteX1" fmla="*/ 285916 w 5400027"/>
              <a:gd name="connsiteY1" fmla="*/ 0 h 616746"/>
              <a:gd name="connsiteX2" fmla="*/ 5400027 w 5400027"/>
              <a:gd name="connsiteY2" fmla="*/ 10160 h 616746"/>
              <a:gd name="connsiteX3" fmla="*/ 5388733 w 5400027"/>
              <a:gd name="connsiteY3" fmla="*/ 605677 h 616746"/>
              <a:gd name="connsiteX4" fmla="*/ 10160 w 5400027"/>
              <a:gd name="connsiteY4" fmla="*/ 616746 h 616746"/>
              <a:gd name="connsiteX5" fmla="*/ 0 w 5400027"/>
              <a:gd name="connsiteY5" fmla="*/ 285916 h 616746"/>
              <a:gd name="connsiteX0" fmla="*/ 0 w 5388733"/>
              <a:gd name="connsiteY0" fmla="*/ 292143 h 622973"/>
              <a:gd name="connsiteX1" fmla="*/ 285916 w 5388733"/>
              <a:gd name="connsiteY1" fmla="*/ 6227 h 622973"/>
              <a:gd name="connsiteX2" fmla="*/ 5383640 w 5388733"/>
              <a:gd name="connsiteY2" fmla="*/ 0 h 622973"/>
              <a:gd name="connsiteX3" fmla="*/ 5388733 w 5388733"/>
              <a:gd name="connsiteY3" fmla="*/ 611904 h 622973"/>
              <a:gd name="connsiteX4" fmla="*/ 10160 w 5388733"/>
              <a:gd name="connsiteY4" fmla="*/ 622973 h 622973"/>
              <a:gd name="connsiteX5" fmla="*/ 0 w 5388733"/>
              <a:gd name="connsiteY5" fmla="*/ 292143 h 622973"/>
              <a:gd name="connsiteX0" fmla="*/ 0 w 5388733"/>
              <a:gd name="connsiteY0" fmla="*/ 292143 h 622973"/>
              <a:gd name="connsiteX1" fmla="*/ 285916 w 5388733"/>
              <a:gd name="connsiteY1" fmla="*/ 6227 h 622973"/>
              <a:gd name="connsiteX2" fmla="*/ 5383640 w 5388733"/>
              <a:gd name="connsiteY2" fmla="*/ 0 h 622973"/>
              <a:gd name="connsiteX3" fmla="*/ 5388733 w 5388733"/>
              <a:gd name="connsiteY3" fmla="*/ 611904 h 622973"/>
              <a:gd name="connsiteX4" fmla="*/ 10160 w 5388733"/>
              <a:gd name="connsiteY4" fmla="*/ 622973 h 622973"/>
              <a:gd name="connsiteX5" fmla="*/ 0 w 5388733"/>
              <a:gd name="connsiteY5" fmla="*/ 292143 h 622973"/>
              <a:gd name="connsiteX0" fmla="*/ 932 w 5389665"/>
              <a:gd name="connsiteY0" fmla="*/ 292143 h 622973"/>
              <a:gd name="connsiteX1" fmla="*/ 286848 w 5389665"/>
              <a:gd name="connsiteY1" fmla="*/ 6227 h 622973"/>
              <a:gd name="connsiteX2" fmla="*/ 5384572 w 5389665"/>
              <a:gd name="connsiteY2" fmla="*/ 0 h 622973"/>
              <a:gd name="connsiteX3" fmla="*/ 5389665 w 5389665"/>
              <a:gd name="connsiteY3" fmla="*/ 611904 h 622973"/>
              <a:gd name="connsiteX4" fmla="*/ 0 w 5389665"/>
              <a:gd name="connsiteY4" fmla="*/ 622973 h 622973"/>
              <a:gd name="connsiteX5" fmla="*/ 932 w 5389665"/>
              <a:gd name="connsiteY5" fmla="*/ 292143 h 622973"/>
              <a:gd name="connsiteX0" fmla="*/ 932 w 5389665"/>
              <a:gd name="connsiteY0" fmla="*/ 292143 h 611904"/>
              <a:gd name="connsiteX1" fmla="*/ 286848 w 5389665"/>
              <a:gd name="connsiteY1" fmla="*/ 6227 h 611904"/>
              <a:gd name="connsiteX2" fmla="*/ 5384572 w 5389665"/>
              <a:gd name="connsiteY2" fmla="*/ 0 h 611904"/>
              <a:gd name="connsiteX3" fmla="*/ 5389665 w 5389665"/>
              <a:gd name="connsiteY3" fmla="*/ 611904 h 611904"/>
              <a:gd name="connsiteX4" fmla="*/ 0 w 5389665"/>
              <a:gd name="connsiteY4" fmla="*/ 611881 h 611904"/>
              <a:gd name="connsiteX5" fmla="*/ 932 w 5389665"/>
              <a:gd name="connsiteY5" fmla="*/ 292143 h 611904"/>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545355 h 611881"/>
              <a:gd name="connsiteX4" fmla="*/ 0 w 5389665"/>
              <a:gd name="connsiteY4" fmla="*/ 611881 h 611881"/>
              <a:gd name="connsiteX5" fmla="*/ 932 w 5389665"/>
              <a:gd name="connsiteY5" fmla="*/ 292143 h 611881"/>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489897 h 611881"/>
              <a:gd name="connsiteX4" fmla="*/ 0 w 5389665"/>
              <a:gd name="connsiteY4" fmla="*/ 611881 h 611881"/>
              <a:gd name="connsiteX5" fmla="*/ 932 w 5389665"/>
              <a:gd name="connsiteY5" fmla="*/ 292143 h 611881"/>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534263 h 611881"/>
              <a:gd name="connsiteX4" fmla="*/ 0 w 5389665"/>
              <a:gd name="connsiteY4" fmla="*/ 611881 h 611881"/>
              <a:gd name="connsiteX5" fmla="*/ 932 w 5389665"/>
              <a:gd name="connsiteY5" fmla="*/ 292143 h 611881"/>
              <a:gd name="connsiteX0" fmla="*/ 932 w 5389665"/>
              <a:gd name="connsiteY0" fmla="*/ 292143 h 539787"/>
              <a:gd name="connsiteX1" fmla="*/ 286848 w 5389665"/>
              <a:gd name="connsiteY1" fmla="*/ 6227 h 539787"/>
              <a:gd name="connsiteX2" fmla="*/ 5384572 w 5389665"/>
              <a:gd name="connsiteY2" fmla="*/ 0 h 539787"/>
              <a:gd name="connsiteX3" fmla="*/ 5389665 w 5389665"/>
              <a:gd name="connsiteY3" fmla="*/ 534263 h 539787"/>
              <a:gd name="connsiteX4" fmla="*/ 0 w 5389665"/>
              <a:gd name="connsiteY4" fmla="*/ 539787 h 539787"/>
              <a:gd name="connsiteX5" fmla="*/ 932 w 5389665"/>
              <a:gd name="connsiteY5" fmla="*/ 292143 h 539787"/>
              <a:gd name="connsiteX0" fmla="*/ 932 w 5389665"/>
              <a:gd name="connsiteY0" fmla="*/ 292143 h 534263"/>
              <a:gd name="connsiteX1" fmla="*/ 286848 w 5389665"/>
              <a:gd name="connsiteY1" fmla="*/ 6227 h 534263"/>
              <a:gd name="connsiteX2" fmla="*/ 5384572 w 5389665"/>
              <a:gd name="connsiteY2" fmla="*/ 0 h 534263"/>
              <a:gd name="connsiteX3" fmla="*/ 5389665 w 5389665"/>
              <a:gd name="connsiteY3" fmla="*/ 534263 h 534263"/>
              <a:gd name="connsiteX4" fmla="*/ 0 w 5389665"/>
              <a:gd name="connsiteY4" fmla="*/ 534241 h 534263"/>
              <a:gd name="connsiteX5" fmla="*/ 932 w 5389665"/>
              <a:gd name="connsiteY5" fmla="*/ 292143 h 534263"/>
              <a:gd name="connsiteX0" fmla="*/ 932 w 5389665"/>
              <a:gd name="connsiteY0" fmla="*/ 292143 h 611233"/>
              <a:gd name="connsiteX1" fmla="*/ 286848 w 5389665"/>
              <a:gd name="connsiteY1" fmla="*/ 6227 h 611233"/>
              <a:gd name="connsiteX2" fmla="*/ 5384572 w 5389665"/>
              <a:gd name="connsiteY2" fmla="*/ 0 h 611233"/>
              <a:gd name="connsiteX3" fmla="*/ 5389665 w 5389665"/>
              <a:gd name="connsiteY3" fmla="*/ 611233 h 611233"/>
              <a:gd name="connsiteX4" fmla="*/ 0 w 5389665"/>
              <a:gd name="connsiteY4" fmla="*/ 534241 h 611233"/>
              <a:gd name="connsiteX5" fmla="*/ 932 w 5389665"/>
              <a:gd name="connsiteY5" fmla="*/ 292143 h 611233"/>
              <a:gd name="connsiteX0" fmla="*/ 932 w 5389665"/>
              <a:gd name="connsiteY0" fmla="*/ 292143 h 611233"/>
              <a:gd name="connsiteX1" fmla="*/ 286848 w 5389665"/>
              <a:gd name="connsiteY1" fmla="*/ 6227 h 611233"/>
              <a:gd name="connsiteX2" fmla="*/ 5384572 w 5389665"/>
              <a:gd name="connsiteY2" fmla="*/ 0 h 611233"/>
              <a:gd name="connsiteX3" fmla="*/ 5389665 w 5389665"/>
              <a:gd name="connsiteY3" fmla="*/ 611233 h 611233"/>
              <a:gd name="connsiteX4" fmla="*/ 0 w 5389665"/>
              <a:gd name="connsiteY4" fmla="*/ 603514 h 611233"/>
              <a:gd name="connsiteX5" fmla="*/ 932 w 5389665"/>
              <a:gd name="connsiteY5" fmla="*/ 292143 h 611233"/>
              <a:gd name="connsiteX0" fmla="*/ 932 w 5389665"/>
              <a:gd name="connsiteY0" fmla="*/ 292143 h 611233"/>
              <a:gd name="connsiteX1" fmla="*/ 286848 w 5389665"/>
              <a:gd name="connsiteY1" fmla="*/ 6227 h 611233"/>
              <a:gd name="connsiteX2" fmla="*/ 4399360 w 5389665"/>
              <a:gd name="connsiteY2" fmla="*/ 0 h 611233"/>
              <a:gd name="connsiteX3" fmla="*/ 5389665 w 5389665"/>
              <a:gd name="connsiteY3" fmla="*/ 611233 h 611233"/>
              <a:gd name="connsiteX4" fmla="*/ 0 w 5389665"/>
              <a:gd name="connsiteY4" fmla="*/ 603514 h 611233"/>
              <a:gd name="connsiteX5" fmla="*/ 932 w 5389665"/>
              <a:gd name="connsiteY5" fmla="*/ 292143 h 611233"/>
              <a:gd name="connsiteX0" fmla="*/ 932 w 4419847"/>
              <a:gd name="connsiteY0" fmla="*/ 292143 h 603536"/>
              <a:gd name="connsiteX1" fmla="*/ 286848 w 4419847"/>
              <a:gd name="connsiteY1" fmla="*/ 6227 h 603536"/>
              <a:gd name="connsiteX2" fmla="*/ 4399360 w 4419847"/>
              <a:gd name="connsiteY2" fmla="*/ 0 h 603536"/>
              <a:gd name="connsiteX3" fmla="*/ 4419847 w 4419847"/>
              <a:gd name="connsiteY3" fmla="*/ 603536 h 603536"/>
              <a:gd name="connsiteX4" fmla="*/ 0 w 4419847"/>
              <a:gd name="connsiteY4" fmla="*/ 603514 h 603536"/>
              <a:gd name="connsiteX5" fmla="*/ 932 w 4419847"/>
              <a:gd name="connsiteY5" fmla="*/ 292143 h 603536"/>
              <a:gd name="connsiteX0" fmla="*/ 932 w 4401704"/>
              <a:gd name="connsiteY0" fmla="*/ 292143 h 603536"/>
              <a:gd name="connsiteX1" fmla="*/ 286848 w 4401704"/>
              <a:gd name="connsiteY1" fmla="*/ 6227 h 603536"/>
              <a:gd name="connsiteX2" fmla="*/ 4399360 w 4401704"/>
              <a:gd name="connsiteY2" fmla="*/ 0 h 603536"/>
              <a:gd name="connsiteX3" fmla="*/ 4401704 w 4401704"/>
              <a:gd name="connsiteY3" fmla="*/ 603536 h 603536"/>
              <a:gd name="connsiteX4" fmla="*/ 0 w 4401704"/>
              <a:gd name="connsiteY4" fmla="*/ 603514 h 603536"/>
              <a:gd name="connsiteX5" fmla="*/ 932 w 4401704"/>
              <a:gd name="connsiteY5" fmla="*/ 292143 h 603536"/>
              <a:gd name="connsiteX0" fmla="*/ 932 w 4399595"/>
              <a:gd name="connsiteY0" fmla="*/ 292143 h 603514"/>
              <a:gd name="connsiteX1" fmla="*/ 286848 w 4399595"/>
              <a:gd name="connsiteY1" fmla="*/ 6227 h 603514"/>
              <a:gd name="connsiteX2" fmla="*/ 4399360 w 4399595"/>
              <a:gd name="connsiteY2" fmla="*/ 0 h 603514"/>
              <a:gd name="connsiteX3" fmla="*/ 4394649 w 4399595"/>
              <a:gd name="connsiteY3" fmla="*/ 413036 h 603514"/>
              <a:gd name="connsiteX4" fmla="*/ 0 w 4399595"/>
              <a:gd name="connsiteY4" fmla="*/ 603514 h 603514"/>
              <a:gd name="connsiteX5" fmla="*/ 932 w 4399595"/>
              <a:gd name="connsiteY5" fmla="*/ 292143 h 603514"/>
              <a:gd name="connsiteX0" fmla="*/ 932 w 4399595"/>
              <a:gd name="connsiteY0" fmla="*/ 292143 h 603514"/>
              <a:gd name="connsiteX1" fmla="*/ 286848 w 4399595"/>
              <a:gd name="connsiteY1" fmla="*/ 6227 h 603514"/>
              <a:gd name="connsiteX2" fmla="*/ 4399360 w 4399595"/>
              <a:gd name="connsiteY2" fmla="*/ 0 h 603514"/>
              <a:gd name="connsiteX3" fmla="*/ 4394649 w 4399595"/>
              <a:gd name="connsiteY3" fmla="*/ 469481 h 603514"/>
              <a:gd name="connsiteX4" fmla="*/ 0 w 4399595"/>
              <a:gd name="connsiteY4" fmla="*/ 603514 h 603514"/>
              <a:gd name="connsiteX5" fmla="*/ 932 w 4399595"/>
              <a:gd name="connsiteY5" fmla="*/ 292143 h 603514"/>
              <a:gd name="connsiteX0" fmla="*/ 7988 w 4406651"/>
              <a:gd name="connsiteY0" fmla="*/ 292143 h 476514"/>
              <a:gd name="connsiteX1" fmla="*/ 293904 w 4406651"/>
              <a:gd name="connsiteY1" fmla="*/ 6227 h 476514"/>
              <a:gd name="connsiteX2" fmla="*/ 4406416 w 4406651"/>
              <a:gd name="connsiteY2" fmla="*/ 0 h 476514"/>
              <a:gd name="connsiteX3" fmla="*/ 4401705 w 4406651"/>
              <a:gd name="connsiteY3" fmla="*/ 469481 h 476514"/>
              <a:gd name="connsiteX4" fmla="*/ 0 w 4406651"/>
              <a:gd name="connsiteY4" fmla="*/ 476514 h 476514"/>
              <a:gd name="connsiteX5" fmla="*/ 7988 w 4406651"/>
              <a:gd name="connsiteY5" fmla="*/ 292143 h 476514"/>
              <a:gd name="connsiteX0" fmla="*/ 11 w 4398674"/>
              <a:gd name="connsiteY0" fmla="*/ 292143 h 476514"/>
              <a:gd name="connsiteX1" fmla="*/ 285927 w 4398674"/>
              <a:gd name="connsiteY1" fmla="*/ 6227 h 476514"/>
              <a:gd name="connsiteX2" fmla="*/ 4398439 w 4398674"/>
              <a:gd name="connsiteY2" fmla="*/ 0 h 476514"/>
              <a:gd name="connsiteX3" fmla="*/ 4393728 w 4398674"/>
              <a:gd name="connsiteY3" fmla="*/ 469481 h 476514"/>
              <a:gd name="connsiteX4" fmla="*/ 6134 w 4398674"/>
              <a:gd name="connsiteY4" fmla="*/ 476514 h 476514"/>
              <a:gd name="connsiteX5" fmla="*/ 11 w 4398674"/>
              <a:gd name="connsiteY5" fmla="*/ 292143 h 476514"/>
              <a:gd name="connsiteX0" fmla="*/ 20 w 4398683"/>
              <a:gd name="connsiteY0" fmla="*/ 292143 h 476514"/>
              <a:gd name="connsiteX1" fmla="*/ 285936 w 4398683"/>
              <a:gd name="connsiteY1" fmla="*/ 6227 h 476514"/>
              <a:gd name="connsiteX2" fmla="*/ 4398448 w 4398683"/>
              <a:gd name="connsiteY2" fmla="*/ 0 h 476514"/>
              <a:gd name="connsiteX3" fmla="*/ 4393737 w 4398683"/>
              <a:gd name="connsiteY3" fmla="*/ 469481 h 476514"/>
              <a:gd name="connsiteX4" fmla="*/ 6143 w 4398683"/>
              <a:gd name="connsiteY4" fmla="*/ 476514 h 476514"/>
              <a:gd name="connsiteX5" fmla="*/ 20 w 4398683"/>
              <a:gd name="connsiteY5" fmla="*/ 292143 h 476514"/>
              <a:gd name="connsiteX0" fmla="*/ 1103 w 4399766"/>
              <a:gd name="connsiteY0" fmla="*/ 292143 h 476514"/>
              <a:gd name="connsiteX1" fmla="*/ 287019 w 4399766"/>
              <a:gd name="connsiteY1" fmla="*/ 6227 h 476514"/>
              <a:gd name="connsiteX2" fmla="*/ 4399531 w 4399766"/>
              <a:gd name="connsiteY2" fmla="*/ 0 h 476514"/>
              <a:gd name="connsiteX3" fmla="*/ 4394820 w 4399766"/>
              <a:gd name="connsiteY3" fmla="*/ 469481 h 476514"/>
              <a:gd name="connsiteX4" fmla="*/ 1581 w 4399766"/>
              <a:gd name="connsiteY4" fmla="*/ 476514 h 476514"/>
              <a:gd name="connsiteX5" fmla="*/ 1103 w 4399766"/>
              <a:gd name="connsiteY5" fmla="*/ 292143 h 47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9766" h="476514">
                <a:moveTo>
                  <a:pt x="1103" y="292143"/>
                </a:moveTo>
                <a:cubicBezTo>
                  <a:pt x="1103" y="134236"/>
                  <a:pt x="129112" y="6227"/>
                  <a:pt x="287019" y="6227"/>
                </a:cubicBezTo>
                <a:lnTo>
                  <a:pt x="4399531" y="0"/>
                </a:lnTo>
                <a:cubicBezTo>
                  <a:pt x="4401229" y="203968"/>
                  <a:pt x="4393122" y="265513"/>
                  <a:pt x="4394820" y="469481"/>
                </a:cubicBezTo>
                <a:lnTo>
                  <a:pt x="1581" y="476514"/>
                </a:lnTo>
                <a:cubicBezTo>
                  <a:pt x="-1481" y="384328"/>
                  <a:pt x="792" y="402420"/>
                  <a:pt x="1103" y="292143"/>
                </a:cubicBezTo>
                <a:close/>
              </a:path>
            </a:pathLst>
          </a:cu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userDrawn="1"/>
        </p:nvSpPr>
        <p:spPr>
          <a:xfrm>
            <a:off x="8523400" y="4886895"/>
            <a:ext cx="322855" cy="215444"/>
          </a:xfrm>
          <a:prstGeom prst="rect">
            <a:avLst/>
          </a:prstGeom>
          <a:noFill/>
        </p:spPr>
        <p:txBody>
          <a:bodyPr wrap="square" rtlCol="0" anchor="t">
            <a:spAutoFit/>
          </a:bodyPr>
          <a:lstStyle/>
          <a:p>
            <a:fld id="{BBF15AE3-289C-014D-AAA6-6108CB8A5483}" type="slidenum">
              <a:rPr lang="en-US" sz="800" baseline="30000" smtClean="0">
                <a:solidFill>
                  <a:schemeClr val="tx1">
                    <a:lumMod val="50000"/>
                    <a:lumOff val="50000"/>
                  </a:schemeClr>
                </a:solidFill>
                <a:latin typeface="Arial" charset="0"/>
                <a:ea typeface="ＭＳ Ｐゴシック" charset="0"/>
                <a:cs typeface="ＭＳ Ｐゴシック" charset="0"/>
              </a:rPr>
              <a:pPr/>
              <a:t>‹#›</a:t>
            </a:fld>
            <a:r>
              <a:rPr lang="en-US" sz="1200" baseline="30000" dirty="0">
                <a:solidFill>
                  <a:schemeClr val="tx1">
                    <a:lumMod val="50000"/>
                    <a:lumOff val="50000"/>
                  </a:schemeClr>
                </a:solidFill>
                <a:latin typeface="Arial" charset="0"/>
                <a:ea typeface="ＭＳ Ｐゴシック" charset="0"/>
                <a:cs typeface="ＭＳ Ｐゴシック" charset="0"/>
              </a:rPr>
              <a:t> </a:t>
            </a:r>
            <a:endParaRPr lang="en-US" sz="1200" dirty="0"/>
          </a:p>
        </p:txBody>
      </p:sp>
      <p:pic>
        <p:nvPicPr>
          <p:cNvPr id="20" name="Picture 19" descr="TP-LINK_Logo-final_gray30-02.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8217" y="4762204"/>
            <a:ext cx="782320" cy="363220"/>
          </a:xfrm>
          <a:prstGeom prst="rect">
            <a:avLst/>
          </a:prstGeom>
        </p:spPr>
      </p:pic>
      <p:sp>
        <p:nvSpPr>
          <p:cNvPr id="21" name="TextBox 20"/>
          <p:cNvSpPr txBox="1"/>
          <p:nvPr userDrawn="1"/>
        </p:nvSpPr>
        <p:spPr>
          <a:xfrm>
            <a:off x="4906451" y="4914016"/>
            <a:ext cx="2704069" cy="338554"/>
          </a:xfrm>
          <a:prstGeom prst="rect">
            <a:avLst/>
          </a:prstGeom>
          <a:noFill/>
        </p:spPr>
        <p:txBody>
          <a:bodyPr wrap="square" rtlCol="0" anchor="t">
            <a:spAutoFit/>
          </a:bodyPr>
          <a:lstStyle/>
          <a:p>
            <a:pPr algn="l">
              <a:defRPr/>
            </a:pPr>
            <a:r>
              <a:rPr lang="en-US" sz="800" baseline="30000" dirty="0">
                <a:solidFill>
                  <a:schemeClr val="tx1">
                    <a:lumMod val="50000"/>
                    <a:lumOff val="50000"/>
                  </a:schemeClr>
                </a:solidFill>
                <a:latin typeface="Arial" charset="0"/>
                <a:ea typeface="ＭＳ Ｐゴシック" charset="0"/>
                <a:cs typeface="ＭＳ Ｐゴシック" charset="0"/>
              </a:rPr>
              <a:t>© 2019 TP-L</a:t>
            </a:r>
            <a:r>
              <a:rPr lang="en-US" altLang="zh-CN" sz="800" baseline="30000" dirty="0">
                <a:solidFill>
                  <a:schemeClr val="tx1">
                    <a:lumMod val="50000"/>
                    <a:lumOff val="50000"/>
                  </a:schemeClr>
                </a:solidFill>
                <a:latin typeface="Arial" charset="0"/>
                <a:ea typeface="ＭＳ Ｐゴシック" charset="0"/>
                <a:cs typeface="ＭＳ Ｐゴシック" charset="0"/>
              </a:rPr>
              <a:t>ink</a:t>
            </a:r>
            <a:r>
              <a:rPr lang="en-US" sz="800" baseline="30000" dirty="0">
                <a:solidFill>
                  <a:schemeClr val="tx1">
                    <a:lumMod val="50000"/>
                    <a:lumOff val="50000"/>
                  </a:schemeClr>
                </a:solidFill>
                <a:latin typeface="Arial" charset="0"/>
                <a:ea typeface="ＭＳ Ｐゴシック" charset="0"/>
                <a:cs typeface="ＭＳ Ｐゴシック" charset="0"/>
              </a:rPr>
              <a:t>, Inc. Confidential information. Not for distribution or reproduction.</a:t>
            </a:r>
            <a:endParaRPr lang="en-US" sz="800" dirty="0">
              <a:solidFill>
                <a:schemeClr val="tx1">
                  <a:lumMod val="50000"/>
                  <a:lumOff val="50000"/>
                </a:schemeClr>
              </a:solidFill>
              <a:latin typeface="Arial"/>
              <a:cs typeface="Arial"/>
            </a:endParaRPr>
          </a:p>
          <a:p>
            <a:endParaRPr lang="en-US" sz="800" dirty="0"/>
          </a:p>
        </p:txBody>
      </p:sp>
      <p:sp>
        <p:nvSpPr>
          <p:cNvPr id="22" name="Text Placeholder 3"/>
          <p:cNvSpPr>
            <a:spLocks noGrp="1"/>
          </p:cNvSpPr>
          <p:nvPr>
            <p:ph type="body" sz="quarter" idx="12" hasCustomPrompt="1"/>
          </p:nvPr>
        </p:nvSpPr>
        <p:spPr>
          <a:xfrm>
            <a:off x="605036" y="386165"/>
            <a:ext cx="8094464" cy="214502"/>
          </a:xfrm>
          <a:prstGeom prst="rect">
            <a:avLst/>
          </a:prstGeom>
        </p:spPr>
        <p:txBody>
          <a:bodyPr vert="horz"/>
          <a:lstStyle>
            <a:lvl1pPr marL="0" indent="0">
              <a:buNone/>
              <a:defRPr sz="1100" b="0" i="0" u="none" baseline="0">
                <a:solidFill>
                  <a:srgbClr val="FFCC08"/>
                </a:solidFill>
                <a:latin typeface="+mj-lt"/>
              </a:defRPr>
            </a:lvl1pPr>
          </a:lstStyle>
          <a:p>
            <a:pPr lvl="0"/>
            <a:r>
              <a:rPr lang="en-US" b="0" dirty="0"/>
              <a:t>AGENDA GOES HERE</a:t>
            </a:r>
            <a:endParaRPr lang="en-US" dirty="0"/>
          </a:p>
        </p:txBody>
      </p:sp>
      <p:sp>
        <p:nvSpPr>
          <p:cNvPr id="23" name="Title 1"/>
          <p:cNvSpPr>
            <a:spLocks noGrp="1"/>
          </p:cNvSpPr>
          <p:nvPr>
            <p:ph type="title" hasCustomPrompt="1"/>
          </p:nvPr>
        </p:nvSpPr>
        <p:spPr>
          <a:xfrm>
            <a:off x="583870" y="590226"/>
            <a:ext cx="8115630" cy="689010"/>
          </a:xfrm>
          <a:prstGeom prst="rect">
            <a:avLst/>
          </a:prstGeom>
          <a:ln>
            <a:noFill/>
          </a:ln>
        </p:spPr>
        <p:txBody>
          <a:bodyPr vert="horz"/>
          <a:lstStyle>
            <a:lvl1pPr algn="l">
              <a:lnSpc>
                <a:spcPct val="90000"/>
              </a:lnSpc>
              <a:defRPr sz="2000" b="1" i="0" baseline="0">
                <a:solidFill>
                  <a:srgbClr val="4ACBD6"/>
                </a:solidFill>
                <a:latin typeface="Arial"/>
                <a:cs typeface="Arial"/>
              </a:defRPr>
            </a:lvl1pPr>
          </a:lstStyle>
          <a:p>
            <a:pPr lvl="0"/>
            <a:r>
              <a:rPr lang="en-US" dirty="0"/>
              <a:t>Click to Edit Headline</a:t>
            </a:r>
          </a:p>
        </p:txBody>
      </p:sp>
    </p:spTree>
    <p:extLst>
      <p:ext uri="{BB962C8B-B14F-4D97-AF65-F5344CB8AC3E}">
        <p14:creationId xmlns:p14="http://schemas.microsoft.com/office/powerpoint/2010/main" val="46442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dy - Chart 02">
    <p:spTree>
      <p:nvGrpSpPr>
        <p:cNvPr id="1" name=""/>
        <p:cNvGrpSpPr/>
        <p:nvPr/>
      </p:nvGrpSpPr>
      <p:grpSpPr>
        <a:xfrm>
          <a:off x="0" y="0"/>
          <a:ext cx="0" cy="0"/>
          <a:chOff x="0" y="0"/>
          <a:chExt cx="0" cy="0"/>
        </a:xfrm>
      </p:grpSpPr>
      <p:sp>
        <p:nvSpPr>
          <p:cNvPr id="12" name="Content Placeholder 6"/>
          <p:cNvSpPr>
            <a:spLocks noGrp="1"/>
          </p:cNvSpPr>
          <p:nvPr>
            <p:ph sz="quarter" idx="15" hasCustomPrompt="1"/>
          </p:nvPr>
        </p:nvSpPr>
        <p:spPr>
          <a:xfrm>
            <a:off x="5006512" y="1375703"/>
            <a:ext cx="3680291" cy="3014495"/>
          </a:xfrm>
          <a:prstGeom prst="rect">
            <a:avLst/>
          </a:prstGeom>
        </p:spPr>
        <p:txBody>
          <a:bodyPr vert="horz"/>
          <a:lstStyle>
            <a:lvl1pPr marL="0" indent="0">
              <a:lnSpc>
                <a:spcPct val="120000"/>
              </a:lnSpc>
              <a:buNone/>
              <a:defRPr sz="1400" baseline="0"/>
            </a:lvl1pPr>
          </a:lstStyle>
          <a:p>
            <a:pPr lvl="0"/>
            <a:r>
              <a:rPr lang="en-US" dirty="0"/>
              <a:t>Chart Goes Here</a:t>
            </a:r>
          </a:p>
        </p:txBody>
      </p:sp>
      <p:sp>
        <p:nvSpPr>
          <p:cNvPr id="18" name="Text Placeholder 11"/>
          <p:cNvSpPr>
            <a:spLocks noGrp="1"/>
          </p:cNvSpPr>
          <p:nvPr>
            <p:ph type="body" sz="quarter" idx="17" hasCustomPrompt="1"/>
          </p:nvPr>
        </p:nvSpPr>
        <p:spPr>
          <a:xfrm>
            <a:off x="588105" y="2795552"/>
            <a:ext cx="4162273" cy="237737"/>
          </a:xfrm>
          <a:prstGeom prst="rect">
            <a:avLst/>
          </a:prstGeom>
        </p:spPr>
        <p:txBody>
          <a:bodyPr vert="horz" anchor="ctr"/>
          <a:lstStyle>
            <a:lvl1pPr marL="0" indent="0">
              <a:lnSpc>
                <a:spcPct val="120000"/>
              </a:lnSpc>
              <a:buNone/>
              <a:defRPr sz="1200" b="1"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Subhead</a:t>
            </a:r>
          </a:p>
        </p:txBody>
      </p:sp>
      <p:sp>
        <p:nvSpPr>
          <p:cNvPr id="19" name="Text Placeholder 11"/>
          <p:cNvSpPr>
            <a:spLocks noGrp="1"/>
          </p:cNvSpPr>
          <p:nvPr>
            <p:ph type="body" sz="quarter" idx="18" hasCustomPrompt="1"/>
          </p:nvPr>
        </p:nvSpPr>
        <p:spPr>
          <a:xfrm>
            <a:off x="588105" y="1375704"/>
            <a:ext cx="4162273" cy="237737"/>
          </a:xfrm>
          <a:prstGeom prst="rect">
            <a:avLst/>
          </a:prstGeom>
        </p:spPr>
        <p:txBody>
          <a:bodyPr vert="horz" anchor="ctr"/>
          <a:lstStyle>
            <a:lvl1pPr marL="0" indent="0">
              <a:lnSpc>
                <a:spcPct val="120000"/>
              </a:lnSpc>
              <a:buNone/>
              <a:defRPr sz="1200" b="1"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Subhead</a:t>
            </a:r>
          </a:p>
        </p:txBody>
      </p:sp>
      <p:sp>
        <p:nvSpPr>
          <p:cNvPr id="21" name="Text Placeholder 11"/>
          <p:cNvSpPr>
            <a:spLocks noGrp="1"/>
          </p:cNvSpPr>
          <p:nvPr>
            <p:ph type="body" sz="quarter" idx="19" hasCustomPrompt="1"/>
          </p:nvPr>
        </p:nvSpPr>
        <p:spPr>
          <a:xfrm>
            <a:off x="588105" y="1613530"/>
            <a:ext cx="4162273" cy="1118957"/>
          </a:xfrm>
          <a:prstGeom prst="rect">
            <a:avLst/>
          </a:prstGeom>
        </p:spPr>
        <p:txBody>
          <a:bodyPr vert="horz"/>
          <a:lstStyle>
            <a:lvl1pPr marL="0" indent="0">
              <a:lnSpc>
                <a:spcPct val="120000"/>
              </a:lnSpc>
              <a:spcBef>
                <a:spcPts val="0"/>
              </a:spcBef>
              <a:buFontTx/>
              <a:buNone/>
              <a:defRPr sz="1100" baseline="0">
                <a:solidFill>
                  <a:schemeClr val="tx1"/>
                </a:solidFill>
              </a:defRPr>
            </a:lvl1pPr>
            <a:lvl2pPr marL="182880" indent="-182880">
              <a:spcBef>
                <a:spcPts val="800"/>
              </a:spcBef>
              <a:buFont typeface="Arial"/>
              <a:buChar char="•"/>
              <a:defRPr sz="1100" baseline="0">
                <a:solidFill>
                  <a:schemeClr val="tx1"/>
                </a:solidFill>
              </a:defRPr>
            </a:lvl2pPr>
            <a:lvl3pPr marL="365760" indent="-182880">
              <a:spcBef>
                <a:spcPts val="800"/>
              </a:spcBef>
              <a:buSzPct val="100000"/>
              <a:buFont typeface="Lucida Grande"/>
              <a:buChar char="-"/>
              <a:defRPr sz="1100" baseline="0">
                <a:solidFill>
                  <a:schemeClr val="tx1"/>
                </a:solidFill>
              </a:defRPr>
            </a:lvl3pPr>
            <a:lvl4pPr marL="548640" indent="-182880">
              <a:spcBef>
                <a:spcPts val="800"/>
              </a:spcBef>
              <a:buFont typeface="Arial"/>
              <a:buChar char="•"/>
              <a:defRPr sz="1100" baseline="0">
                <a:solidFill>
                  <a:schemeClr val="tx1"/>
                </a:solidFill>
              </a:defRPr>
            </a:lvl4pPr>
            <a:lvl5pPr marL="731520" indent="-182880">
              <a:spcBef>
                <a:spcPts val="800"/>
              </a:spcBef>
              <a:buFont typeface="Lucida Grande"/>
              <a:buChar char="-"/>
              <a:defRPr sz="1100">
                <a:solidFill>
                  <a:schemeClr val="tx1"/>
                </a:solidFill>
              </a:defRPr>
            </a:lvl5pPr>
            <a:lvl6pPr marL="914400" indent="-182880">
              <a:spcBef>
                <a:spcPts val="800"/>
              </a:spcBef>
              <a:buFont typeface="Arial"/>
              <a:buChar char="•"/>
              <a:defRPr sz="1100" baseline="0"/>
            </a:lvl6pPr>
            <a:lvl7pPr marL="1097280" indent="-182880">
              <a:spcBef>
                <a:spcPts val="800"/>
              </a:spcBef>
              <a:buFont typeface="Lucida Grande"/>
              <a:buChar char="-"/>
              <a:defRPr sz="1100"/>
            </a:lvl7pPr>
            <a:lvl8pPr marL="1280160" indent="-182880">
              <a:spcBef>
                <a:spcPts val="800"/>
              </a:spcBef>
              <a:defRPr sz="1100"/>
            </a:lvl8pPr>
            <a:lvl9pPr marL="1463040" indent="-182880">
              <a:spcBef>
                <a:spcPts val="800"/>
              </a:spcBef>
              <a:buFont typeface="Lucida Grande"/>
              <a:buChar char="-"/>
              <a:defRPr sz="1100"/>
            </a:lvl9pPr>
          </a:lstStyle>
          <a:p>
            <a:pPr lvl="0"/>
            <a:r>
              <a:rPr lang="en-US" dirty="0"/>
              <a:t>Text goes here. Arial / regular / size 11 / spacing 1.2 / sentence case. </a:t>
            </a:r>
            <a:r>
              <a:rPr lang="en-US" dirty="0" err="1"/>
              <a:t>Lorem</a:t>
            </a:r>
            <a:r>
              <a:rPr lang="en-US" dirty="0"/>
              <a:t> </a:t>
            </a:r>
            <a:r>
              <a:rPr lang="en-US" dirty="0" err="1"/>
              <a:t>ipsum</a:t>
            </a:r>
            <a:r>
              <a:rPr lang="en-US" dirty="0"/>
              <a:t> dolor sit </a:t>
            </a:r>
            <a:r>
              <a:rPr lang="en-US" dirty="0" err="1"/>
              <a:t>amet</a:t>
            </a:r>
            <a:r>
              <a:rPr lang="en-US" dirty="0"/>
              <a:t>, </a:t>
            </a:r>
            <a:r>
              <a:rPr lang="en-US" dirty="0" err="1"/>
              <a:t>postea</a:t>
            </a:r>
            <a:r>
              <a:rPr lang="en-US" dirty="0"/>
              <a:t> </a:t>
            </a:r>
            <a:r>
              <a:rPr lang="en-US" dirty="0" err="1"/>
              <a:t>deterruisset</a:t>
            </a:r>
            <a:r>
              <a:rPr lang="en-US" dirty="0"/>
              <a:t> id </a:t>
            </a:r>
            <a:r>
              <a:rPr lang="en-US" dirty="0" err="1"/>
              <a:t>eam</a:t>
            </a:r>
            <a:r>
              <a:rPr lang="en-US" dirty="0"/>
              <a:t>, </a:t>
            </a:r>
            <a:r>
              <a:rPr lang="en-US" dirty="0" err="1"/>
              <a:t>laudem</a:t>
            </a:r>
            <a:r>
              <a:rPr lang="en-US" dirty="0"/>
              <a:t> </a:t>
            </a:r>
            <a:r>
              <a:rPr lang="en-US" dirty="0" err="1"/>
              <a:t>admodum</a:t>
            </a:r>
            <a:r>
              <a:rPr lang="en-US" dirty="0"/>
              <a:t> </a:t>
            </a:r>
            <a:r>
              <a:rPr lang="en-US" dirty="0" err="1"/>
              <a:t>scripserit</a:t>
            </a:r>
            <a:r>
              <a:rPr lang="en-US" dirty="0"/>
              <a:t> his id. </a:t>
            </a:r>
            <a:r>
              <a:rPr lang="en-US" dirty="0" err="1"/>
              <a:t>Laoreet</a:t>
            </a:r>
            <a:r>
              <a:rPr lang="en-US" dirty="0"/>
              <a:t> </a:t>
            </a:r>
            <a:r>
              <a:rPr lang="en-US" dirty="0" err="1"/>
              <a:t>salutandi</a:t>
            </a:r>
            <a:r>
              <a:rPr lang="en-US" dirty="0"/>
              <a:t> </a:t>
            </a:r>
            <a:r>
              <a:rPr lang="en-US" dirty="0" err="1"/>
              <a:t>facilisis</a:t>
            </a:r>
            <a:r>
              <a:rPr lang="en-US" dirty="0"/>
              <a:t> has in, </a:t>
            </a:r>
            <a:r>
              <a:rPr lang="en-US" dirty="0" err="1"/>
              <a:t>quot</a:t>
            </a:r>
            <a:r>
              <a:rPr lang="en-US" dirty="0"/>
              <a:t> </a:t>
            </a:r>
            <a:r>
              <a:rPr lang="en-US" dirty="0" err="1"/>
              <a:t>appareat</a:t>
            </a:r>
            <a:r>
              <a:rPr lang="en-US" dirty="0"/>
              <a:t> </a:t>
            </a:r>
            <a:r>
              <a:rPr lang="en-US" dirty="0" err="1"/>
              <a:t>tincidunt</a:t>
            </a:r>
            <a:r>
              <a:rPr lang="en-US" dirty="0"/>
              <a:t> cum in. His ne </a:t>
            </a:r>
            <a:r>
              <a:rPr lang="en-US" dirty="0" err="1"/>
              <a:t>virtute</a:t>
            </a:r>
            <a:r>
              <a:rPr lang="en-US" dirty="0"/>
              <a:t> </a:t>
            </a:r>
            <a:r>
              <a:rPr lang="en-US" dirty="0" err="1"/>
              <a:t>omittam</a:t>
            </a:r>
            <a:r>
              <a:rPr lang="en-US" dirty="0"/>
              <a:t> </a:t>
            </a:r>
            <a:r>
              <a:rPr lang="en-US" dirty="0" err="1"/>
              <a:t>dignissim</a:t>
            </a:r>
            <a:r>
              <a:rPr lang="en-US" dirty="0"/>
              <a:t>. </a:t>
            </a:r>
            <a:r>
              <a:rPr lang="en-US" dirty="0" err="1"/>
              <a:t>Vocent</a:t>
            </a:r>
            <a:r>
              <a:rPr lang="en-US" dirty="0"/>
              <a:t> </a:t>
            </a:r>
            <a:r>
              <a:rPr lang="en-US" dirty="0" err="1"/>
              <a:t>menandri</a:t>
            </a:r>
            <a:r>
              <a:rPr lang="en-US" dirty="0"/>
              <a:t> </a:t>
            </a:r>
            <a:r>
              <a:rPr lang="en-US" dirty="0" err="1"/>
              <a:t>corrumpit</a:t>
            </a:r>
            <a:r>
              <a:rPr lang="en-US" dirty="0"/>
              <a:t> </a:t>
            </a:r>
            <a:r>
              <a:rPr lang="en-US" dirty="0" err="1"/>
              <a:t>eu</a:t>
            </a:r>
            <a:r>
              <a:rPr lang="en-US" dirty="0"/>
              <a:t> his, ad </a:t>
            </a:r>
            <a:r>
              <a:rPr lang="en-US" dirty="0" err="1"/>
              <a:t>viris</a:t>
            </a:r>
            <a:r>
              <a:rPr lang="en-US" dirty="0"/>
              <a:t> </a:t>
            </a:r>
            <a:r>
              <a:rPr lang="en-US" dirty="0" err="1"/>
              <a:t>suscipit</a:t>
            </a:r>
            <a:r>
              <a:rPr lang="en-US" dirty="0"/>
              <a:t>.</a:t>
            </a:r>
          </a:p>
        </p:txBody>
      </p:sp>
      <p:sp>
        <p:nvSpPr>
          <p:cNvPr id="22" name="Text Placeholder 11"/>
          <p:cNvSpPr>
            <a:spLocks noGrp="1"/>
          </p:cNvSpPr>
          <p:nvPr>
            <p:ph type="body" sz="quarter" idx="20" hasCustomPrompt="1"/>
          </p:nvPr>
        </p:nvSpPr>
        <p:spPr>
          <a:xfrm>
            <a:off x="592336" y="3033288"/>
            <a:ext cx="4162273" cy="1118957"/>
          </a:xfrm>
          <a:prstGeom prst="rect">
            <a:avLst/>
          </a:prstGeom>
        </p:spPr>
        <p:txBody>
          <a:bodyPr vert="horz"/>
          <a:lstStyle>
            <a:lvl1pPr marL="0" indent="0">
              <a:lnSpc>
                <a:spcPct val="120000"/>
              </a:lnSpc>
              <a:spcBef>
                <a:spcPts val="0"/>
              </a:spcBef>
              <a:buFontTx/>
              <a:buNone/>
              <a:defRPr sz="1100" baseline="0">
                <a:solidFill>
                  <a:schemeClr val="tx1"/>
                </a:solidFill>
              </a:defRPr>
            </a:lvl1pPr>
            <a:lvl2pPr marL="182880" indent="-182880">
              <a:spcBef>
                <a:spcPts val="800"/>
              </a:spcBef>
              <a:buFont typeface="Arial"/>
              <a:buChar char="•"/>
              <a:defRPr sz="1100" baseline="0">
                <a:solidFill>
                  <a:schemeClr val="tx1"/>
                </a:solidFill>
              </a:defRPr>
            </a:lvl2pPr>
            <a:lvl3pPr marL="365760" indent="-182880">
              <a:spcBef>
                <a:spcPts val="800"/>
              </a:spcBef>
              <a:buSzPct val="100000"/>
              <a:buFont typeface="Lucida Grande"/>
              <a:buChar char="-"/>
              <a:defRPr sz="1100" baseline="0">
                <a:solidFill>
                  <a:schemeClr val="tx1"/>
                </a:solidFill>
              </a:defRPr>
            </a:lvl3pPr>
            <a:lvl4pPr marL="548640" indent="-182880">
              <a:spcBef>
                <a:spcPts val="800"/>
              </a:spcBef>
              <a:buFont typeface="Arial"/>
              <a:buChar char="•"/>
              <a:defRPr sz="1100" baseline="0">
                <a:solidFill>
                  <a:schemeClr val="tx1"/>
                </a:solidFill>
              </a:defRPr>
            </a:lvl4pPr>
            <a:lvl5pPr marL="731520" indent="-182880">
              <a:spcBef>
                <a:spcPts val="800"/>
              </a:spcBef>
              <a:buFont typeface="Lucida Grande"/>
              <a:buChar char="-"/>
              <a:defRPr sz="1100">
                <a:solidFill>
                  <a:schemeClr val="tx1"/>
                </a:solidFill>
              </a:defRPr>
            </a:lvl5pPr>
            <a:lvl6pPr marL="914400" indent="-182880">
              <a:spcBef>
                <a:spcPts val="800"/>
              </a:spcBef>
              <a:buFont typeface="Arial"/>
              <a:buChar char="•"/>
              <a:defRPr sz="1100" baseline="0"/>
            </a:lvl6pPr>
            <a:lvl7pPr marL="1097280" indent="-182880">
              <a:spcBef>
                <a:spcPts val="800"/>
              </a:spcBef>
              <a:buFont typeface="Lucida Grande"/>
              <a:buChar char="-"/>
              <a:defRPr sz="1100"/>
            </a:lvl7pPr>
            <a:lvl8pPr marL="1280160" indent="-182880">
              <a:spcBef>
                <a:spcPts val="800"/>
              </a:spcBef>
              <a:defRPr sz="1100"/>
            </a:lvl8pPr>
            <a:lvl9pPr marL="1463040" indent="-182880">
              <a:spcBef>
                <a:spcPts val="800"/>
              </a:spcBef>
              <a:buFont typeface="Lucida Grande"/>
              <a:buChar char="-"/>
              <a:defRPr sz="1100"/>
            </a:lvl9pPr>
          </a:lstStyle>
          <a:p>
            <a:pPr lvl="0"/>
            <a:r>
              <a:rPr lang="en-US" dirty="0"/>
              <a:t>Text goes here. Arial / regular / size 11 / spacing 1.2 / sentence case. </a:t>
            </a:r>
            <a:r>
              <a:rPr lang="en-US" dirty="0" err="1"/>
              <a:t>Lorem</a:t>
            </a:r>
            <a:r>
              <a:rPr lang="en-US" dirty="0"/>
              <a:t> </a:t>
            </a:r>
            <a:r>
              <a:rPr lang="en-US" dirty="0" err="1"/>
              <a:t>ipsum</a:t>
            </a:r>
            <a:r>
              <a:rPr lang="en-US" dirty="0"/>
              <a:t> dolor sit </a:t>
            </a:r>
            <a:r>
              <a:rPr lang="en-US" dirty="0" err="1"/>
              <a:t>amet</a:t>
            </a:r>
            <a:r>
              <a:rPr lang="en-US" dirty="0"/>
              <a:t>, </a:t>
            </a:r>
            <a:r>
              <a:rPr lang="en-US" dirty="0" err="1"/>
              <a:t>postea</a:t>
            </a:r>
            <a:r>
              <a:rPr lang="en-US" dirty="0"/>
              <a:t> </a:t>
            </a:r>
            <a:r>
              <a:rPr lang="en-US" dirty="0" err="1"/>
              <a:t>deterruisset</a:t>
            </a:r>
            <a:r>
              <a:rPr lang="en-US" dirty="0"/>
              <a:t> id </a:t>
            </a:r>
            <a:r>
              <a:rPr lang="en-US" dirty="0" err="1"/>
              <a:t>eam</a:t>
            </a:r>
            <a:r>
              <a:rPr lang="en-US" dirty="0"/>
              <a:t>, </a:t>
            </a:r>
            <a:r>
              <a:rPr lang="en-US" dirty="0" err="1"/>
              <a:t>laudem</a:t>
            </a:r>
            <a:r>
              <a:rPr lang="en-US" dirty="0"/>
              <a:t> </a:t>
            </a:r>
            <a:r>
              <a:rPr lang="en-US" dirty="0" err="1"/>
              <a:t>admodum</a:t>
            </a:r>
            <a:r>
              <a:rPr lang="en-US" dirty="0"/>
              <a:t> </a:t>
            </a:r>
            <a:r>
              <a:rPr lang="en-US" dirty="0" err="1"/>
              <a:t>scripserit</a:t>
            </a:r>
            <a:r>
              <a:rPr lang="en-US" dirty="0"/>
              <a:t> his id. </a:t>
            </a:r>
            <a:r>
              <a:rPr lang="en-US" dirty="0" err="1"/>
              <a:t>Laoreet</a:t>
            </a:r>
            <a:r>
              <a:rPr lang="en-US" dirty="0"/>
              <a:t> </a:t>
            </a:r>
            <a:r>
              <a:rPr lang="en-US" dirty="0" err="1"/>
              <a:t>salutandi</a:t>
            </a:r>
            <a:r>
              <a:rPr lang="en-US" dirty="0"/>
              <a:t> </a:t>
            </a:r>
            <a:r>
              <a:rPr lang="en-US" dirty="0" err="1"/>
              <a:t>facilisis</a:t>
            </a:r>
            <a:r>
              <a:rPr lang="en-US" dirty="0"/>
              <a:t> has in, </a:t>
            </a:r>
            <a:r>
              <a:rPr lang="en-US" dirty="0" err="1"/>
              <a:t>quot</a:t>
            </a:r>
            <a:r>
              <a:rPr lang="en-US" dirty="0"/>
              <a:t> </a:t>
            </a:r>
            <a:r>
              <a:rPr lang="en-US" dirty="0" err="1"/>
              <a:t>appareat</a:t>
            </a:r>
            <a:r>
              <a:rPr lang="en-US" dirty="0"/>
              <a:t> </a:t>
            </a:r>
            <a:r>
              <a:rPr lang="en-US" dirty="0" err="1"/>
              <a:t>tincidunt</a:t>
            </a:r>
            <a:r>
              <a:rPr lang="en-US" dirty="0"/>
              <a:t> cum in. His ne </a:t>
            </a:r>
            <a:r>
              <a:rPr lang="en-US" dirty="0" err="1"/>
              <a:t>virtute</a:t>
            </a:r>
            <a:r>
              <a:rPr lang="en-US" dirty="0"/>
              <a:t> </a:t>
            </a:r>
            <a:r>
              <a:rPr lang="en-US" dirty="0" err="1"/>
              <a:t>omittam</a:t>
            </a:r>
            <a:r>
              <a:rPr lang="en-US" dirty="0"/>
              <a:t> </a:t>
            </a:r>
            <a:r>
              <a:rPr lang="en-US" dirty="0" err="1"/>
              <a:t>dignissim</a:t>
            </a:r>
            <a:r>
              <a:rPr lang="en-US" dirty="0"/>
              <a:t>. </a:t>
            </a:r>
            <a:r>
              <a:rPr lang="en-US" dirty="0" err="1"/>
              <a:t>Vocent</a:t>
            </a:r>
            <a:r>
              <a:rPr lang="en-US" dirty="0"/>
              <a:t> </a:t>
            </a:r>
            <a:r>
              <a:rPr lang="en-US" dirty="0" err="1"/>
              <a:t>menandri</a:t>
            </a:r>
            <a:r>
              <a:rPr lang="en-US" dirty="0"/>
              <a:t> </a:t>
            </a:r>
            <a:r>
              <a:rPr lang="en-US" dirty="0" err="1"/>
              <a:t>corrumpit</a:t>
            </a:r>
            <a:r>
              <a:rPr lang="en-US" dirty="0"/>
              <a:t> </a:t>
            </a:r>
            <a:r>
              <a:rPr lang="en-US" dirty="0" err="1"/>
              <a:t>eu</a:t>
            </a:r>
            <a:r>
              <a:rPr lang="en-US" dirty="0"/>
              <a:t> his, ad </a:t>
            </a:r>
            <a:r>
              <a:rPr lang="en-US" dirty="0" err="1"/>
              <a:t>viris</a:t>
            </a:r>
            <a:r>
              <a:rPr lang="en-US" dirty="0"/>
              <a:t> </a:t>
            </a:r>
            <a:r>
              <a:rPr lang="en-US" dirty="0" err="1"/>
              <a:t>suscipit</a:t>
            </a:r>
            <a:r>
              <a:rPr lang="en-US" dirty="0"/>
              <a:t>.</a:t>
            </a:r>
          </a:p>
        </p:txBody>
      </p:sp>
      <p:sp>
        <p:nvSpPr>
          <p:cNvPr id="13" name="Rounded Rectangle 1"/>
          <p:cNvSpPr/>
          <p:nvPr userDrawn="1"/>
        </p:nvSpPr>
        <p:spPr>
          <a:xfrm>
            <a:off x="4750570" y="4797642"/>
            <a:ext cx="4399766" cy="357386"/>
          </a:xfrm>
          <a:custGeom>
            <a:avLst/>
            <a:gdLst>
              <a:gd name="connsiteX0" fmla="*/ 0 w 14963586"/>
              <a:gd name="connsiteY0" fmla="*/ 285916 h 1715462"/>
              <a:gd name="connsiteX1" fmla="*/ 285916 w 14963586"/>
              <a:gd name="connsiteY1" fmla="*/ 0 h 1715462"/>
              <a:gd name="connsiteX2" fmla="*/ 14677670 w 14963586"/>
              <a:gd name="connsiteY2" fmla="*/ 0 h 1715462"/>
              <a:gd name="connsiteX3" fmla="*/ 14963586 w 14963586"/>
              <a:gd name="connsiteY3" fmla="*/ 285916 h 1715462"/>
              <a:gd name="connsiteX4" fmla="*/ 14963586 w 14963586"/>
              <a:gd name="connsiteY4" fmla="*/ 1429546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14963586 w 14963586"/>
              <a:gd name="connsiteY4" fmla="*/ 1429546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7206817 w 14963586"/>
              <a:gd name="connsiteY4" fmla="*/ 1312315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14677670 w 14963586"/>
              <a:gd name="connsiteY4" fmla="*/ 1715462 h 1715462"/>
              <a:gd name="connsiteX5" fmla="*/ 285916 w 14963586"/>
              <a:gd name="connsiteY5" fmla="*/ 1715462 h 1715462"/>
              <a:gd name="connsiteX6" fmla="*/ 0 w 14963586"/>
              <a:gd name="connsiteY6" fmla="*/ 1429546 h 1715462"/>
              <a:gd name="connsiteX7" fmla="*/ 0 w 14963586"/>
              <a:gd name="connsiteY7" fmla="*/ 285916 h 1715462"/>
              <a:gd name="connsiteX0" fmla="*/ 0 w 14787939"/>
              <a:gd name="connsiteY0" fmla="*/ 285916 h 1715462"/>
              <a:gd name="connsiteX1" fmla="*/ 285916 w 14787939"/>
              <a:gd name="connsiteY1" fmla="*/ 0 h 1715462"/>
              <a:gd name="connsiteX2" fmla="*/ 6588747 w 14787939"/>
              <a:gd name="connsiteY2" fmla="*/ 0 h 1715462"/>
              <a:gd name="connsiteX3" fmla="*/ 14677670 w 14787939"/>
              <a:gd name="connsiteY3" fmla="*/ 1715462 h 1715462"/>
              <a:gd name="connsiteX4" fmla="*/ 285916 w 14787939"/>
              <a:gd name="connsiteY4" fmla="*/ 1715462 h 1715462"/>
              <a:gd name="connsiteX5" fmla="*/ 0 w 14787939"/>
              <a:gd name="connsiteY5" fmla="*/ 1429546 h 1715462"/>
              <a:gd name="connsiteX6" fmla="*/ 0 w 14787939"/>
              <a:gd name="connsiteY6" fmla="*/ 285916 h 1715462"/>
              <a:gd name="connsiteX0" fmla="*/ 0 w 14787939"/>
              <a:gd name="connsiteY0" fmla="*/ 285916 h 1715462"/>
              <a:gd name="connsiteX1" fmla="*/ 285916 w 14787939"/>
              <a:gd name="connsiteY1" fmla="*/ 0 h 1715462"/>
              <a:gd name="connsiteX2" fmla="*/ 6588747 w 14787939"/>
              <a:gd name="connsiteY2" fmla="*/ 0 h 1715462"/>
              <a:gd name="connsiteX3" fmla="*/ 14677670 w 14787939"/>
              <a:gd name="connsiteY3" fmla="*/ 1715462 h 1715462"/>
              <a:gd name="connsiteX4" fmla="*/ 0 w 14787939"/>
              <a:gd name="connsiteY4" fmla="*/ 1429546 h 1715462"/>
              <a:gd name="connsiteX5" fmla="*/ 0 w 14787939"/>
              <a:gd name="connsiteY5" fmla="*/ 285916 h 1715462"/>
              <a:gd name="connsiteX0" fmla="*/ 0 w 14801719"/>
              <a:gd name="connsiteY0" fmla="*/ 285916 h 1715706"/>
              <a:gd name="connsiteX1" fmla="*/ 285916 w 14801719"/>
              <a:gd name="connsiteY1" fmla="*/ 0 h 1715706"/>
              <a:gd name="connsiteX2" fmla="*/ 6588747 w 14801719"/>
              <a:gd name="connsiteY2" fmla="*/ 0 h 1715706"/>
              <a:gd name="connsiteX3" fmla="*/ 14677670 w 14801719"/>
              <a:gd name="connsiteY3" fmla="*/ 1715462 h 1715706"/>
              <a:gd name="connsiteX4" fmla="*/ 0 w 14801719"/>
              <a:gd name="connsiteY4" fmla="*/ 1429546 h 1715706"/>
              <a:gd name="connsiteX5" fmla="*/ 0 w 14801719"/>
              <a:gd name="connsiteY5" fmla="*/ 285916 h 1715706"/>
              <a:gd name="connsiteX0" fmla="*/ 0 w 7624135"/>
              <a:gd name="connsiteY0" fmla="*/ 285916 h 1520359"/>
              <a:gd name="connsiteX1" fmla="*/ 285916 w 7624135"/>
              <a:gd name="connsiteY1" fmla="*/ 0 h 1520359"/>
              <a:gd name="connsiteX2" fmla="*/ 6588747 w 7624135"/>
              <a:gd name="connsiteY2" fmla="*/ 0 h 1520359"/>
              <a:gd name="connsiteX3" fmla="*/ 5494593 w 7624135"/>
              <a:gd name="connsiteY3" fmla="*/ 1520077 h 1520359"/>
              <a:gd name="connsiteX4" fmla="*/ 0 w 7624135"/>
              <a:gd name="connsiteY4" fmla="*/ 1429546 h 1520359"/>
              <a:gd name="connsiteX5" fmla="*/ 0 w 7624135"/>
              <a:gd name="connsiteY5" fmla="*/ 285916 h 1520359"/>
              <a:gd name="connsiteX0" fmla="*/ 0 w 6588747"/>
              <a:gd name="connsiteY0" fmla="*/ 285916 h 1520525"/>
              <a:gd name="connsiteX1" fmla="*/ 285916 w 6588747"/>
              <a:gd name="connsiteY1" fmla="*/ 0 h 1520525"/>
              <a:gd name="connsiteX2" fmla="*/ 6588747 w 6588747"/>
              <a:gd name="connsiteY2" fmla="*/ 0 h 1520525"/>
              <a:gd name="connsiteX3" fmla="*/ 5494593 w 6588747"/>
              <a:gd name="connsiteY3" fmla="*/ 1520077 h 1520525"/>
              <a:gd name="connsiteX4" fmla="*/ 0 w 6588747"/>
              <a:gd name="connsiteY4" fmla="*/ 1429546 h 1520525"/>
              <a:gd name="connsiteX5" fmla="*/ 0 w 6588747"/>
              <a:gd name="connsiteY5" fmla="*/ 285916 h 1520525"/>
              <a:gd name="connsiteX0" fmla="*/ 0 w 6588747"/>
              <a:gd name="connsiteY0" fmla="*/ 285916 h 1520077"/>
              <a:gd name="connsiteX1" fmla="*/ 285916 w 6588747"/>
              <a:gd name="connsiteY1" fmla="*/ 0 h 1520077"/>
              <a:gd name="connsiteX2" fmla="*/ 6588747 w 6588747"/>
              <a:gd name="connsiteY2" fmla="*/ 0 h 1520077"/>
              <a:gd name="connsiteX3" fmla="*/ 5494593 w 6588747"/>
              <a:gd name="connsiteY3" fmla="*/ 1520077 h 1520077"/>
              <a:gd name="connsiteX4" fmla="*/ 0 w 6588747"/>
              <a:gd name="connsiteY4" fmla="*/ 1429546 h 1520077"/>
              <a:gd name="connsiteX5" fmla="*/ 0 w 6588747"/>
              <a:gd name="connsiteY5" fmla="*/ 285916 h 1520077"/>
              <a:gd name="connsiteX0" fmla="*/ 0 w 5494593"/>
              <a:gd name="connsiteY0" fmla="*/ 285916 h 1520077"/>
              <a:gd name="connsiteX1" fmla="*/ 285916 w 5494593"/>
              <a:gd name="connsiteY1" fmla="*/ 0 h 1520077"/>
              <a:gd name="connsiteX2" fmla="*/ 5400027 w 5494593"/>
              <a:gd name="connsiteY2" fmla="*/ 10160 h 1520077"/>
              <a:gd name="connsiteX3" fmla="*/ 5494593 w 5494593"/>
              <a:gd name="connsiteY3" fmla="*/ 1520077 h 1520077"/>
              <a:gd name="connsiteX4" fmla="*/ 0 w 5494593"/>
              <a:gd name="connsiteY4" fmla="*/ 1429546 h 1520077"/>
              <a:gd name="connsiteX5" fmla="*/ 0 w 5494593"/>
              <a:gd name="connsiteY5" fmla="*/ 285916 h 1520077"/>
              <a:gd name="connsiteX0" fmla="*/ 0 w 5423473"/>
              <a:gd name="connsiteY0" fmla="*/ 285916 h 1520077"/>
              <a:gd name="connsiteX1" fmla="*/ 285916 w 5423473"/>
              <a:gd name="connsiteY1" fmla="*/ 0 h 1520077"/>
              <a:gd name="connsiteX2" fmla="*/ 5400027 w 5423473"/>
              <a:gd name="connsiteY2" fmla="*/ 10160 h 1520077"/>
              <a:gd name="connsiteX3" fmla="*/ 5423473 w 5423473"/>
              <a:gd name="connsiteY3" fmla="*/ 1520077 h 1520077"/>
              <a:gd name="connsiteX4" fmla="*/ 0 w 5423473"/>
              <a:gd name="connsiteY4" fmla="*/ 1429546 h 1520077"/>
              <a:gd name="connsiteX5" fmla="*/ 0 w 5423473"/>
              <a:gd name="connsiteY5" fmla="*/ 285916 h 1520077"/>
              <a:gd name="connsiteX0" fmla="*/ 0 w 5423473"/>
              <a:gd name="connsiteY0" fmla="*/ 285916 h 1429546"/>
              <a:gd name="connsiteX1" fmla="*/ 285916 w 5423473"/>
              <a:gd name="connsiteY1" fmla="*/ 0 h 1429546"/>
              <a:gd name="connsiteX2" fmla="*/ 5400027 w 5423473"/>
              <a:gd name="connsiteY2" fmla="*/ 10160 h 1429546"/>
              <a:gd name="connsiteX3" fmla="*/ 5423473 w 5423473"/>
              <a:gd name="connsiteY3" fmla="*/ 778397 h 1429546"/>
              <a:gd name="connsiteX4" fmla="*/ 0 w 5423473"/>
              <a:gd name="connsiteY4" fmla="*/ 1429546 h 1429546"/>
              <a:gd name="connsiteX5" fmla="*/ 0 w 5423473"/>
              <a:gd name="connsiteY5" fmla="*/ 285916 h 1429546"/>
              <a:gd name="connsiteX0" fmla="*/ 0 w 5423473"/>
              <a:gd name="connsiteY0" fmla="*/ 285916 h 778397"/>
              <a:gd name="connsiteX1" fmla="*/ 285916 w 5423473"/>
              <a:gd name="connsiteY1" fmla="*/ 0 h 778397"/>
              <a:gd name="connsiteX2" fmla="*/ 5400027 w 5423473"/>
              <a:gd name="connsiteY2" fmla="*/ 10160 h 778397"/>
              <a:gd name="connsiteX3" fmla="*/ 5423473 w 5423473"/>
              <a:gd name="connsiteY3" fmla="*/ 778397 h 778397"/>
              <a:gd name="connsiteX4" fmla="*/ 10160 w 5423473"/>
              <a:gd name="connsiteY4" fmla="*/ 616746 h 778397"/>
              <a:gd name="connsiteX5" fmla="*/ 0 w 5423473"/>
              <a:gd name="connsiteY5" fmla="*/ 285916 h 778397"/>
              <a:gd name="connsiteX0" fmla="*/ 0 w 5413313"/>
              <a:gd name="connsiteY0" fmla="*/ 285916 h 616746"/>
              <a:gd name="connsiteX1" fmla="*/ 285916 w 5413313"/>
              <a:gd name="connsiteY1" fmla="*/ 0 h 616746"/>
              <a:gd name="connsiteX2" fmla="*/ 5400027 w 5413313"/>
              <a:gd name="connsiteY2" fmla="*/ 10160 h 616746"/>
              <a:gd name="connsiteX3" fmla="*/ 5413313 w 5413313"/>
              <a:gd name="connsiteY3" fmla="*/ 605677 h 616746"/>
              <a:gd name="connsiteX4" fmla="*/ 10160 w 5413313"/>
              <a:gd name="connsiteY4" fmla="*/ 616746 h 616746"/>
              <a:gd name="connsiteX5" fmla="*/ 0 w 5413313"/>
              <a:gd name="connsiteY5" fmla="*/ 285916 h 616746"/>
              <a:gd name="connsiteX0" fmla="*/ 0 w 5413313"/>
              <a:gd name="connsiteY0" fmla="*/ 285916 h 616746"/>
              <a:gd name="connsiteX1" fmla="*/ 285916 w 5413313"/>
              <a:gd name="connsiteY1" fmla="*/ 0 h 616746"/>
              <a:gd name="connsiteX2" fmla="*/ 5400027 w 5413313"/>
              <a:gd name="connsiteY2" fmla="*/ 10160 h 616746"/>
              <a:gd name="connsiteX3" fmla="*/ 5413313 w 5413313"/>
              <a:gd name="connsiteY3" fmla="*/ 605677 h 616746"/>
              <a:gd name="connsiteX4" fmla="*/ 10160 w 5413313"/>
              <a:gd name="connsiteY4" fmla="*/ 616746 h 616746"/>
              <a:gd name="connsiteX5" fmla="*/ 0 w 5413313"/>
              <a:gd name="connsiteY5" fmla="*/ 285916 h 616746"/>
              <a:gd name="connsiteX0" fmla="*/ 0 w 5400027"/>
              <a:gd name="connsiteY0" fmla="*/ 285916 h 616746"/>
              <a:gd name="connsiteX1" fmla="*/ 285916 w 5400027"/>
              <a:gd name="connsiteY1" fmla="*/ 0 h 616746"/>
              <a:gd name="connsiteX2" fmla="*/ 5400027 w 5400027"/>
              <a:gd name="connsiteY2" fmla="*/ 10160 h 616746"/>
              <a:gd name="connsiteX3" fmla="*/ 5388733 w 5400027"/>
              <a:gd name="connsiteY3" fmla="*/ 605677 h 616746"/>
              <a:gd name="connsiteX4" fmla="*/ 10160 w 5400027"/>
              <a:gd name="connsiteY4" fmla="*/ 616746 h 616746"/>
              <a:gd name="connsiteX5" fmla="*/ 0 w 5400027"/>
              <a:gd name="connsiteY5" fmla="*/ 285916 h 616746"/>
              <a:gd name="connsiteX0" fmla="*/ 0 w 5388733"/>
              <a:gd name="connsiteY0" fmla="*/ 292143 h 622973"/>
              <a:gd name="connsiteX1" fmla="*/ 285916 w 5388733"/>
              <a:gd name="connsiteY1" fmla="*/ 6227 h 622973"/>
              <a:gd name="connsiteX2" fmla="*/ 5383640 w 5388733"/>
              <a:gd name="connsiteY2" fmla="*/ 0 h 622973"/>
              <a:gd name="connsiteX3" fmla="*/ 5388733 w 5388733"/>
              <a:gd name="connsiteY3" fmla="*/ 611904 h 622973"/>
              <a:gd name="connsiteX4" fmla="*/ 10160 w 5388733"/>
              <a:gd name="connsiteY4" fmla="*/ 622973 h 622973"/>
              <a:gd name="connsiteX5" fmla="*/ 0 w 5388733"/>
              <a:gd name="connsiteY5" fmla="*/ 292143 h 622973"/>
              <a:gd name="connsiteX0" fmla="*/ 0 w 5388733"/>
              <a:gd name="connsiteY0" fmla="*/ 292143 h 622973"/>
              <a:gd name="connsiteX1" fmla="*/ 285916 w 5388733"/>
              <a:gd name="connsiteY1" fmla="*/ 6227 h 622973"/>
              <a:gd name="connsiteX2" fmla="*/ 5383640 w 5388733"/>
              <a:gd name="connsiteY2" fmla="*/ 0 h 622973"/>
              <a:gd name="connsiteX3" fmla="*/ 5388733 w 5388733"/>
              <a:gd name="connsiteY3" fmla="*/ 611904 h 622973"/>
              <a:gd name="connsiteX4" fmla="*/ 10160 w 5388733"/>
              <a:gd name="connsiteY4" fmla="*/ 622973 h 622973"/>
              <a:gd name="connsiteX5" fmla="*/ 0 w 5388733"/>
              <a:gd name="connsiteY5" fmla="*/ 292143 h 622973"/>
              <a:gd name="connsiteX0" fmla="*/ 932 w 5389665"/>
              <a:gd name="connsiteY0" fmla="*/ 292143 h 622973"/>
              <a:gd name="connsiteX1" fmla="*/ 286848 w 5389665"/>
              <a:gd name="connsiteY1" fmla="*/ 6227 h 622973"/>
              <a:gd name="connsiteX2" fmla="*/ 5384572 w 5389665"/>
              <a:gd name="connsiteY2" fmla="*/ 0 h 622973"/>
              <a:gd name="connsiteX3" fmla="*/ 5389665 w 5389665"/>
              <a:gd name="connsiteY3" fmla="*/ 611904 h 622973"/>
              <a:gd name="connsiteX4" fmla="*/ 0 w 5389665"/>
              <a:gd name="connsiteY4" fmla="*/ 622973 h 622973"/>
              <a:gd name="connsiteX5" fmla="*/ 932 w 5389665"/>
              <a:gd name="connsiteY5" fmla="*/ 292143 h 622973"/>
              <a:gd name="connsiteX0" fmla="*/ 932 w 5389665"/>
              <a:gd name="connsiteY0" fmla="*/ 292143 h 611904"/>
              <a:gd name="connsiteX1" fmla="*/ 286848 w 5389665"/>
              <a:gd name="connsiteY1" fmla="*/ 6227 h 611904"/>
              <a:gd name="connsiteX2" fmla="*/ 5384572 w 5389665"/>
              <a:gd name="connsiteY2" fmla="*/ 0 h 611904"/>
              <a:gd name="connsiteX3" fmla="*/ 5389665 w 5389665"/>
              <a:gd name="connsiteY3" fmla="*/ 611904 h 611904"/>
              <a:gd name="connsiteX4" fmla="*/ 0 w 5389665"/>
              <a:gd name="connsiteY4" fmla="*/ 611881 h 611904"/>
              <a:gd name="connsiteX5" fmla="*/ 932 w 5389665"/>
              <a:gd name="connsiteY5" fmla="*/ 292143 h 611904"/>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545355 h 611881"/>
              <a:gd name="connsiteX4" fmla="*/ 0 w 5389665"/>
              <a:gd name="connsiteY4" fmla="*/ 611881 h 611881"/>
              <a:gd name="connsiteX5" fmla="*/ 932 w 5389665"/>
              <a:gd name="connsiteY5" fmla="*/ 292143 h 611881"/>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489897 h 611881"/>
              <a:gd name="connsiteX4" fmla="*/ 0 w 5389665"/>
              <a:gd name="connsiteY4" fmla="*/ 611881 h 611881"/>
              <a:gd name="connsiteX5" fmla="*/ 932 w 5389665"/>
              <a:gd name="connsiteY5" fmla="*/ 292143 h 611881"/>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534263 h 611881"/>
              <a:gd name="connsiteX4" fmla="*/ 0 w 5389665"/>
              <a:gd name="connsiteY4" fmla="*/ 611881 h 611881"/>
              <a:gd name="connsiteX5" fmla="*/ 932 w 5389665"/>
              <a:gd name="connsiteY5" fmla="*/ 292143 h 611881"/>
              <a:gd name="connsiteX0" fmla="*/ 932 w 5389665"/>
              <a:gd name="connsiteY0" fmla="*/ 292143 h 539787"/>
              <a:gd name="connsiteX1" fmla="*/ 286848 w 5389665"/>
              <a:gd name="connsiteY1" fmla="*/ 6227 h 539787"/>
              <a:gd name="connsiteX2" fmla="*/ 5384572 w 5389665"/>
              <a:gd name="connsiteY2" fmla="*/ 0 h 539787"/>
              <a:gd name="connsiteX3" fmla="*/ 5389665 w 5389665"/>
              <a:gd name="connsiteY3" fmla="*/ 534263 h 539787"/>
              <a:gd name="connsiteX4" fmla="*/ 0 w 5389665"/>
              <a:gd name="connsiteY4" fmla="*/ 539787 h 539787"/>
              <a:gd name="connsiteX5" fmla="*/ 932 w 5389665"/>
              <a:gd name="connsiteY5" fmla="*/ 292143 h 539787"/>
              <a:gd name="connsiteX0" fmla="*/ 932 w 5389665"/>
              <a:gd name="connsiteY0" fmla="*/ 292143 h 534263"/>
              <a:gd name="connsiteX1" fmla="*/ 286848 w 5389665"/>
              <a:gd name="connsiteY1" fmla="*/ 6227 h 534263"/>
              <a:gd name="connsiteX2" fmla="*/ 5384572 w 5389665"/>
              <a:gd name="connsiteY2" fmla="*/ 0 h 534263"/>
              <a:gd name="connsiteX3" fmla="*/ 5389665 w 5389665"/>
              <a:gd name="connsiteY3" fmla="*/ 534263 h 534263"/>
              <a:gd name="connsiteX4" fmla="*/ 0 w 5389665"/>
              <a:gd name="connsiteY4" fmla="*/ 534241 h 534263"/>
              <a:gd name="connsiteX5" fmla="*/ 932 w 5389665"/>
              <a:gd name="connsiteY5" fmla="*/ 292143 h 534263"/>
              <a:gd name="connsiteX0" fmla="*/ 932 w 5389665"/>
              <a:gd name="connsiteY0" fmla="*/ 292143 h 611233"/>
              <a:gd name="connsiteX1" fmla="*/ 286848 w 5389665"/>
              <a:gd name="connsiteY1" fmla="*/ 6227 h 611233"/>
              <a:gd name="connsiteX2" fmla="*/ 5384572 w 5389665"/>
              <a:gd name="connsiteY2" fmla="*/ 0 h 611233"/>
              <a:gd name="connsiteX3" fmla="*/ 5389665 w 5389665"/>
              <a:gd name="connsiteY3" fmla="*/ 611233 h 611233"/>
              <a:gd name="connsiteX4" fmla="*/ 0 w 5389665"/>
              <a:gd name="connsiteY4" fmla="*/ 534241 h 611233"/>
              <a:gd name="connsiteX5" fmla="*/ 932 w 5389665"/>
              <a:gd name="connsiteY5" fmla="*/ 292143 h 611233"/>
              <a:gd name="connsiteX0" fmla="*/ 932 w 5389665"/>
              <a:gd name="connsiteY0" fmla="*/ 292143 h 611233"/>
              <a:gd name="connsiteX1" fmla="*/ 286848 w 5389665"/>
              <a:gd name="connsiteY1" fmla="*/ 6227 h 611233"/>
              <a:gd name="connsiteX2" fmla="*/ 5384572 w 5389665"/>
              <a:gd name="connsiteY2" fmla="*/ 0 h 611233"/>
              <a:gd name="connsiteX3" fmla="*/ 5389665 w 5389665"/>
              <a:gd name="connsiteY3" fmla="*/ 611233 h 611233"/>
              <a:gd name="connsiteX4" fmla="*/ 0 w 5389665"/>
              <a:gd name="connsiteY4" fmla="*/ 603514 h 611233"/>
              <a:gd name="connsiteX5" fmla="*/ 932 w 5389665"/>
              <a:gd name="connsiteY5" fmla="*/ 292143 h 611233"/>
              <a:gd name="connsiteX0" fmla="*/ 932 w 5389665"/>
              <a:gd name="connsiteY0" fmla="*/ 292143 h 611233"/>
              <a:gd name="connsiteX1" fmla="*/ 286848 w 5389665"/>
              <a:gd name="connsiteY1" fmla="*/ 6227 h 611233"/>
              <a:gd name="connsiteX2" fmla="*/ 4399360 w 5389665"/>
              <a:gd name="connsiteY2" fmla="*/ 0 h 611233"/>
              <a:gd name="connsiteX3" fmla="*/ 5389665 w 5389665"/>
              <a:gd name="connsiteY3" fmla="*/ 611233 h 611233"/>
              <a:gd name="connsiteX4" fmla="*/ 0 w 5389665"/>
              <a:gd name="connsiteY4" fmla="*/ 603514 h 611233"/>
              <a:gd name="connsiteX5" fmla="*/ 932 w 5389665"/>
              <a:gd name="connsiteY5" fmla="*/ 292143 h 611233"/>
              <a:gd name="connsiteX0" fmla="*/ 932 w 4419847"/>
              <a:gd name="connsiteY0" fmla="*/ 292143 h 603536"/>
              <a:gd name="connsiteX1" fmla="*/ 286848 w 4419847"/>
              <a:gd name="connsiteY1" fmla="*/ 6227 h 603536"/>
              <a:gd name="connsiteX2" fmla="*/ 4399360 w 4419847"/>
              <a:gd name="connsiteY2" fmla="*/ 0 h 603536"/>
              <a:gd name="connsiteX3" fmla="*/ 4419847 w 4419847"/>
              <a:gd name="connsiteY3" fmla="*/ 603536 h 603536"/>
              <a:gd name="connsiteX4" fmla="*/ 0 w 4419847"/>
              <a:gd name="connsiteY4" fmla="*/ 603514 h 603536"/>
              <a:gd name="connsiteX5" fmla="*/ 932 w 4419847"/>
              <a:gd name="connsiteY5" fmla="*/ 292143 h 603536"/>
              <a:gd name="connsiteX0" fmla="*/ 932 w 4401704"/>
              <a:gd name="connsiteY0" fmla="*/ 292143 h 603536"/>
              <a:gd name="connsiteX1" fmla="*/ 286848 w 4401704"/>
              <a:gd name="connsiteY1" fmla="*/ 6227 h 603536"/>
              <a:gd name="connsiteX2" fmla="*/ 4399360 w 4401704"/>
              <a:gd name="connsiteY2" fmla="*/ 0 h 603536"/>
              <a:gd name="connsiteX3" fmla="*/ 4401704 w 4401704"/>
              <a:gd name="connsiteY3" fmla="*/ 603536 h 603536"/>
              <a:gd name="connsiteX4" fmla="*/ 0 w 4401704"/>
              <a:gd name="connsiteY4" fmla="*/ 603514 h 603536"/>
              <a:gd name="connsiteX5" fmla="*/ 932 w 4401704"/>
              <a:gd name="connsiteY5" fmla="*/ 292143 h 603536"/>
              <a:gd name="connsiteX0" fmla="*/ 932 w 4399595"/>
              <a:gd name="connsiteY0" fmla="*/ 292143 h 603514"/>
              <a:gd name="connsiteX1" fmla="*/ 286848 w 4399595"/>
              <a:gd name="connsiteY1" fmla="*/ 6227 h 603514"/>
              <a:gd name="connsiteX2" fmla="*/ 4399360 w 4399595"/>
              <a:gd name="connsiteY2" fmla="*/ 0 h 603514"/>
              <a:gd name="connsiteX3" fmla="*/ 4394649 w 4399595"/>
              <a:gd name="connsiteY3" fmla="*/ 413036 h 603514"/>
              <a:gd name="connsiteX4" fmla="*/ 0 w 4399595"/>
              <a:gd name="connsiteY4" fmla="*/ 603514 h 603514"/>
              <a:gd name="connsiteX5" fmla="*/ 932 w 4399595"/>
              <a:gd name="connsiteY5" fmla="*/ 292143 h 603514"/>
              <a:gd name="connsiteX0" fmla="*/ 932 w 4399595"/>
              <a:gd name="connsiteY0" fmla="*/ 292143 h 603514"/>
              <a:gd name="connsiteX1" fmla="*/ 286848 w 4399595"/>
              <a:gd name="connsiteY1" fmla="*/ 6227 h 603514"/>
              <a:gd name="connsiteX2" fmla="*/ 4399360 w 4399595"/>
              <a:gd name="connsiteY2" fmla="*/ 0 h 603514"/>
              <a:gd name="connsiteX3" fmla="*/ 4394649 w 4399595"/>
              <a:gd name="connsiteY3" fmla="*/ 469481 h 603514"/>
              <a:gd name="connsiteX4" fmla="*/ 0 w 4399595"/>
              <a:gd name="connsiteY4" fmla="*/ 603514 h 603514"/>
              <a:gd name="connsiteX5" fmla="*/ 932 w 4399595"/>
              <a:gd name="connsiteY5" fmla="*/ 292143 h 603514"/>
              <a:gd name="connsiteX0" fmla="*/ 7988 w 4406651"/>
              <a:gd name="connsiteY0" fmla="*/ 292143 h 476514"/>
              <a:gd name="connsiteX1" fmla="*/ 293904 w 4406651"/>
              <a:gd name="connsiteY1" fmla="*/ 6227 h 476514"/>
              <a:gd name="connsiteX2" fmla="*/ 4406416 w 4406651"/>
              <a:gd name="connsiteY2" fmla="*/ 0 h 476514"/>
              <a:gd name="connsiteX3" fmla="*/ 4401705 w 4406651"/>
              <a:gd name="connsiteY3" fmla="*/ 469481 h 476514"/>
              <a:gd name="connsiteX4" fmla="*/ 0 w 4406651"/>
              <a:gd name="connsiteY4" fmla="*/ 476514 h 476514"/>
              <a:gd name="connsiteX5" fmla="*/ 7988 w 4406651"/>
              <a:gd name="connsiteY5" fmla="*/ 292143 h 476514"/>
              <a:gd name="connsiteX0" fmla="*/ 11 w 4398674"/>
              <a:gd name="connsiteY0" fmla="*/ 292143 h 476514"/>
              <a:gd name="connsiteX1" fmla="*/ 285927 w 4398674"/>
              <a:gd name="connsiteY1" fmla="*/ 6227 h 476514"/>
              <a:gd name="connsiteX2" fmla="*/ 4398439 w 4398674"/>
              <a:gd name="connsiteY2" fmla="*/ 0 h 476514"/>
              <a:gd name="connsiteX3" fmla="*/ 4393728 w 4398674"/>
              <a:gd name="connsiteY3" fmla="*/ 469481 h 476514"/>
              <a:gd name="connsiteX4" fmla="*/ 6134 w 4398674"/>
              <a:gd name="connsiteY4" fmla="*/ 476514 h 476514"/>
              <a:gd name="connsiteX5" fmla="*/ 11 w 4398674"/>
              <a:gd name="connsiteY5" fmla="*/ 292143 h 476514"/>
              <a:gd name="connsiteX0" fmla="*/ 20 w 4398683"/>
              <a:gd name="connsiteY0" fmla="*/ 292143 h 476514"/>
              <a:gd name="connsiteX1" fmla="*/ 285936 w 4398683"/>
              <a:gd name="connsiteY1" fmla="*/ 6227 h 476514"/>
              <a:gd name="connsiteX2" fmla="*/ 4398448 w 4398683"/>
              <a:gd name="connsiteY2" fmla="*/ 0 h 476514"/>
              <a:gd name="connsiteX3" fmla="*/ 4393737 w 4398683"/>
              <a:gd name="connsiteY3" fmla="*/ 469481 h 476514"/>
              <a:gd name="connsiteX4" fmla="*/ 6143 w 4398683"/>
              <a:gd name="connsiteY4" fmla="*/ 476514 h 476514"/>
              <a:gd name="connsiteX5" fmla="*/ 20 w 4398683"/>
              <a:gd name="connsiteY5" fmla="*/ 292143 h 476514"/>
              <a:gd name="connsiteX0" fmla="*/ 1103 w 4399766"/>
              <a:gd name="connsiteY0" fmla="*/ 292143 h 476514"/>
              <a:gd name="connsiteX1" fmla="*/ 287019 w 4399766"/>
              <a:gd name="connsiteY1" fmla="*/ 6227 h 476514"/>
              <a:gd name="connsiteX2" fmla="*/ 4399531 w 4399766"/>
              <a:gd name="connsiteY2" fmla="*/ 0 h 476514"/>
              <a:gd name="connsiteX3" fmla="*/ 4394820 w 4399766"/>
              <a:gd name="connsiteY3" fmla="*/ 469481 h 476514"/>
              <a:gd name="connsiteX4" fmla="*/ 1581 w 4399766"/>
              <a:gd name="connsiteY4" fmla="*/ 476514 h 476514"/>
              <a:gd name="connsiteX5" fmla="*/ 1103 w 4399766"/>
              <a:gd name="connsiteY5" fmla="*/ 292143 h 47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9766" h="476514">
                <a:moveTo>
                  <a:pt x="1103" y="292143"/>
                </a:moveTo>
                <a:cubicBezTo>
                  <a:pt x="1103" y="134236"/>
                  <a:pt x="129112" y="6227"/>
                  <a:pt x="287019" y="6227"/>
                </a:cubicBezTo>
                <a:lnTo>
                  <a:pt x="4399531" y="0"/>
                </a:lnTo>
                <a:cubicBezTo>
                  <a:pt x="4401229" y="203968"/>
                  <a:pt x="4393122" y="265513"/>
                  <a:pt x="4394820" y="469481"/>
                </a:cubicBezTo>
                <a:lnTo>
                  <a:pt x="1581" y="476514"/>
                </a:lnTo>
                <a:cubicBezTo>
                  <a:pt x="-1481" y="384328"/>
                  <a:pt x="792" y="402420"/>
                  <a:pt x="1103" y="292143"/>
                </a:cubicBezTo>
                <a:close/>
              </a:path>
            </a:pathLst>
          </a:cu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p:cNvSpPr txBox="1"/>
          <p:nvPr userDrawn="1"/>
        </p:nvSpPr>
        <p:spPr>
          <a:xfrm>
            <a:off x="8523400" y="4886895"/>
            <a:ext cx="322855" cy="215444"/>
          </a:xfrm>
          <a:prstGeom prst="rect">
            <a:avLst/>
          </a:prstGeom>
          <a:noFill/>
        </p:spPr>
        <p:txBody>
          <a:bodyPr wrap="square" rtlCol="0" anchor="t">
            <a:spAutoFit/>
          </a:bodyPr>
          <a:lstStyle/>
          <a:p>
            <a:fld id="{BBF15AE3-289C-014D-AAA6-6108CB8A5483}" type="slidenum">
              <a:rPr lang="en-US" sz="800" baseline="30000" smtClean="0">
                <a:solidFill>
                  <a:schemeClr val="tx1">
                    <a:lumMod val="50000"/>
                    <a:lumOff val="50000"/>
                  </a:schemeClr>
                </a:solidFill>
                <a:latin typeface="Arial" charset="0"/>
                <a:ea typeface="ＭＳ Ｐゴシック" charset="0"/>
                <a:cs typeface="ＭＳ Ｐゴシック" charset="0"/>
              </a:rPr>
              <a:pPr/>
              <a:t>‹#›</a:t>
            </a:fld>
            <a:r>
              <a:rPr lang="en-US" sz="1200" baseline="30000" dirty="0">
                <a:solidFill>
                  <a:schemeClr val="tx1">
                    <a:lumMod val="50000"/>
                    <a:lumOff val="50000"/>
                  </a:schemeClr>
                </a:solidFill>
                <a:latin typeface="Arial" charset="0"/>
                <a:ea typeface="ＭＳ Ｐゴシック" charset="0"/>
                <a:cs typeface="ＭＳ Ｐゴシック" charset="0"/>
              </a:rPr>
              <a:t> </a:t>
            </a:r>
            <a:endParaRPr lang="en-US" sz="1200" dirty="0"/>
          </a:p>
        </p:txBody>
      </p:sp>
      <p:pic>
        <p:nvPicPr>
          <p:cNvPr id="24" name="Picture 23" descr="TP-LINK_Logo-final_gray30-02.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8217" y="4762204"/>
            <a:ext cx="782320" cy="363220"/>
          </a:xfrm>
          <a:prstGeom prst="rect">
            <a:avLst/>
          </a:prstGeom>
        </p:spPr>
      </p:pic>
      <p:sp>
        <p:nvSpPr>
          <p:cNvPr id="25" name="TextBox 24"/>
          <p:cNvSpPr txBox="1"/>
          <p:nvPr userDrawn="1"/>
        </p:nvSpPr>
        <p:spPr>
          <a:xfrm>
            <a:off x="4906451" y="4914016"/>
            <a:ext cx="2704069" cy="338554"/>
          </a:xfrm>
          <a:prstGeom prst="rect">
            <a:avLst/>
          </a:prstGeom>
          <a:noFill/>
        </p:spPr>
        <p:txBody>
          <a:bodyPr wrap="square" rtlCol="0" anchor="t">
            <a:spAutoFit/>
          </a:bodyPr>
          <a:lstStyle/>
          <a:p>
            <a:pPr algn="l">
              <a:defRPr/>
            </a:pPr>
            <a:r>
              <a:rPr lang="en-US" sz="800" baseline="30000" dirty="0">
                <a:solidFill>
                  <a:schemeClr val="tx1">
                    <a:lumMod val="50000"/>
                    <a:lumOff val="50000"/>
                  </a:schemeClr>
                </a:solidFill>
                <a:latin typeface="Arial" charset="0"/>
                <a:ea typeface="ＭＳ Ｐゴシック" charset="0"/>
                <a:cs typeface="ＭＳ Ｐゴシック" charset="0"/>
              </a:rPr>
              <a:t>© 2019 TP-L</a:t>
            </a:r>
            <a:r>
              <a:rPr lang="en-US" altLang="zh-CN" sz="800" baseline="30000" dirty="0">
                <a:solidFill>
                  <a:schemeClr val="tx1">
                    <a:lumMod val="50000"/>
                    <a:lumOff val="50000"/>
                  </a:schemeClr>
                </a:solidFill>
                <a:latin typeface="Arial" charset="0"/>
                <a:ea typeface="ＭＳ Ｐゴシック" charset="0"/>
                <a:cs typeface="ＭＳ Ｐゴシック" charset="0"/>
              </a:rPr>
              <a:t>ink</a:t>
            </a:r>
            <a:r>
              <a:rPr lang="en-US" sz="800" baseline="30000" dirty="0">
                <a:solidFill>
                  <a:schemeClr val="tx1">
                    <a:lumMod val="50000"/>
                    <a:lumOff val="50000"/>
                  </a:schemeClr>
                </a:solidFill>
                <a:latin typeface="Arial" charset="0"/>
                <a:ea typeface="ＭＳ Ｐゴシック" charset="0"/>
                <a:cs typeface="ＭＳ Ｐゴシック" charset="0"/>
              </a:rPr>
              <a:t>, Inc. Confidential information. Not for distribution or reproduction.</a:t>
            </a:r>
            <a:endParaRPr lang="en-US" sz="800" dirty="0">
              <a:solidFill>
                <a:schemeClr val="tx1">
                  <a:lumMod val="50000"/>
                  <a:lumOff val="50000"/>
                </a:schemeClr>
              </a:solidFill>
              <a:latin typeface="Arial"/>
              <a:cs typeface="Arial"/>
            </a:endParaRPr>
          </a:p>
          <a:p>
            <a:endParaRPr lang="en-US" sz="800" dirty="0"/>
          </a:p>
        </p:txBody>
      </p:sp>
      <p:sp>
        <p:nvSpPr>
          <p:cNvPr id="26" name="Text Placeholder 3"/>
          <p:cNvSpPr>
            <a:spLocks noGrp="1"/>
          </p:cNvSpPr>
          <p:nvPr>
            <p:ph type="body" sz="quarter" idx="12" hasCustomPrompt="1"/>
          </p:nvPr>
        </p:nvSpPr>
        <p:spPr>
          <a:xfrm>
            <a:off x="605036" y="386165"/>
            <a:ext cx="8094464" cy="214502"/>
          </a:xfrm>
          <a:prstGeom prst="rect">
            <a:avLst/>
          </a:prstGeom>
        </p:spPr>
        <p:txBody>
          <a:bodyPr vert="horz"/>
          <a:lstStyle>
            <a:lvl1pPr marL="0" indent="0">
              <a:buNone/>
              <a:defRPr sz="1100" b="0" i="0" u="none" baseline="0">
                <a:solidFill>
                  <a:srgbClr val="FFCC08"/>
                </a:solidFill>
                <a:latin typeface="+mj-lt"/>
              </a:defRPr>
            </a:lvl1pPr>
          </a:lstStyle>
          <a:p>
            <a:pPr lvl="0"/>
            <a:r>
              <a:rPr lang="en-US" b="0" dirty="0"/>
              <a:t>AGENDA GOES HERE</a:t>
            </a:r>
            <a:endParaRPr lang="en-US" dirty="0"/>
          </a:p>
        </p:txBody>
      </p:sp>
      <p:sp>
        <p:nvSpPr>
          <p:cNvPr id="27" name="Title 1"/>
          <p:cNvSpPr>
            <a:spLocks noGrp="1"/>
          </p:cNvSpPr>
          <p:nvPr>
            <p:ph type="title" hasCustomPrompt="1"/>
          </p:nvPr>
        </p:nvSpPr>
        <p:spPr>
          <a:xfrm>
            <a:off x="583870" y="590226"/>
            <a:ext cx="8115630" cy="689010"/>
          </a:xfrm>
          <a:prstGeom prst="rect">
            <a:avLst/>
          </a:prstGeom>
          <a:ln>
            <a:noFill/>
          </a:ln>
        </p:spPr>
        <p:txBody>
          <a:bodyPr vert="horz"/>
          <a:lstStyle>
            <a:lvl1pPr algn="l">
              <a:lnSpc>
                <a:spcPct val="90000"/>
              </a:lnSpc>
              <a:defRPr sz="2000" b="1" i="0" baseline="0">
                <a:solidFill>
                  <a:srgbClr val="4ACBD6"/>
                </a:solidFill>
                <a:latin typeface="Arial"/>
                <a:cs typeface="Arial"/>
              </a:defRPr>
            </a:lvl1pPr>
          </a:lstStyle>
          <a:p>
            <a:pPr lvl="0"/>
            <a:r>
              <a:rPr lang="en-US" dirty="0"/>
              <a:t>Click to Edit Headline</a:t>
            </a:r>
          </a:p>
        </p:txBody>
      </p:sp>
    </p:spTree>
    <p:extLst>
      <p:ext uri="{BB962C8B-B14F-4D97-AF65-F5344CB8AC3E}">
        <p14:creationId xmlns:p14="http://schemas.microsoft.com/office/powerpoint/2010/main" val="3024591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dy - Chart 03">
    <p:spTree>
      <p:nvGrpSpPr>
        <p:cNvPr id="1" name=""/>
        <p:cNvGrpSpPr/>
        <p:nvPr/>
      </p:nvGrpSpPr>
      <p:grpSpPr>
        <a:xfrm>
          <a:off x="0" y="0"/>
          <a:ext cx="0" cy="0"/>
          <a:chOff x="0" y="0"/>
          <a:chExt cx="0" cy="0"/>
        </a:xfrm>
      </p:grpSpPr>
      <p:sp>
        <p:nvSpPr>
          <p:cNvPr id="12" name="Content Placeholder 6"/>
          <p:cNvSpPr>
            <a:spLocks noGrp="1"/>
          </p:cNvSpPr>
          <p:nvPr>
            <p:ph sz="quarter" idx="15" hasCustomPrompt="1"/>
          </p:nvPr>
        </p:nvSpPr>
        <p:spPr>
          <a:xfrm>
            <a:off x="5006512" y="1375703"/>
            <a:ext cx="3680291" cy="3014495"/>
          </a:xfrm>
          <a:prstGeom prst="rect">
            <a:avLst/>
          </a:prstGeom>
        </p:spPr>
        <p:txBody>
          <a:bodyPr vert="horz"/>
          <a:lstStyle>
            <a:lvl1pPr marL="0" indent="0">
              <a:lnSpc>
                <a:spcPct val="120000"/>
              </a:lnSpc>
              <a:buNone/>
              <a:defRPr sz="1400" baseline="0"/>
            </a:lvl1pPr>
          </a:lstStyle>
          <a:p>
            <a:pPr lvl="0"/>
            <a:r>
              <a:rPr lang="en-US" dirty="0"/>
              <a:t>Chart Goes Here</a:t>
            </a:r>
          </a:p>
        </p:txBody>
      </p:sp>
      <p:sp>
        <p:nvSpPr>
          <p:cNvPr id="19" name="Text Placeholder 11"/>
          <p:cNvSpPr>
            <a:spLocks noGrp="1"/>
          </p:cNvSpPr>
          <p:nvPr>
            <p:ph type="body" sz="quarter" idx="18" hasCustomPrompt="1"/>
          </p:nvPr>
        </p:nvSpPr>
        <p:spPr>
          <a:xfrm>
            <a:off x="588105" y="1375704"/>
            <a:ext cx="4162273" cy="237737"/>
          </a:xfrm>
          <a:prstGeom prst="rect">
            <a:avLst/>
          </a:prstGeom>
        </p:spPr>
        <p:txBody>
          <a:bodyPr vert="horz" anchor="ctr"/>
          <a:lstStyle>
            <a:lvl1pPr marL="0" indent="0">
              <a:lnSpc>
                <a:spcPct val="120000"/>
              </a:lnSpc>
              <a:buNone/>
              <a:defRPr sz="1100" b="1"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Subhead</a:t>
            </a:r>
          </a:p>
        </p:txBody>
      </p:sp>
      <p:sp>
        <p:nvSpPr>
          <p:cNvPr id="26" name="Text Placeholder 11"/>
          <p:cNvSpPr>
            <a:spLocks noGrp="1"/>
          </p:cNvSpPr>
          <p:nvPr>
            <p:ph type="body" sz="quarter" idx="20" hasCustomPrompt="1"/>
          </p:nvPr>
        </p:nvSpPr>
        <p:spPr>
          <a:xfrm>
            <a:off x="588105" y="2395685"/>
            <a:ext cx="4162273" cy="237737"/>
          </a:xfrm>
          <a:prstGeom prst="rect">
            <a:avLst/>
          </a:prstGeom>
        </p:spPr>
        <p:txBody>
          <a:bodyPr vert="horz" anchor="ctr"/>
          <a:lstStyle>
            <a:lvl1pPr marL="0" indent="0">
              <a:lnSpc>
                <a:spcPct val="120000"/>
              </a:lnSpc>
              <a:buNone/>
              <a:defRPr sz="1100" b="1"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Subhead</a:t>
            </a:r>
          </a:p>
        </p:txBody>
      </p:sp>
      <p:sp>
        <p:nvSpPr>
          <p:cNvPr id="28" name="Text Placeholder 11"/>
          <p:cNvSpPr>
            <a:spLocks noGrp="1"/>
          </p:cNvSpPr>
          <p:nvPr>
            <p:ph type="body" sz="quarter" idx="22" hasCustomPrompt="1"/>
          </p:nvPr>
        </p:nvSpPr>
        <p:spPr>
          <a:xfrm>
            <a:off x="588105" y="3417457"/>
            <a:ext cx="4162273" cy="237737"/>
          </a:xfrm>
          <a:prstGeom prst="rect">
            <a:avLst/>
          </a:prstGeom>
        </p:spPr>
        <p:txBody>
          <a:bodyPr vert="horz" anchor="ctr"/>
          <a:lstStyle>
            <a:lvl1pPr marL="0" indent="0">
              <a:lnSpc>
                <a:spcPct val="120000"/>
              </a:lnSpc>
              <a:buNone/>
              <a:defRPr sz="1100" b="1"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Subhead</a:t>
            </a:r>
          </a:p>
        </p:txBody>
      </p:sp>
      <p:sp>
        <p:nvSpPr>
          <p:cNvPr id="20" name="Text Placeholder 11"/>
          <p:cNvSpPr>
            <a:spLocks noGrp="1"/>
          </p:cNvSpPr>
          <p:nvPr>
            <p:ph type="body" sz="quarter" idx="23" hasCustomPrompt="1"/>
          </p:nvPr>
        </p:nvSpPr>
        <p:spPr>
          <a:xfrm>
            <a:off x="588105" y="1613530"/>
            <a:ext cx="4162273" cy="727778"/>
          </a:xfrm>
          <a:prstGeom prst="rect">
            <a:avLst/>
          </a:prstGeom>
        </p:spPr>
        <p:txBody>
          <a:bodyPr vert="horz"/>
          <a:lstStyle>
            <a:lvl1pPr marL="0" indent="0">
              <a:lnSpc>
                <a:spcPct val="120000"/>
              </a:lnSpc>
              <a:spcBef>
                <a:spcPts val="0"/>
              </a:spcBef>
              <a:buFontTx/>
              <a:buNone/>
              <a:defRPr sz="1100" baseline="0">
                <a:solidFill>
                  <a:schemeClr val="tx1"/>
                </a:solidFill>
              </a:defRPr>
            </a:lvl1pPr>
            <a:lvl2pPr marL="182880" indent="-182880">
              <a:spcBef>
                <a:spcPts val="800"/>
              </a:spcBef>
              <a:buFont typeface="Arial"/>
              <a:buChar char="•"/>
              <a:defRPr sz="1100" baseline="0">
                <a:solidFill>
                  <a:schemeClr val="tx1"/>
                </a:solidFill>
              </a:defRPr>
            </a:lvl2pPr>
            <a:lvl3pPr marL="365760" indent="-182880">
              <a:spcBef>
                <a:spcPts val="800"/>
              </a:spcBef>
              <a:buSzPct val="100000"/>
              <a:buFont typeface="Lucida Grande"/>
              <a:buChar char="-"/>
              <a:defRPr sz="1100" baseline="0">
                <a:solidFill>
                  <a:schemeClr val="tx1"/>
                </a:solidFill>
              </a:defRPr>
            </a:lvl3pPr>
            <a:lvl4pPr marL="548640" indent="-182880">
              <a:spcBef>
                <a:spcPts val="800"/>
              </a:spcBef>
              <a:buFont typeface="Arial"/>
              <a:buChar char="•"/>
              <a:defRPr sz="1100" baseline="0">
                <a:solidFill>
                  <a:schemeClr val="tx1"/>
                </a:solidFill>
              </a:defRPr>
            </a:lvl4pPr>
            <a:lvl5pPr marL="731520" indent="-182880">
              <a:spcBef>
                <a:spcPts val="800"/>
              </a:spcBef>
              <a:buFont typeface="Lucida Grande"/>
              <a:buChar char="-"/>
              <a:defRPr sz="1100">
                <a:solidFill>
                  <a:schemeClr val="tx1"/>
                </a:solidFill>
              </a:defRPr>
            </a:lvl5pPr>
            <a:lvl6pPr marL="914400" indent="-182880">
              <a:spcBef>
                <a:spcPts val="800"/>
              </a:spcBef>
              <a:buFont typeface="Arial"/>
              <a:buChar char="•"/>
              <a:defRPr sz="1100" baseline="0"/>
            </a:lvl6pPr>
            <a:lvl7pPr marL="1097280" indent="-182880">
              <a:spcBef>
                <a:spcPts val="800"/>
              </a:spcBef>
              <a:buFont typeface="Lucida Grande"/>
              <a:buChar char="-"/>
              <a:defRPr sz="1100"/>
            </a:lvl7pPr>
            <a:lvl8pPr marL="1280160" indent="-182880">
              <a:spcBef>
                <a:spcPts val="800"/>
              </a:spcBef>
              <a:defRPr sz="1100"/>
            </a:lvl8pPr>
            <a:lvl9pPr marL="1463040" indent="-182880">
              <a:spcBef>
                <a:spcPts val="800"/>
              </a:spcBef>
              <a:buFont typeface="Lucida Grande"/>
              <a:buChar char="-"/>
              <a:defRPr sz="1100"/>
            </a:lvl9pPr>
          </a:lstStyle>
          <a:p>
            <a:pPr lvl="0"/>
            <a:r>
              <a:rPr lang="en-US" dirty="0"/>
              <a:t>Text goes here. Arial / regular / size 11 / spacing 1.2 / sentence case. </a:t>
            </a:r>
            <a:r>
              <a:rPr lang="en-US" dirty="0" err="1"/>
              <a:t>Lorem</a:t>
            </a:r>
            <a:r>
              <a:rPr lang="en-US" dirty="0"/>
              <a:t> </a:t>
            </a:r>
            <a:r>
              <a:rPr lang="en-US" dirty="0" err="1"/>
              <a:t>ipsum</a:t>
            </a:r>
            <a:r>
              <a:rPr lang="en-US" dirty="0"/>
              <a:t> dolor sit </a:t>
            </a:r>
            <a:r>
              <a:rPr lang="en-US" dirty="0" err="1"/>
              <a:t>amet</a:t>
            </a:r>
            <a:r>
              <a:rPr lang="en-US" dirty="0"/>
              <a:t>, </a:t>
            </a:r>
            <a:r>
              <a:rPr lang="en-US" dirty="0" err="1"/>
              <a:t>postea</a:t>
            </a:r>
            <a:r>
              <a:rPr lang="en-US" dirty="0"/>
              <a:t> </a:t>
            </a:r>
            <a:r>
              <a:rPr lang="en-US" dirty="0" err="1"/>
              <a:t>deterruisset</a:t>
            </a:r>
            <a:r>
              <a:rPr lang="en-US" dirty="0"/>
              <a:t> id </a:t>
            </a:r>
            <a:r>
              <a:rPr lang="en-US" dirty="0" err="1"/>
              <a:t>eam</a:t>
            </a:r>
            <a:r>
              <a:rPr lang="en-US" dirty="0"/>
              <a:t>, </a:t>
            </a:r>
            <a:r>
              <a:rPr lang="en-US" dirty="0" err="1"/>
              <a:t>laudem</a:t>
            </a:r>
            <a:r>
              <a:rPr lang="en-US" dirty="0"/>
              <a:t> </a:t>
            </a:r>
            <a:r>
              <a:rPr lang="en-US" dirty="0" err="1"/>
              <a:t>admodum</a:t>
            </a:r>
            <a:r>
              <a:rPr lang="en-US" dirty="0"/>
              <a:t> </a:t>
            </a:r>
            <a:r>
              <a:rPr lang="en-US" dirty="0" err="1"/>
              <a:t>scripserit</a:t>
            </a:r>
            <a:r>
              <a:rPr lang="en-US" dirty="0"/>
              <a:t> his id. </a:t>
            </a:r>
          </a:p>
        </p:txBody>
      </p:sp>
      <p:sp>
        <p:nvSpPr>
          <p:cNvPr id="21" name="Text Placeholder 11"/>
          <p:cNvSpPr>
            <a:spLocks noGrp="1"/>
          </p:cNvSpPr>
          <p:nvPr>
            <p:ph type="body" sz="quarter" idx="24" hasCustomPrompt="1"/>
          </p:nvPr>
        </p:nvSpPr>
        <p:spPr>
          <a:xfrm>
            <a:off x="592336" y="2633421"/>
            <a:ext cx="4162273" cy="727778"/>
          </a:xfrm>
          <a:prstGeom prst="rect">
            <a:avLst/>
          </a:prstGeom>
        </p:spPr>
        <p:txBody>
          <a:bodyPr vert="horz"/>
          <a:lstStyle>
            <a:lvl1pPr marL="0" indent="0">
              <a:lnSpc>
                <a:spcPct val="120000"/>
              </a:lnSpc>
              <a:spcBef>
                <a:spcPts val="0"/>
              </a:spcBef>
              <a:buFontTx/>
              <a:buNone/>
              <a:defRPr sz="1100" baseline="0">
                <a:solidFill>
                  <a:schemeClr val="tx1"/>
                </a:solidFill>
              </a:defRPr>
            </a:lvl1pPr>
            <a:lvl2pPr marL="182880" indent="-182880">
              <a:spcBef>
                <a:spcPts val="800"/>
              </a:spcBef>
              <a:buFont typeface="Arial"/>
              <a:buChar char="•"/>
              <a:defRPr sz="1100" baseline="0">
                <a:solidFill>
                  <a:schemeClr val="tx1"/>
                </a:solidFill>
              </a:defRPr>
            </a:lvl2pPr>
            <a:lvl3pPr marL="365760" indent="-182880">
              <a:spcBef>
                <a:spcPts val="800"/>
              </a:spcBef>
              <a:buSzPct val="100000"/>
              <a:buFont typeface="Lucida Grande"/>
              <a:buChar char="-"/>
              <a:defRPr sz="1100" baseline="0">
                <a:solidFill>
                  <a:schemeClr val="tx1"/>
                </a:solidFill>
              </a:defRPr>
            </a:lvl3pPr>
            <a:lvl4pPr marL="548640" indent="-182880">
              <a:spcBef>
                <a:spcPts val="800"/>
              </a:spcBef>
              <a:buFont typeface="Arial"/>
              <a:buChar char="•"/>
              <a:defRPr sz="1100" baseline="0">
                <a:solidFill>
                  <a:schemeClr val="tx1"/>
                </a:solidFill>
              </a:defRPr>
            </a:lvl4pPr>
            <a:lvl5pPr marL="731520" indent="-182880">
              <a:spcBef>
                <a:spcPts val="800"/>
              </a:spcBef>
              <a:buFont typeface="Lucida Grande"/>
              <a:buChar char="-"/>
              <a:defRPr sz="1100">
                <a:solidFill>
                  <a:schemeClr val="tx1"/>
                </a:solidFill>
              </a:defRPr>
            </a:lvl5pPr>
            <a:lvl6pPr marL="914400" indent="-182880">
              <a:spcBef>
                <a:spcPts val="800"/>
              </a:spcBef>
              <a:buFont typeface="Arial"/>
              <a:buChar char="•"/>
              <a:defRPr sz="1100" baseline="0"/>
            </a:lvl6pPr>
            <a:lvl7pPr marL="1097280" indent="-182880">
              <a:spcBef>
                <a:spcPts val="800"/>
              </a:spcBef>
              <a:buFont typeface="Lucida Grande"/>
              <a:buChar char="-"/>
              <a:defRPr sz="1100"/>
            </a:lvl7pPr>
            <a:lvl8pPr marL="1280160" indent="-182880">
              <a:spcBef>
                <a:spcPts val="800"/>
              </a:spcBef>
              <a:defRPr sz="1100"/>
            </a:lvl8pPr>
            <a:lvl9pPr marL="1463040" indent="-182880">
              <a:spcBef>
                <a:spcPts val="800"/>
              </a:spcBef>
              <a:buFont typeface="Lucida Grande"/>
              <a:buChar char="-"/>
              <a:defRPr sz="1100"/>
            </a:lvl9pPr>
          </a:lstStyle>
          <a:p>
            <a:pPr lvl="0"/>
            <a:r>
              <a:rPr lang="en-US" dirty="0"/>
              <a:t>Text goes here. Arial / regular / size 11 / spacing 1.2 / sentence case. </a:t>
            </a:r>
            <a:r>
              <a:rPr lang="en-US" dirty="0" err="1"/>
              <a:t>Lorem</a:t>
            </a:r>
            <a:r>
              <a:rPr lang="en-US" dirty="0"/>
              <a:t> </a:t>
            </a:r>
            <a:r>
              <a:rPr lang="en-US" dirty="0" err="1"/>
              <a:t>ipsum</a:t>
            </a:r>
            <a:r>
              <a:rPr lang="en-US" dirty="0"/>
              <a:t> dolor sit </a:t>
            </a:r>
            <a:r>
              <a:rPr lang="en-US" dirty="0" err="1"/>
              <a:t>amet</a:t>
            </a:r>
            <a:r>
              <a:rPr lang="en-US" dirty="0"/>
              <a:t>, </a:t>
            </a:r>
            <a:r>
              <a:rPr lang="en-US" dirty="0" err="1"/>
              <a:t>postea</a:t>
            </a:r>
            <a:r>
              <a:rPr lang="en-US" dirty="0"/>
              <a:t> </a:t>
            </a:r>
            <a:r>
              <a:rPr lang="en-US" dirty="0" err="1"/>
              <a:t>deterruisset</a:t>
            </a:r>
            <a:r>
              <a:rPr lang="en-US" dirty="0"/>
              <a:t> id </a:t>
            </a:r>
            <a:r>
              <a:rPr lang="en-US" dirty="0" err="1"/>
              <a:t>eam</a:t>
            </a:r>
            <a:r>
              <a:rPr lang="en-US" dirty="0"/>
              <a:t>, </a:t>
            </a:r>
            <a:r>
              <a:rPr lang="en-US" dirty="0" err="1"/>
              <a:t>laudem</a:t>
            </a:r>
            <a:r>
              <a:rPr lang="en-US" dirty="0"/>
              <a:t> </a:t>
            </a:r>
            <a:r>
              <a:rPr lang="en-US" dirty="0" err="1"/>
              <a:t>admodum</a:t>
            </a:r>
            <a:r>
              <a:rPr lang="en-US" dirty="0"/>
              <a:t> </a:t>
            </a:r>
            <a:r>
              <a:rPr lang="en-US" dirty="0" err="1"/>
              <a:t>scripserit</a:t>
            </a:r>
            <a:r>
              <a:rPr lang="en-US" dirty="0"/>
              <a:t> his id. </a:t>
            </a:r>
          </a:p>
        </p:txBody>
      </p:sp>
      <p:sp>
        <p:nvSpPr>
          <p:cNvPr id="29" name="Text Placeholder 11"/>
          <p:cNvSpPr>
            <a:spLocks noGrp="1"/>
          </p:cNvSpPr>
          <p:nvPr>
            <p:ph type="body" sz="quarter" idx="25" hasCustomPrompt="1"/>
          </p:nvPr>
        </p:nvSpPr>
        <p:spPr>
          <a:xfrm>
            <a:off x="592336" y="3662419"/>
            <a:ext cx="4162273" cy="727778"/>
          </a:xfrm>
          <a:prstGeom prst="rect">
            <a:avLst/>
          </a:prstGeom>
        </p:spPr>
        <p:txBody>
          <a:bodyPr vert="horz"/>
          <a:lstStyle>
            <a:lvl1pPr marL="0" indent="0">
              <a:lnSpc>
                <a:spcPct val="120000"/>
              </a:lnSpc>
              <a:spcBef>
                <a:spcPts val="0"/>
              </a:spcBef>
              <a:buFontTx/>
              <a:buNone/>
              <a:defRPr sz="1100" baseline="0">
                <a:solidFill>
                  <a:schemeClr val="tx1"/>
                </a:solidFill>
              </a:defRPr>
            </a:lvl1pPr>
            <a:lvl2pPr marL="182880" indent="-182880">
              <a:spcBef>
                <a:spcPts val="800"/>
              </a:spcBef>
              <a:buFont typeface="Arial"/>
              <a:buChar char="•"/>
              <a:defRPr sz="1100" baseline="0">
                <a:solidFill>
                  <a:schemeClr val="tx1"/>
                </a:solidFill>
              </a:defRPr>
            </a:lvl2pPr>
            <a:lvl3pPr marL="365760" indent="-182880">
              <a:spcBef>
                <a:spcPts val="800"/>
              </a:spcBef>
              <a:buSzPct val="100000"/>
              <a:buFont typeface="Lucida Grande"/>
              <a:buChar char="-"/>
              <a:defRPr sz="1100" baseline="0">
                <a:solidFill>
                  <a:schemeClr val="tx1"/>
                </a:solidFill>
              </a:defRPr>
            </a:lvl3pPr>
            <a:lvl4pPr marL="548640" indent="-182880">
              <a:spcBef>
                <a:spcPts val="800"/>
              </a:spcBef>
              <a:buFont typeface="Arial"/>
              <a:buChar char="•"/>
              <a:defRPr sz="1100" baseline="0">
                <a:solidFill>
                  <a:schemeClr val="tx1"/>
                </a:solidFill>
              </a:defRPr>
            </a:lvl4pPr>
            <a:lvl5pPr marL="731520" indent="-182880">
              <a:spcBef>
                <a:spcPts val="800"/>
              </a:spcBef>
              <a:buFont typeface="Lucida Grande"/>
              <a:buChar char="-"/>
              <a:defRPr sz="1100">
                <a:solidFill>
                  <a:schemeClr val="tx1"/>
                </a:solidFill>
              </a:defRPr>
            </a:lvl5pPr>
            <a:lvl6pPr marL="914400" indent="-182880">
              <a:spcBef>
                <a:spcPts val="800"/>
              </a:spcBef>
              <a:buFont typeface="Arial"/>
              <a:buChar char="•"/>
              <a:defRPr sz="1100" baseline="0"/>
            </a:lvl6pPr>
            <a:lvl7pPr marL="1097280" indent="-182880">
              <a:spcBef>
                <a:spcPts val="800"/>
              </a:spcBef>
              <a:buFont typeface="Lucida Grande"/>
              <a:buChar char="-"/>
              <a:defRPr sz="1100"/>
            </a:lvl7pPr>
            <a:lvl8pPr marL="1280160" indent="-182880">
              <a:spcBef>
                <a:spcPts val="800"/>
              </a:spcBef>
              <a:defRPr sz="1100"/>
            </a:lvl8pPr>
            <a:lvl9pPr marL="1463040" indent="-182880">
              <a:spcBef>
                <a:spcPts val="800"/>
              </a:spcBef>
              <a:buFont typeface="Lucida Grande"/>
              <a:buChar char="-"/>
              <a:defRPr sz="1100"/>
            </a:lvl9pPr>
          </a:lstStyle>
          <a:p>
            <a:pPr lvl="0"/>
            <a:r>
              <a:rPr lang="en-US" dirty="0"/>
              <a:t>Text goes here. Arial / regular / size 11 / spacing 1.2 / sentence case. </a:t>
            </a:r>
            <a:r>
              <a:rPr lang="en-US" dirty="0" err="1"/>
              <a:t>Lorem</a:t>
            </a:r>
            <a:r>
              <a:rPr lang="en-US" dirty="0"/>
              <a:t> </a:t>
            </a:r>
            <a:r>
              <a:rPr lang="en-US" dirty="0" err="1"/>
              <a:t>ipsum</a:t>
            </a:r>
            <a:r>
              <a:rPr lang="en-US" dirty="0"/>
              <a:t> dolor sit </a:t>
            </a:r>
            <a:r>
              <a:rPr lang="en-US" dirty="0" err="1"/>
              <a:t>amet</a:t>
            </a:r>
            <a:r>
              <a:rPr lang="en-US" dirty="0"/>
              <a:t>, </a:t>
            </a:r>
            <a:r>
              <a:rPr lang="en-US" dirty="0" err="1"/>
              <a:t>postea</a:t>
            </a:r>
            <a:r>
              <a:rPr lang="en-US" dirty="0"/>
              <a:t> </a:t>
            </a:r>
            <a:r>
              <a:rPr lang="en-US" dirty="0" err="1"/>
              <a:t>deterruisset</a:t>
            </a:r>
            <a:r>
              <a:rPr lang="en-US" dirty="0"/>
              <a:t> id </a:t>
            </a:r>
            <a:r>
              <a:rPr lang="en-US" dirty="0" err="1"/>
              <a:t>eam</a:t>
            </a:r>
            <a:r>
              <a:rPr lang="en-US" dirty="0"/>
              <a:t>, </a:t>
            </a:r>
            <a:r>
              <a:rPr lang="en-US" dirty="0" err="1"/>
              <a:t>laudem</a:t>
            </a:r>
            <a:r>
              <a:rPr lang="en-US" dirty="0"/>
              <a:t> </a:t>
            </a:r>
            <a:r>
              <a:rPr lang="en-US" dirty="0" err="1"/>
              <a:t>admodum</a:t>
            </a:r>
            <a:r>
              <a:rPr lang="en-US" dirty="0"/>
              <a:t> </a:t>
            </a:r>
            <a:r>
              <a:rPr lang="en-US" dirty="0" err="1"/>
              <a:t>scripserit</a:t>
            </a:r>
            <a:r>
              <a:rPr lang="en-US" dirty="0"/>
              <a:t> his id. </a:t>
            </a:r>
          </a:p>
        </p:txBody>
      </p:sp>
      <p:sp>
        <p:nvSpPr>
          <p:cNvPr id="22" name="Rounded Rectangle 1"/>
          <p:cNvSpPr/>
          <p:nvPr userDrawn="1"/>
        </p:nvSpPr>
        <p:spPr>
          <a:xfrm>
            <a:off x="4750570" y="4797642"/>
            <a:ext cx="4399766" cy="357386"/>
          </a:xfrm>
          <a:custGeom>
            <a:avLst/>
            <a:gdLst>
              <a:gd name="connsiteX0" fmla="*/ 0 w 14963586"/>
              <a:gd name="connsiteY0" fmla="*/ 285916 h 1715462"/>
              <a:gd name="connsiteX1" fmla="*/ 285916 w 14963586"/>
              <a:gd name="connsiteY1" fmla="*/ 0 h 1715462"/>
              <a:gd name="connsiteX2" fmla="*/ 14677670 w 14963586"/>
              <a:gd name="connsiteY2" fmla="*/ 0 h 1715462"/>
              <a:gd name="connsiteX3" fmla="*/ 14963586 w 14963586"/>
              <a:gd name="connsiteY3" fmla="*/ 285916 h 1715462"/>
              <a:gd name="connsiteX4" fmla="*/ 14963586 w 14963586"/>
              <a:gd name="connsiteY4" fmla="*/ 1429546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14963586 w 14963586"/>
              <a:gd name="connsiteY4" fmla="*/ 1429546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7206817 w 14963586"/>
              <a:gd name="connsiteY4" fmla="*/ 1312315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14677670 w 14963586"/>
              <a:gd name="connsiteY4" fmla="*/ 1715462 h 1715462"/>
              <a:gd name="connsiteX5" fmla="*/ 285916 w 14963586"/>
              <a:gd name="connsiteY5" fmla="*/ 1715462 h 1715462"/>
              <a:gd name="connsiteX6" fmla="*/ 0 w 14963586"/>
              <a:gd name="connsiteY6" fmla="*/ 1429546 h 1715462"/>
              <a:gd name="connsiteX7" fmla="*/ 0 w 14963586"/>
              <a:gd name="connsiteY7" fmla="*/ 285916 h 1715462"/>
              <a:gd name="connsiteX0" fmla="*/ 0 w 14787939"/>
              <a:gd name="connsiteY0" fmla="*/ 285916 h 1715462"/>
              <a:gd name="connsiteX1" fmla="*/ 285916 w 14787939"/>
              <a:gd name="connsiteY1" fmla="*/ 0 h 1715462"/>
              <a:gd name="connsiteX2" fmla="*/ 6588747 w 14787939"/>
              <a:gd name="connsiteY2" fmla="*/ 0 h 1715462"/>
              <a:gd name="connsiteX3" fmla="*/ 14677670 w 14787939"/>
              <a:gd name="connsiteY3" fmla="*/ 1715462 h 1715462"/>
              <a:gd name="connsiteX4" fmla="*/ 285916 w 14787939"/>
              <a:gd name="connsiteY4" fmla="*/ 1715462 h 1715462"/>
              <a:gd name="connsiteX5" fmla="*/ 0 w 14787939"/>
              <a:gd name="connsiteY5" fmla="*/ 1429546 h 1715462"/>
              <a:gd name="connsiteX6" fmla="*/ 0 w 14787939"/>
              <a:gd name="connsiteY6" fmla="*/ 285916 h 1715462"/>
              <a:gd name="connsiteX0" fmla="*/ 0 w 14787939"/>
              <a:gd name="connsiteY0" fmla="*/ 285916 h 1715462"/>
              <a:gd name="connsiteX1" fmla="*/ 285916 w 14787939"/>
              <a:gd name="connsiteY1" fmla="*/ 0 h 1715462"/>
              <a:gd name="connsiteX2" fmla="*/ 6588747 w 14787939"/>
              <a:gd name="connsiteY2" fmla="*/ 0 h 1715462"/>
              <a:gd name="connsiteX3" fmla="*/ 14677670 w 14787939"/>
              <a:gd name="connsiteY3" fmla="*/ 1715462 h 1715462"/>
              <a:gd name="connsiteX4" fmla="*/ 0 w 14787939"/>
              <a:gd name="connsiteY4" fmla="*/ 1429546 h 1715462"/>
              <a:gd name="connsiteX5" fmla="*/ 0 w 14787939"/>
              <a:gd name="connsiteY5" fmla="*/ 285916 h 1715462"/>
              <a:gd name="connsiteX0" fmla="*/ 0 w 14801719"/>
              <a:gd name="connsiteY0" fmla="*/ 285916 h 1715706"/>
              <a:gd name="connsiteX1" fmla="*/ 285916 w 14801719"/>
              <a:gd name="connsiteY1" fmla="*/ 0 h 1715706"/>
              <a:gd name="connsiteX2" fmla="*/ 6588747 w 14801719"/>
              <a:gd name="connsiteY2" fmla="*/ 0 h 1715706"/>
              <a:gd name="connsiteX3" fmla="*/ 14677670 w 14801719"/>
              <a:gd name="connsiteY3" fmla="*/ 1715462 h 1715706"/>
              <a:gd name="connsiteX4" fmla="*/ 0 w 14801719"/>
              <a:gd name="connsiteY4" fmla="*/ 1429546 h 1715706"/>
              <a:gd name="connsiteX5" fmla="*/ 0 w 14801719"/>
              <a:gd name="connsiteY5" fmla="*/ 285916 h 1715706"/>
              <a:gd name="connsiteX0" fmla="*/ 0 w 7624135"/>
              <a:gd name="connsiteY0" fmla="*/ 285916 h 1520359"/>
              <a:gd name="connsiteX1" fmla="*/ 285916 w 7624135"/>
              <a:gd name="connsiteY1" fmla="*/ 0 h 1520359"/>
              <a:gd name="connsiteX2" fmla="*/ 6588747 w 7624135"/>
              <a:gd name="connsiteY2" fmla="*/ 0 h 1520359"/>
              <a:gd name="connsiteX3" fmla="*/ 5494593 w 7624135"/>
              <a:gd name="connsiteY3" fmla="*/ 1520077 h 1520359"/>
              <a:gd name="connsiteX4" fmla="*/ 0 w 7624135"/>
              <a:gd name="connsiteY4" fmla="*/ 1429546 h 1520359"/>
              <a:gd name="connsiteX5" fmla="*/ 0 w 7624135"/>
              <a:gd name="connsiteY5" fmla="*/ 285916 h 1520359"/>
              <a:gd name="connsiteX0" fmla="*/ 0 w 6588747"/>
              <a:gd name="connsiteY0" fmla="*/ 285916 h 1520525"/>
              <a:gd name="connsiteX1" fmla="*/ 285916 w 6588747"/>
              <a:gd name="connsiteY1" fmla="*/ 0 h 1520525"/>
              <a:gd name="connsiteX2" fmla="*/ 6588747 w 6588747"/>
              <a:gd name="connsiteY2" fmla="*/ 0 h 1520525"/>
              <a:gd name="connsiteX3" fmla="*/ 5494593 w 6588747"/>
              <a:gd name="connsiteY3" fmla="*/ 1520077 h 1520525"/>
              <a:gd name="connsiteX4" fmla="*/ 0 w 6588747"/>
              <a:gd name="connsiteY4" fmla="*/ 1429546 h 1520525"/>
              <a:gd name="connsiteX5" fmla="*/ 0 w 6588747"/>
              <a:gd name="connsiteY5" fmla="*/ 285916 h 1520525"/>
              <a:gd name="connsiteX0" fmla="*/ 0 w 6588747"/>
              <a:gd name="connsiteY0" fmla="*/ 285916 h 1520077"/>
              <a:gd name="connsiteX1" fmla="*/ 285916 w 6588747"/>
              <a:gd name="connsiteY1" fmla="*/ 0 h 1520077"/>
              <a:gd name="connsiteX2" fmla="*/ 6588747 w 6588747"/>
              <a:gd name="connsiteY2" fmla="*/ 0 h 1520077"/>
              <a:gd name="connsiteX3" fmla="*/ 5494593 w 6588747"/>
              <a:gd name="connsiteY3" fmla="*/ 1520077 h 1520077"/>
              <a:gd name="connsiteX4" fmla="*/ 0 w 6588747"/>
              <a:gd name="connsiteY4" fmla="*/ 1429546 h 1520077"/>
              <a:gd name="connsiteX5" fmla="*/ 0 w 6588747"/>
              <a:gd name="connsiteY5" fmla="*/ 285916 h 1520077"/>
              <a:gd name="connsiteX0" fmla="*/ 0 w 5494593"/>
              <a:gd name="connsiteY0" fmla="*/ 285916 h 1520077"/>
              <a:gd name="connsiteX1" fmla="*/ 285916 w 5494593"/>
              <a:gd name="connsiteY1" fmla="*/ 0 h 1520077"/>
              <a:gd name="connsiteX2" fmla="*/ 5400027 w 5494593"/>
              <a:gd name="connsiteY2" fmla="*/ 10160 h 1520077"/>
              <a:gd name="connsiteX3" fmla="*/ 5494593 w 5494593"/>
              <a:gd name="connsiteY3" fmla="*/ 1520077 h 1520077"/>
              <a:gd name="connsiteX4" fmla="*/ 0 w 5494593"/>
              <a:gd name="connsiteY4" fmla="*/ 1429546 h 1520077"/>
              <a:gd name="connsiteX5" fmla="*/ 0 w 5494593"/>
              <a:gd name="connsiteY5" fmla="*/ 285916 h 1520077"/>
              <a:gd name="connsiteX0" fmla="*/ 0 w 5423473"/>
              <a:gd name="connsiteY0" fmla="*/ 285916 h 1520077"/>
              <a:gd name="connsiteX1" fmla="*/ 285916 w 5423473"/>
              <a:gd name="connsiteY1" fmla="*/ 0 h 1520077"/>
              <a:gd name="connsiteX2" fmla="*/ 5400027 w 5423473"/>
              <a:gd name="connsiteY2" fmla="*/ 10160 h 1520077"/>
              <a:gd name="connsiteX3" fmla="*/ 5423473 w 5423473"/>
              <a:gd name="connsiteY3" fmla="*/ 1520077 h 1520077"/>
              <a:gd name="connsiteX4" fmla="*/ 0 w 5423473"/>
              <a:gd name="connsiteY4" fmla="*/ 1429546 h 1520077"/>
              <a:gd name="connsiteX5" fmla="*/ 0 w 5423473"/>
              <a:gd name="connsiteY5" fmla="*/ 285916 h 1520077"/>
              <a:gd name="connsiteX0" fmla="*/ 0 w 5423473"/>
              <a:gd name="connsiteY0" fmla="*/ 285916 h 1429546"/>
              <a:gd name="connsiteX1" fmla="*/ 285916 w 5423473"/>
              <a:gd name="connsiteY1" fmla="*/ 0 h 1429546"/>
              <a:gd name="connsiteX2" fmla="*/ 5400027 w 5423473"/>
              <a:gd name="connsiteY2" fmla="*/ 10160 h 1429546"/>
              <a:gd name="connsiteX3" fmla="*/ 5423473 w 5423473"/>
              <a:gd name="connsiteY3" fmla="*/ 778397 h 1429546"/>
              <a:gd name="connsiteX4" fmla="*/ 0 w 5423473"/>
              <a:gd name="connsiteY4" fmla="*/ 1429546 h 1429546"/>
              <a:gd name="connsiteX5" fmla="*/ 0 w 5423473"/>
              <a:gd name="connsiteY5" fmla="*/ 285916 h 1429546"/>
              <a:gd name="connsiteX0" fmla="*/ 0 w 5423473"/>
              <a:gd name="connsiteY0" fmla="*/ 285916 h 778397"/>
              <a:gd name="connsiteX1" fmla="*/ 285916 w 5423473"/>
              <a:gd name="connsiteY1" fmla="*/ 0 h 778397"/>
              <a:gd name="connsiteX2" fmla="*/ 5400027 w 5423473"/>
              <a:gd name="connsiteY2" fmla="*/ 10160 h 778397"/>
              <a:gd name="connsiteX3" fmla="*/ 5423473 w 5423473"/>
              <a:gd name="connsiteY3" fmla="*/ 778397 h 778397"/>
              <a:gd name="connsiteX4" fmla="*/ 10160 w 5423473"/>
              <a:gd name="connsiteY4" fmla="*/ 616746 h 778397"/>
              <a:gd name="connsiteX5" fmla="*/ 0 w 5423473"/>
              <a:gd name="connsiteY5" fmla="*/ 285916 h 778397"/>
              <a:gd name="connsiteX0" fmla="*/ 0 w 5413313"/>
              <a:gd name="connsiteY0" fmla="*/ 285916 h 616746"/>
              <a:gd name="connsiteX1" fmla="*/ 285916 w 5413313"/>
              <a:gd name="connsiteY1" fmla="*/ 0 h 616746"/>
              <a:gd name="connsiteX2" fmla="*/ 5400027 w 5413313"/>
              <a:gd name="connsiteY2" fmla="*/ 10160 h 616746"/>
              <a:gd name="connsiteX3" fmla="*/ 5413313 w 5413313"/>
              <a:gd name="connsiteY3" fmla="*/ 605677 h 616746"/>
              <a:gd name="connsiteX4" fmla="*/ 10160 w 5413313"/>
              <a:gd name="connsiteY4" fmla="*/ 616746 h 616746"/>
              <a:gd name="connsiteX5" fmla="*/ 0 w 5413313"/>
              <a:gd name="connsiteY5" fmla="*/ 285916 h 616746"/>
              <a:gd name="connsiteX0" fmla="*/ 0 w 5413313"/>
              <a:gd name="connsiteY0" fmla="*/ 285916 h 616746"/>
              <a:gd name="connsiteX1" fmla="*/ 285916 w 5413313"/>
              <a:gd name="connsiteY1" fmla="*/ 0 h 616746"/>
              <a:gd name="connsiteX2" fmla="*/ 5400027 w 5413313"/>
              <a:gd name="connsiteY2" fmla="*/ 10160 h 616746"/>
              <a:gd name="connsiteX3" fmla="*/ 5413313 w 5413313"/>
              <a:gd name="connsiteY3" fmla="*/ 605677 h 616746"/>
              <a:gd name="connsiteX4" fmla="*/ 10160 w 5413313"/>
              <a:gd name="connsiteY4" fmla="*/ 616746 h 616746"/>
              <a:gd name="connsiteX5" fmla="*/ 0 w 5413313"/>
              <a:gd name="connsiteY5" fmla="*/ 285916 h 616746"/>
              <a:gd name="connsiteX0" fmla="*/ 0 w 5400027"/>
              <a:gd name="connsiteY0" fmla="*/ 285916 h 616746"/>
              <a:gd name="connsiteX1" fmla="*/ 285916 w 5400027"/>
              <a:gd name="connsiteY1" fmla="*/ 0 h 616746"/>
              <a:gd name="connsiteX2" fmla="*/ 5400027 w 5400027"/>
              <a:gd name="connsiteY2" fmla="*/ 10160 h 616746"/>
              <a:gd name="connsiteX3" fmla="*/ 5388733 w 5400027"/>
              <a:gd name="connsiteY3" fmla="*/ 605677 h 616746"/>
              <a:gd name="connsiteX4" fmla="*/ 10160 w 5400027"/>
              <a:gd name="connsiteY4" fmla="*/ 616746 h 616746"/>
              <a:gd name="connsiteX5" fmla="*/ 0 w 5400027"/>
              <a:gd name="connsiteY5" fmla="*/ 285916 h 616746"/>
              <a:gd name="connsiteX0" fmla="*/ 0 w 5388733"/>
              <a:gd name="connsiteY0" fmla="*/ 292143 h 622973"/>
              <a:gd name="connsiteX1" fmla="*/ 285916 w 5388733"/>
              <a:gd name="connsiteY1" fmla="*/ 6227 h 622973"/>
              <a:gd name="connsiteX2" fmla="*/ 5383640 w 5388733"/>
              <a:gd name="connsiteY2" fmla="*/ 0 h 622973"/>
              <a:gd name="connsiteX3" fmla="*/ 5388733 w 5388733"/>
              <a:gd name="connsiteY3" fmla="*/ 611904 h 622973"/>
              <a:gd name="connsiteX4" fmla="*/ 10160 w 5388733"/>
              <a:gd name="connsiteY4" fmla="*/ 622973 h 622973"/>
              <a:gd name="connsiteX5" fmla="*/ 0 w 5388733"/>
              <a:gd name="connsiteY5" fmla="*/ 292143 h 622973"/>
              <a:gd name="connsiteX0" fmla="*/ 0 w 5388733"/>
              <a:gd name="connsiteY0" fmla="*/ 292143 h 622973"/>
              <a:gd name="connsiteX1" fmla="*/ 285916 w 5388733"/>
              <a:gd name="connsiteY1" fmla="*/ 6227 h 622973"/>
              <a:gd name="connsiteX2" fmla="*/ 5383640 w 5388733"/>
              <a:gd name="connsiteY2" fmla="*/ 0 h 622973"/>
              <a:gd name="connsiteX3" fmla="*/ 5388733 w 5388733"/>
              <a:gd name="connsiteY3" fmla="*/ 611904 h 622973"/>
              <a:gd name="connsiteX4" fmla="*/ 10160 w 5388733"/>
              <a:gd name="connsiteY4" fmla="*/ 622973 h 622973"/>
              <a:gd name="connsiteX5" fmla="*/ 0 w 5388733"/>
              <a:gd name="connsiteY5" fmla="*/ 292143 h 622973"/>
              <a:gd name="connsiteX0" fmla="*/ 932 w 5389665"/>
              <a:gd name="connsiteY0" fmla="*/ 292143 h 622973"/>
              <a:gd name="connsiteX1" fmla="*/ 286848 w 5389665"/>
              <a:gd name="connsiteY1" fmla="*/ 6227 h 622973"/>
              <a:gd name="connsiteX2" fmla="*/ 5384572 w 5389665"/>
              <a:gd name="connsiteY2" fmla="*/ 0 h 622973"/>
              <a:gd name="connsiteX3" fmla="*/ 5389665 w 5389665"/>
              <a:gd name="connsiteY3" fmla="*/ 611904 h 622973"/>
              <a:gd name="connsiteX4" fmla="*/ 0 w 5389665"/>
              <a:gd name="connsiteY4" fmla="*/ 622973 h 622973"/>
              <a:gd name="connsiteX5" fmla="*/ 932 w 5389665"/>
              <a:gd name="connsiteY5" fmla="*/ 292143 h 622973"/>
              <a:gd name="connsiteX0" fmla="*/ 932 w 5389665"/>
              <a:gd name="connsiteY0" fmla="*/ 292143 h 611904"/>
              <a:gd name="connsiteX1" fmla="*/ 286848 w 5389665"/>
              <a:gd name="connsiteY1" fmla="*/ 6227 h 611904"/>
              <a:gd name="connsiteX2" fmla="*/ 5384572 w 5389665"/>
              <a:gd name="connsiteY2" fmla="*/ 0 h 611904"/>
              <a:gd name="connsiteX3" fmla="*/ 5389665 w 5389665"/>
              <a:gd name="connsiteY3" fmla="*/ 611904 h 611904"/>
              <a:gd name="connsiteX4" fmla="*/ 0 w 5389665"/>
              <a:gd name="connsiteY4" fmla="*/ 611881 h 611904"/>
              <a:gd name="connsiteX5" fmla="*/ 932 w 5389665"/>
              <a:gd name="connsiteY5" fmla="*/ 292143 h 611904"/>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545355 h 611881"/>
              <a:gd name="connsiteX4" fmla="*/ 0 w 5389665"/>
              <a:gd name="connsiteY4" fmla="*/ 611881 h 611881"/>
              <a:gd name="connsiteX5" fmla="*/ 932 w 5389665"/>
              <a:gd name="connsiteY5" fmla="*/ 292143 h 611881"/>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489897 h 611881"/>
              <a:gd name="connsiteX4" fmla="*/ 0 w 5389665"/>
              <a:gd name="connsiteY4" fmla="*/ 611881 h 611881"/>
              <a:gd name="connsiteX5" fmla="*/ 932 w 5389665"/>
              <a:gd name="connsiteY5" fmla="*/ 292143 h 611881"/>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534263 h 611881"/>
              <a:gd name="connsiteX4" fmla="*/ 0 w 5389665"/>
              <a:gd name="connsiteY4" fmla="*/ 611881 h 611881"/>
              <a:gd name="connsiteX5" fmla="*/ 932 w 5389665"/>
              <a:gd name="connsiteY5" fmla="*/ 292143 h 611881"/>
              <a:gd name="connsiteX0" fmla="*/ 932 w 5389665"/>
              <a:gd name="connsiteY0" fmla="*/ 292143 h 539787"/>
              <a:gd name="connsiteX1" fmla="*/ 286848 w 5389665"/>
              <a:gd name="connsiteY1" fmla="*/ 6227 h 539787"/>
              <a:gd name="connsiteX2" fmla="*/ 5384572 w 5389665"/>
              <a:gd name="connsiteY2" fmla="*/ 0 h 539787"/>
              <a:gd name="connsiteX3" fmla="*/ 5389665 w 5389665"/>
              <a:gd name="connsiteY3" fmla="*/ 534263 h 539787"/>
              <a:gd name="connsiteX4" fmla="*/ 0 w 5389665"/>
              <a:gd name="connsiteY4" fmla="*/ 539787 h 539787"/>
              <a:gd name="connsiteX5" fmla="*/ 932 w 5389665"/>
              <a:gd name="connsiteY5" fmla="*/ 292143 h 539787"/>
              <a:gd name="connsiteX0" fmla="*/ 932 w 5389665"/>
              <a:gd name="connsiteY0" fmla="*/ 292143 h 534263"/>
              <a:gd name="connsiteX1" fmla="*/ 286848 w 5389665"/>
              <a:gd name="connsiteY1" fmla="*/ 6227 h 534263"/>
              <a:gd name="connsiteX2" fmla="*/ 5384572 w 5389665"/>
              <a:gd name="connsiteY2" fmla="*/ 0 h 534263"/>
              <a:gd name="connsiteX3" fmla="*/ 5389665 w 5389665"/>
              <a:gd name="connsiteY3" fmla="*/ 534263 h 534263"/>
              <a:gd name="connsiteX4" fmla="*/ 0 w 5389665"/>
              <a:gd name="connsiteY4" fmla="*/ 534241 h 534263"/>
              <a:gd name="connsiteX5" fmla="*/ 932 w 5389665"/>
              <a:gd name="connsiteY5" fmla="*/ 292143 h 534263"/>
              <a:gd name="connsiteX0" fmla="*/ 932 w 5389665"/>
              <a:gd name="connsiteY0" fmla="*/ 292143 h 611233"/>
              <a:gd name="connsiteX1" fmla="*/ 286848 w 5389665"/>
              <a:gd name="connsiteY1" fmla="*/ 6227 h 611233"/>
              <a:gd name="connsiteX2" fmla="*/ 5384572 w 5389665"/>
              <a:gd name="connsiteY2" fmla="*/ 0 h 611233"/>
              <a:gd name="connsiteX3" fmla="*/ 5389665 w 5389665"/>
              <a:gd name="connsiteY3" fmla="*/ 611233 h 611233"/>
              <a:gd name="connsiteX4" fmla="*/ 0 w 5389665"/>
              <a:gd name="connsiteY4" fmla="*/ 534241 h 611233"/>
              <a:gd name="connsiteX5" fmla="*/ 932 w 5389665"/>
              <a:gd name="connsiteY5" fmla="*/ 292143 h 611233"/>
              <a:gd name="connsiteX0" fmla="*/ 932 w 5389665"/>
              <a:gd name="connsiteY0" fmla="*/ 292143 h 611233"/>
              <a:gd name="connsiteX1" fmla="*/ 286848 w 5389665"/>
              <a:gd name="connsiteY1" fmla="*/ 6227 h 611233"/>
              <a:gd name="connsiteX2" fmla="*/ 5384572 w 5389665"/>
              <a:gd name="connsiteY2" fmla="*/ 0 h 611233"/>
              <a:gd name="connsiteX3" fmla="*/ 5389665 w 5389665"/>
              <a:gd name="connsiteY3" fmla="*/ 611233 h 611233"/>
              <a:gd name="connsiteX4" fmla="*/ 0 w 5389665"/>
              <a:gd name="connsiteY4" fmla="*/ 603514 h 611233"/>
              <a:gd name="connsiteX5" fmla="*/ 932 w 5389665"/>
              <a:gd name="connsiteY5" fmla="*/ 292143 h 611233"/>
              <a:gd name="connsiteX0" fmla="*/ 932 w 5389665"/>
              <a:gd name="connsiteY0" fmla="*/ 292143 h 611233"/>
              <a:gd name="connsiteX1" fmla="*/ 286848 w 5389665"/>
              <a:gd name="connsiteY1" fmla="*/ 6227 h 611233"/>
              <a:gd name="connsiteX2" fmla="*/ 4399360 w 5389665"/>
              <a:gd name="connsiteY2" fmla="*/ 0 h 611233"/>
              <a:gd name="connsiteX3" fmla="*/ 5389665 w 5389665"/>
              <a:gd name="connsiteY3" fmla="*/ 611233 h 611233"/>
              <a:gd name="connsiteX4" fmla="*/ 0 w 5389665"/>
              <a:gd name="connsiteY4" fmla="*/ 603514 h 611233"/>
              <a:gd name="connsiteX5" fmla="*/ 932 w 5389665"/>
              <a:gd name="connsiteY5" fmla="*/ 292143 h 611233"/>
              <a:gd name="connsiteX0" fmla="*/ 932 w 4419847"/>
              <a:gd name="connsiteY0" fmla="*/ 292143 h 603536"/>
              <a:gd name="connsiteX1" fmla="*/ 286848 w 4419847"/>
              <a:gd name="connsiteY1" fmla="*/ 6227 h 603536"/>
              <a:gd name="connsiteX2" fmla="*/ 4399360 w 4419847"/>
              <a:gd name="connsiteY2" fmla="*/ 0 h 603536"/>
              <a:gd name="connsiteX3" fmla="*/ 4419847 w 4419847"/>
              <a:gd name="connsiteY3" fmla="*/ 603536 h 603536"/>
              <a:gd name="connsiteX4" fmla="*/ 0 w 4419847"/>
              <a:gd name="connsiteY4" fmla="*/ 603514 h 603536"/>
              <a:gd name="connsiteX5" fmla="*/ 932 w 4419847"/>
              <a:gd name="connsiteY5" fmla="*/ 292143 h 603536"/>
              <a:gd name="connsiteX0" fmla="*/ 932 w 4401704"/>
              <a:gd name="connsiteY0" fmla="*/ 292143 h 603536"/>
              <a:gd name="connsiteX1" fmla="*/ 286848 w 4401704"/>
              <a:gd name="connsiteY1" fmla="*/ 6227 h 603536"/>
              <a:gd name="connsiteX2" fmla="*/ 4399360 w 4401704"/>
              <a:gd name="connsiteY2" fmla="*/ 0 h 603536"/>
              <a:gd name="connsiteX3" fmla="*/ 4401704 w 4401704"/>
              <a:gd name="connsiteY3" fmla="*/ 603536 h 603536"/>
              <a:gd name="connsiteX4" fmla="*/ 0 w 4401704"/>
              <a:gd name="connsiteY4" fmla="*/ 603514 h 603536"/>
              <a:gd name="connsiteX5" fmla="*/ 932 w 4401704"/>
              <a:gd name="connsiteY5" fmla="*/ 292143 h 603536"/>
              <a:gd name="connsiteX0" fmla="*/ 932 w 4399595"/>
              <a:gd name="connsiteY0" fmla="*/ 292143 h 603514"/>
              <a:gd name="connsiteX1" fmla="*/ 286848 w 4399595"/>
              <a:gd name="connsiteY1" fmla="*/ 6227 h 603514"/>
              <a:gd name="connsiteX2" fmla="*/ 4399360 w 4399595"/>
              <a:gd name="connsiteY2" fmla="*/ 0 h 603514"/>
              <a:gd name="connsiteX3" fmla="*/ 4394649 w 4399595"/>
              <a:gd name="connsiteY3" fmla="*/ 413036 h 603514"/>
              <a:gd name="connsiteX4" fmla="*/ 0 w 4399595"/>
              <a:gd name="connsiteY4" fmla="*/ 603514 h 603514"/>
              <a:gd name="connsiteX5" fmla="*/ 932 w 4399595"/>
              <a:gd name="connsiteY5" fmla="*/ 292143 h 603514"/>
              <a:gd name="connsiteX0" fmla="*/ 932 w 4399595"/>
              <a:gd name="connsiteY0" fmla="*/ 292143 h 603514"/>
              <a:gd name="connsiteX1" fmla="*/ 286848 w 4399595"/>
              <a:gd name="connsiteY1" fmla="*/ 6227 h 603514"/>
              <a:gd name="connsiteX2" fmla="*/ 4399360 w 4399595"/>
              <a:gd name="connsiteY2" fmla="*/ 0 h 603514"/>
              <a:gd name="connsiteX3" fmla="*/ 4394649 w 4399595"/>
              <a:gd name="connsiteY3" fmla="*/ 469481 h 603514"/>
              <a:gd name="connsiteX4" fmla="*/ 0 w 4399595"/>
              <a:gd name="connsiteY4" fmla="*/ 603514 h 603514"/>
              <a:gd name="connsiteX5" fmla="*/ 932 w 4399595"/>
              <a:gd name="connsiteY5" fmla="*/ 292143 h 603514"/>
              <a:gd name="connsiteX0" fmla="*/ 7988 w 4406651"/>
              <a:gd name="connsiteY0" fmla="*/ 292143 h 476514"/>
              <a:gd name="connsiteX1" fmla="*/ 293904 w 4406651"/>
              <a:gd name="connsiteY1" fmla="*/ 6227 h 476514"/>
              <a:gd name="connsiteX2" fmla="*/ 4406416 w 4406651"/>
              <a:gd name="connsiteY2" fmla="*/ 0 h 476514"/>
              <a:gd name="connsiteX3" fmla="*/ 4401705 w 4406651"/>
              <a:gd name="connsiteY3" fmla="*/ 469481 h 476514"/>
              <a:gd name="connsiteX4" fmla="*/ 0 w 4406651"/>
              <a:gd name="connsiteY4" fmla="*/ 476514 h 476514"/>
              <a:gd name="connsiteX5" fmla="*/ 7988 w 4406651"/>
              <a:gd name="connsiteY5" fmla="*/ 292143 h 476514"/>
              <a:gd name="connsiteX0" fmla="*/ 11 w 4398674"/>
              <a:gd name="connsiteY0" fmla="*/ 292143 h 476514"/>
              <a:gd name="connsiteX1" fmla="*/ 285927 w 4398674"/>
              <a:gd name="connsiteY1" fmla="*/ 6227 h 476514"/>
              <a:gd name="connsiteX2" fmla="*/ 4398439 w 4398674"/>
              <a:gd name="connsiteY2" fmla="*/ 0 h 476514"/>
              <a:gd name="connsiteX3" fmla="*/ 4393728 w 4398674"/>
              <a:gd name="connsiteY3" fmla="*/ 469481 h 476514"/>
              <a:gd name="connsiteX4" fmla="*/ 6134 w 4398674"/>
              <a:gd name="connsiteY4" fmla="*/ 476514 h 476514"/>
              <a:gd name="connsiteX5" fmla="*/ 11 w 4398674"/>
              <a:gd name="connsiteY5" fmla="*/ 292143 h 476514"/>
              <a:gd name="connsiteX0" fmla="*/ 20 w 4398683"/>
              <a:gd name="connsiteY0" fmla="*/ 292143 h 476514"/>
              <a:gd name="connsiteX1" fmla="*/ 285936 w 4398683"/>
              <a:gd name="connsiteY1" fmla="*/ 6227 h 476514"/>
              <a:gd name="connsiteX2" fmla="*/ 4398448 w 4398683"/>
              <a:gd name="connsiteY2" fmla="*/ 0 h 476514"/>
              <a:gd name="connsiteX3" fmla="*/ 4393737 w 4398683"/>
              <a:gd name="connsiteY3" fmla="*/ 469481 h 476514"/>
              <a:gd name="connsiteX4" fmla="*/ 6143 w 4398683"/>
              <a:gd name="connsiteY4" fmla="*/ 476514 h 476514"/>
              <a:gd name="connsiteX5" fmla="*/ 20 w 4398683"/>
              <a:gd name="connsiteY5" fmla="*/ 292143 h 476514"/>
              <a:gd name="connsiteX0" fmla="*/ 1103 w 4399766"/>
              <a:gd name="connsiteY0" fmla="*/ 292143 h 476514"/>
              <a:gd name="connsiteX1" fmla="*/ 287019 w 4399766"/>
              <a:gd name="connsiteY1" fmla="*/ 6227 h 476514"/>
              <a:gd name="connsiteX2" fmla="*/ 4399531 w 4399766"/>
              <a:gd name="connsiteY2" fmla="*/ 0 h 476514"/>
              <a:gd name="connsiteX3" fmla="*/ 4394820 w 4399766"/>
              <a:gd name="connsiteY3" fmla="*/ 469481 h 476514"/>
              <a:gd name="connsiteX4" fmla="*/ 1581 w 4399766"/>
              <a:gd name="connsiteY4" fmla="*/ 476514 h 476514"/>
              <a:gd name="connsiteX5" fmla="*/ 1103 w 4399766"/>
              <a:gd name="connsiteY5" fmla="*/ 292143 h 47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9766" h="476514">
                <a:moveTo>
                  <a:pt x="1103" y="292143"/>
                </a:moveTo>
                <a:cubicBezTo>
                  <a:pt x="1103" y="134236"/>
                  <a:pt x="129112" y="6227"/>
                  <a:pt x="287019" y="6227"/>
                </a:cubicBezTo>
                <a:lnTo>
                  <a:pt x="4399531" y="0"/>
                </a:lnTo>
                <a:cubicBezTo>
                  <a:pt x="4401229" y="203968"/>
                  <a:pt x="4393122" y="265513"/>
                  <a:pt x="4394820" y="469481"/>
                </a:cubicBezTo>
                <a:lnTo>
                  <a:pt x="1581" y="476514"/>
                </a:lnTo>
                <a:cubicBezTo>
                  <a:pt x="-1481" y="384328"/>
                  <a:pt x="792" y="402420"/>
                  <a:pt x="1103" y="292143"/>
                </a:cubicBezTo>
                <a:close/>
              </a:path>
            </a:pathLst>
          </a:cu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p:cNvSpPr txBox="1"/>
          <p:nvPr userDrawn="1"/>
        </p:nvSpPr>
        <p:spPr>
          <a:xfrm>
            <a:off x="8523400" y="4886895"/>
            <a:ext cx="322855" cy="215444"/>
          </a:xfrm>
          <a:prstGeom prst="rect">
            <a:avLst/>
          </a:prstGeom>
          <a:noFill/>
        </p:spPr>
        <p:txBody>
          <a:bodyPr wrap="square" rtlCol="0" anchor="t">
            <a:spAutoFit/>
          </a:bodyPr>
          <a:lstStyle/>
          <a:p>
            <a:fld id="{BBF15AE3-289C-014D-AAA6-6108CB8A5483}" type="slidenum">
              <a:rPr lang="en-US" sz="800" baseline="30000" smtClean="0">
                <a:solidFill>
                  <a:schemeClr val="tx1">
                    <a:lumMod val="50000"/>
                    <a:lumOff val="50000"/>
                  </a:schemeClr>
                </a:solidFill>
                <a:latin typeface="Arial" charset="0"/>
                <a:ea typeface="ＭＳ Ｐゴシック" charset="0"/>
                <a:cs typeface="ＭＳ Ｐゴシック" charset="0"/>
              </a:rPr>
              <a:pPr/>
              <a:t>‹#›</a:t>
            </a:fld>
            <a:r>
              <a:rPr lang="en-US" sz="1200" baseline="30000" dirty="0">
                <a:solidFill>
                  <a:schemeClr val="tx1">
                    <a:lumMod val="50000"/>
                    <a:lumOff val="50000"/>
                  </a:schemeClr>
                </a:solidFill>
                <a:latin typeface="Arial" charset="0"/>
                <a:ea typeface="ＭＳ Ｐゴシック" charset="0"/>
                <a:cs typeface="ＭＳ Ｐゴシック" charset="0"/>
              </a:rPr>
              <a:t> </a:t>
            </a:r>
            <a:endParaRPr lang="en-US" sz="1200" dirty="0"/>
          </a:p>
        </p:txBody>
      </p:sp>
      <p:pic>
        <p:nvPicPr>
          <p:cNvPr id="24" name="Picture 23" descr="TP-LINK_Logo-final_gray30-02.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8217" y="4762204"/>
            <a:ext cx="782320" cy="363220"/>
          </a:xfrm>
          <a:prstGeom prst="rect">
            <a:avLst/>
          </a:prstGeom>
        </p:spPr>
      </p:pic>
      <p:sp>
        <p:nvSpPr>
          <p:cNvPr id="25" name="TextBox 24"/>
          <p:cNvSpPr txBox="1"/>
          <p:nvPr userDrawn="1"/>
        </p:nvSpPr>
        <p:spPr>
          <a:xfrm>
            <a:off x="4906451" y="4914016"/>
            <a:ext cx="2704069" cy="338554"/>
          </a:xfrm>
          <a:prstGeom prst="rect">
            <a:avLst/>
          </a:prstGeom>
          <a:noFill/>
        </p:spPr>
        <p:txBody>
          <a:bodyPr wrap="square" rtlCol="0" anchor="t">
            <a:spAutoFit/>
          </a:bodyPr>
          <a:lstStyle/>
          <a:p>
            <a:pPr algn="l">
              <a:defRPr/>
            </a:pPr>
            <a:r>
              <a:rPr lang="en-US" sz="800" baseline="30000" dirty="0">
                <a:solidFill>
                  <a:schemeClr val="tx1">
                    <a:lumMod val="50000"/>
                    <a:lumOff val="50000"/>
                  </a:schemeClr>
                </a:solidFill>
                <a:latin typeface="Arial" charset="0"/>
                <a:ea typeface="ＭＳ Ｐゴシック" charset="0"/>
                <a:cs typeface="ＭＳ Ｐゴシック" charset="0"/>
              </a:rPr>
              <a:t>© 2019 TP-L</a:t>
            </a:r>
            <a:r>
              <a:rPr lang="en-US" altLang="zh-CN" sz="800" baseline="30000" dirty="0">
                <a:solidFill>
                  <a:schemeClr val="tx1">
                    <a:lumMod val="50000"/>
                    <a:lumOff val="50000"/>
                  </a:schemeClr>
                </a:solidFill>
                <a:latin typeface="Arial" charset="0"/>
                <a:ea typeface="ＭＳ Ｐゴシック" charset="0"/>
                <a:cs typeface="ＭＳ Ｐゴシック" charset="0"/>
              </a:rPr>
              <a:t>ink</a:t>
            </a:r>
            <a:r>
              <a:rPr lang="en-US" sz="800" baseline="30000" dirty="0">
                <a:solidFill>
                  <a:schemeClr val="tx1">
                    <a:lumMod val="50000"/>
                    <a:lumOff val="50000"/>
                  </a:schemeClr>
                </a:solidFill>
                <a:latin typeface="Arial" charset="0"/>
                <a:ea typeface="ＭＳ Ｐゴシック" charset="0"/>
                <a:cs typeface="ＭＳ Ｐゴシック" charset="0"/>
              </a:rPr>
              <a:t>, Inc. Confidential information. Not for distribution or reproduction.</a:t>
            </a:r>
            <a:endParaRPr lang="en-US" sz="800" dirty="0">
              <a:solidFill>
                <a:schemeClr val="tx1">
                  <a:lumMod val="50000"/>
                  <a:lumOff val="50000"/>
                </a:schemeClr>
              </a:solidFill>
              <a:latin typeface="Arial"/>
              <a:cs typeface="Arial"/>
            </a:endParaRPr>
          </a:p>
          <a:p>
            <a:endParaRPr lang="en-US" sz="800" dirty="0"/>
          </a:p>
        </p:txBody>
      </p:sp>
      <p:sp>
        <p:nvSpPr>
          <p:cNvPr id="27" name="Text Placeholder 3"/>
          <p:cNvSpPr>
            <a:spLocks noGrp="1"/>
          </p:cNvSpPr>
          <p:nvPr>
            <p:ph type="body" sz="quarter" idx="12" hasCustomPrompt="1"/>
          </p:nvPr>
        </p:nvSpPr>
        <p:spPr>
          <a:xfrm>
            <a:off x="605036" y="386165"/>
            <a:ext cx="8094464" cy="214502"/>
          </a:xfrm>
          <a:prstGeom prst="rect">
            <a:avLst/>
          </a:prstGeom>
        </p:spPr>
        <p:txBody>
          <a:bodyPr vert="horz"/>
          <a:lstStyle>
            <a:lvl1pPr marL="0" indent="0">
              <a:buNone/>
              <a:defRPr sz="1100" b="0" i="0" u="none" baseline="0">
                <a:solidFill>
                  <a:srgbClr val="FFCC08"/>
                </a:solidFill>
                <a:latin typeface="+mj-lt"/>
              </a:defRPr>
            </a:lvl1pPr>
          </a:lstStyle>
          <a:p>
            <a:pPr lvl="0"/>
            <a:r>
              <a:rPr lang="en-US" b="0" dirty="0"/>
              <a:t>AGENDA GOES HERE</a:t>
            </a:r>
            <a:endParaRPr lang="en-US" dirty="0"/>
          </a:p>
        </p:txBody>
      </p:sp>
      <p:sp>
        <p:nvSpPr>
          <p:cNvPr id="30" name="Title 1"/>
          <p:cNvSpPr>
            <a:spLocks noGrp="1"/>
          </p:cNvSpPr>
          <p:nvPr>
            <p:ph type="title" hasCustomPrompt="1"/>
          </p:nvPr>
        </p:nvSpPr>
        <p:spPr>
          <a:xfrm>
            <a:off x="583870" y="590226"/>
            <a:ext cx="8115630" cy="689010"/>
          </a:xfrm>
          <a:prstGeom prst="rect">
            <a:avLst/>
          </a:prstGeom>
          <a:ln>
            <a:noFill/>
          </a:ln>
        </p:spPr>
        <p:txBody>
          <a:bodyPr vert="horz"/>
          <a:lstStyle>
            <a:lvl1pPr algn="l">
              <a:lnSpc>
                <a:spcPct val="90000"/>
              </a:lnSpc>
              <a:defRPr sz="2000" b="1" i="0" baseline="0">
                <a:solidFill>
                  <a:srgbClr val="4ACBD6"/>
                </a:solidFill>
                <a:latin typeface="Arial"/>
                <a:cs typeface="Arial"/>
              </a:defRPr>
            </a:lvl1pPr>
          </a:lstStyle>
          <a:p>
            <a:pPr lvl="0"/>
            <a:r>
              <a:rPr lang="en-US" dirty="0"/>
              <a:t>Click to Edit Headline</a:t>
            </a:r>
          </a:p>
        </p:txBody>
      </p:sp>
    </p:spTree>
    <p:extLst>
      <p:ext uri="{BB962C8B-B14F-4D97-AF65-F5344CB8AC3E}">
        <p14:creationId xmlns:p14="http://schemas.microsoft.com/office/powerpoint/2010/main" val="3765362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dy - Chart 04">
    <p:spTree>
      <p:nvGrpSpPr>
        <p:cNvPr id="1" name=""/>
        <p:cNvGrpSpPr/>
        <p:nvPr/>
      </p:nvGrpSpPr>
      <p:grpSpPr>
        <a:xfrm>
          <a:off x="0" y="0"/>
          <a:ext cx="0" cy="0"/>
          <a:chOff x="0" y="0"/>
          <a:chExt cx="0" cy="0"/>
        </a:xfrm>
      </p:grpSpPr>
      <p:sp>
        <p:nvSpPr>
          <p:cNvPr id="12" name="Content Placeholder 6"/>
          <p:cNvSpPr>
            <a:spLocks noGrp="1"/>
          </p:cNvSpPr>
          <p:nvPr>
            <p:ph sz="quarter" idx="15" hasCustomPrompt="1"/>
          </p:nvPr>
        </p:nvSpPr>
        <p:spPr>
          <a:xfrm>
            <a:off x="692730" y="1381692"/>
            <a:ext cx="7994073" cy="3008506"/>
          </a:xfrm>
          <a:prstGeom prst="rect">
            <a:avLst/>
          </a:prstGeom>
        </p:spPr>
        <p:txBody>
          <a:bodyPr vert="horz"/>
          <a:lstStyle>
            <a:lvl1pPr marL="0" indent="0">
              <a:lnSpc>
                <a:spcPct val="120000"/>
              </a:lnSpc>
              <a:buNone/>
              <a:defRPr sz="1400" baseline="0"/>
            </a:lvl1pPr>
          </a:lstStyle>
          <a:p>
            <a:pPr lvl="0"/>
            <a:r>
              <a:rPr lang="en-US" dirty="0"/>
              <a:t>Chart Goes Here</a:t>
            </a:r>
          </a:p>
        </p:txBody>
      </p:sp>
      <p:sp>
        <p:nvSpPr>
          <p:cNvPr id="9" name="Rounded Rectangle 1"/>
          <p:cNvSpPr/>
          <p:nvPr userDrawn="1"/>
        </p:nvSpPr>
        <p:spPr>
          <a:xfrm>
            <a:off x="4750570" y="4797642"/>
            <a:ext cx="4399766" cy="357386"/>
          </a:xfrm>
          <a:custGeom>
            <a:avLst/>
            <a:gdLst>
              <a:gd name="connsiteX0" fmla="*/ 0 w 14963586"/>
              <a:gd name="connsiteY0" fmla="*/ 285916 h 1715462"/>
              <a:gd name="connsiteX1" fmla="*/ 285916 w 14963586"/>
              <a:gd name="connsiteY1" fmla="*/ 0 h 1715462"/>
              <a:gd name="connsiteX2" fmla="*/ 14677670 w 14963586"/>
              <a:gd name="connsiteY2" fmla="*/ 0 h 1715462"/>
              <a:gd name="connsiteX3" fmla="*/ 14963586 w 14963586"/>
              <a:gd name="connsiteY3" fmla="*/ 285916 h 1715462"/>
              <a:gd name="connsiteX4" fmla="*/ 14963586 w 14963586"/>
              <a:gd name="connsiteY4" fmla="*/ 1429546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14963586 w 14963586"/>
              <a:gd name="connsiteY4" fmla="*/ 1429546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7206817 w 14963586"/>
              <a:gd name="connsiteY4" fmla="*/ 1312315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14677670 w 14963586"/>
              <a:gd name="connsiteY4" fmla="*/ 1715462 h 1715462"/>
              <a:gd name="connsiteX5" fmla="*/ 285916 w 14963586"/>
              <a:gd name="connsiteY5" fmla="*/ 1715462 h 1715462"/>
              <a:gd name="connsiteX6" fmla="*/ 0 w 14963586"/>
              <a:gd name="connsiteY6" fmla="*/ 1429546 h 1715462"/>
              <a:gd name="connsiteX7" fmla="*/ 0 w 14963586"/>
              <a:gd name="connsiteY7" fmla="*/ 285916 h 1715462"/>
              <a:gd name="connsiteX0" fmla="*/ 0 w 14787939"/>
              <a:gd name="connsiteY0" fmla="*/ 285916 h 1715462"/>
              <a:gd name="connsiteX1" fmla="*/ 285916 w 14787939"/>
              <a:gd name="connsiteY1" fmla="*/ 0 h 1715462"/>
              <a:gd name="connsiteX2" fmla="*/ 6588747 w 14787939"/>
              <a:gd name="connsiteY2" fmla="*/ 0 h 1715462"/>
              <a:gd name="connsiteX3" fmla="*/ 14677670 w 14787939"/>
              <a:gd name="connsiteY3" fmla="*/ 1715462 h 1715462"/>
              <a:gd name="connsiteX4" fmla="*/ 285916 w 14787939"/>
              <a:gd name="connsiteY4" fmla="*/ 1715462 h 1715462"/>
              <a:gd name="connsiteX5" fmla="*/ 0 w 14787939"/>
              <a:gd name="connsiteY5" fmla="*/ 1429546 h 1715462"/>
              <a:gd name="connsiteX6" fmla="*/ 0 w 14787939"/>
              <a:gd name="connsiteY6" fmla="*/ 285916 h 1715462"/>
              <a:gd name="connsiteX0" fmla="*/ 0 w 14787939"/>
              <a:gd name="connsiteY0" fmla="*/ 285916 h 1715462"/>
              <a:gd name="connsiteX1" fmla="*/ 285916 w 14787939"/>
              <a:gd name="connsiteY1" fmla="*/ 0 h 1715462"/>
              <a:gd name="connsiteX2" fmla="*/ 6588747 w 14787939"/>
              <a:gd name="connsiteY2" fmla="*/ 0 h 1715462"/>
              <a:gd name="connsiteX3" fmla="*/ 14677670 w 14787939"/>
              <a:gd name="connsiteY3" fmla="*/ 1715462 h 1715462"/>
              <a:gd name="connsiteX4" fmla="*/ 0 w 14787939"/>
              <a:gd name="connsiteY4" fmla="*/ 1429546 h 1715462"/>
              <a:gd name="connsiteX5" fmla="*/ 0 w 14787939"/>
              <a:gd name="connsiteY5" fmla="*/ 285916 h 1715462"/>
              <a:gd name="connsiteX0" fmla="*/ 0 w 14801719"/>
              <a:gd name="connsiteY0" fmla="*/ 285916 h 1715706"/>
              <a:gd name="connsiteX1" fmla="*/ 285916 w 14801719"/>
              <a:gd name="connsiteY1" fmla="*/ 0 h 1715706"/>
              <a:gd name="connsiteX2" fmla="*/ 6588747 w 14801719"/>
              <a:gd name="connsiteY2" fmla="*/ 0 h 1715706"/>
              <a:gd name="connsiteX3" fmla="*/ 14677670 w 14801719"/>
              <a:gd name="connsiteY3" fmla="*/ 1715462 h 1715706"/>
              <a:gd name="connsiteX4" fmla="*/ 0 w 14801719"/>
              <a:gd name="connsiteY4" fmla="*/ 1429546 h 1715706"/>
              <a:gd name="connsiteX5" fmla="*/ 0 w 14801719"/>
              <a:gd name="connsiteY5" fmla="*/ 285916 h 1715706"/>
              <a:gd name="connsiteX0" fmla="*/ 0 w 7624135"/>
              <a:gd name="connsiteY0" fmla="*/ 285916 h 1520359"/>
              <a:gd name="connsiteX1" fmla="*/ 285916 w 7624135"/>
              <a:gd name="connsiteY1" fmla="*/ 0 h 1520359"/>
              <a:gd name="connsiteX2" fmla="*/ 6588747 w 7624135"/>
              <a:gd name="connsiteY2" fmla="*/ 0 h 1520359"/>
              <a:gd name="connsiteX3" fmla="*/ 5494593 w 7624135"/>
              <a:gd name="connsiteY3" fmla="*/ 1520077 h 1520359"/>
              <a:gd name="connsiteX4" fmla="*/ 0 w 7624135"/>
              <a:gd name="connsiteY4" fmla="*/ 1429546 h 1520359"/>
              <a:gd name="connsiteX5" fmla="*/ 0 w 7624135"/>
              <a:gd name="connsiteY5" fmla="*/ 285916 h 1520359"/>
              <a:gd name="connsiteX0" fmla="*/ 0 w 6588747"/>
              <a:gd name="connsiteY0" fmla="*/ 285916 h 1520525"/>
              <a:gd name="connsiteX1" fmla="*/ 285916 w 6588747"/>
              <a:gd name="connsiteY1" fmla="*/ 0 h 1520525"/>
              <a:gd name="connsiteX2" fmla="*/ 6588747 w 6588747"/>
              <a:gd name="connsiteY2" fmla="*/ 0 h 1520525"/>
              <a:gd name="connsiteX3" fmla="*/ 5494593 w 6588747"/>
              <a:gd name="connsiteY3" fmla="*/ 1520077 h 1520525"/>
              <a:gd name="connsiteX4" fmla="*/ 0 w 6588747"/>
              <a:gd name="connsiteY4" fmla="*/ 1429546 h 1520525"/>
              <a:gd name="connsiteX5" fmla="*/ 0 w 6588747"/>
              <a:gd name="connsiteY5" fmla="*/ 285916 h 1520525"/>
              <a:gd name="connsiteX0" fmla="*/ 0 w 6588747"/>
              <a:gd name="connsiteY0" fmla="*/ 285916 h 1520077"/>
              <a:gd name="connsiteX1" fmla="*/ 285916 w 6588747"/>
              <a:gd name="connsiteY1" fmla="*/ 0 h 1520077"/>
              <a:gd name="connsiteX2" fmla="*/ 6588747 w 6588747"/>
              <a:gd name="connsiteY2" fmla="*/ 0 h 1520077"/>
              <a:gd name="connsiteX3" fmla="*/ 5494593 w 6588747"/>
              <a:gd name="connsiteY3" fmla="*/ 1520077 h 1520077"/>
              <a:gd name="connsiteX4" fmla="*/ 0 w 6588747"/>
              <a:gd name="connsiteY4" fmla="*/ 1429546 h 1520077"/>
              <a:gd name="connsiteX5" fmla="*/ 0 w 6588747"/>
              <a:gd name="connsiteY5" fmla="*/ 285916 h 1520077"/>
              <a:gd name="connsiteX0" fmla="*/ 0 w 5494593"/>
              <a:gd name="connsiteY0" fmla="*/ 285916 h 1520077"/>
              <a:gd name="connsiteX1" fmla="*/ 285916 w 5494593"/>
              <a:gd name="connsiteY1" fmla="*/ 0 h 1520077"/>
              <a:gd name="connsiteX2" fmla="*/ 5400027 w 5494593"/>
              <a:gd name="connsiteY2" fmla="*/ 10160 h 1520077"/>
              <a:gd name="connsiteX3" fmla="*/ 5494593 w 5494593"/>
              <a:gd name="connsiteY3" fmla="*/ 1520077 h 1520077"/>
              <a:gd name="connsiteX4" fmla="*/ 0 w 5494593"/>
              <a:gd name="connsiteY4" fmla="*/ 1429546 h 1520077"/>
              <a:gd name="connsiteX5" fmla="*/ 0 w 5494593"/>
              <a:gd name="connsiteY5" fmla="*/ 285916 h 1520077"/>
              <a:gd name="connsiteX0" fmla="*/ 0 w 5423473"/>
              <a:gd name="connsiteY0" fmla="*/ 285916 h 1520077"/>
              <a:gd name="connsiteX1" fmla="*/ 285916 w 5423473"/>
              <a:gd name="connsiteY1" fmla="*/ 0 h 1520077"/>
              <a:gd name="connsiteX2" fmla="*/ 5400027 w 5423473"/>
              <a:gd name="connsiteY2" fmla="*/ 10160 h 1520077"/>
              <a:gd name="connsiteX3" fmla="*/ 5423473 w 5423473"/>
              <a:gd name="connsiteY3" fmla="*/ 1520077 h 1520077"/>
              <a:gd name="connsiteX4" fmla="*/ 0 w 5423473"/>
              <a:gd name="connsiteY4" fmla="*/ 1429546 h 1520077"/>
              <a:gd name="connsiteX5" fmla="*/ 0 w 5423473"/>
              <a:gd name="connsiteY5" fmla="*/ 285916 h 1520077"/>
              <a:gd name="connsiteX0" fmla="*/ 0 w 5423473"/>
              <a:gd name="connsiteY0" fmla="*/ 285916 h 1429546"/>
              <a:gd name="connsiteX1" fmla="*/ 285916 w 5423473"/>
              <a:gd name="connsiteY1" fmla="*/ 0 h 1429546"/>
              <a:gd name="connsiteX2" fmla="*/ 5400027 w 5423473"/>
              <a:gd name="connsiteY2" fmla="*/ 10160 h 1429546"/>
              <a:gd name="connsiteX3" fmla="*/ 5423473 w 5423473"/>
              <a:gd name="connsiteY3" fmla="*/ 778397 h 1429546"/>
              <a:gd name="connsiteX4" fmla="*/ 0 w 5423473"/>
              <a:gd name="connsiteY4" fmla="*/ 1429546 h 1429546"/>
              <a:gd name="connsiteX5" fmla="*/ 0 w 5423473"/>
              <a:gd name="connsiteY5" fmla="*/ 285916 h 1429546"/>
              <a:gd name="connsiteX0" fmla="*/ 0 w 5423473"/>
              <a:gd name="connsiteY0" fmla="*/ 285916 h 778397"/>
              <a:gd name="connsiteX1" fmla="*/ 285916 w 5423473"/>
              <a:gd name="connsiteY1" fmla="*/ 0 h 778397"/>
              <a:gd name="connsiteX2" fmla="*/ 5400027 w 5423473"/>
              <a:gd name="connsiteY2" fmla="*/ 10160 h 778397"/>
              <a:gd name="connsiteX3" fmla="*/ 5423473 w 5423473"/>
              <a:gd name="connsiteY3" fmla="*/ 778397 h 778397"/>
              <a:gd name="connsiteX4" fmla="*/ 10160 w 5423473"/>
              <a:gd name="connsiteY4" fmla="*/ 616746 h 778397"/>
              <a:gd name="connsiteX5" fmla="*/ 0 w 5423473"/>
              <a:gd name="connsiteY5" fmla="*/ 285916 h 778397"/>
              <a:gd name="connsiteX0" fmla="*/ 0 w 5413313"/>
              <a:gd name="connsiteY0" fmla="*/ 285916 h 616746"/>
              <a:gd name="connsiteX1" fmla="*/ 285916 w 5413313"/>
              <a:gd name="connsiteY1" fmla="*/ 0 h 616746"/>
              <a:gd name="connsiteX2" fmla="*/ 5400027 w 5413313"/>
              <a:gd name="connsiteY2" fmla="*/ 10160 h 616746"/>
              <a:gd name="connsiteX3" fmla="*/ 5413313 w 5413313"/>
              <a:gd name="connsiteY3" fmla="*/ 605677 h 616746"/>
              <a:gd name="connsiteX4" fmla="*/ 10160 w 5413313"/>
              <a:gd name="connsiteY4" fmla="*/ 616746 h 616746"/>
              <a:gd name="connsiteX5" fmla="*/ 0 w 5413313"/>
              <a:gd name="connsiteY5" fmla="*/ 285916 h 616746"/>
              <a:gd name="connsiteX0" fmla="*/ 0 w 5413313"/>
              <a:gd name="connsiteY0" fmla="*/ 285916 h 616746"/>
              <a:gd name="connsiteX1" fmla="*/ 285916 w 5413313"/>
              <a:gd name="connsiteY1" fmla="*/ 0 h 616746"/>
              <a:gd name="connsiteX2" fmla="*/ 5400027 w 5413313"/>
              <a:gd name="connsiteY2" fmla="*/ 10160 h 616746"/>
              <a:gd name="connsiteX3" fmla="*/ 5413313 w 5413313"/>
              <a:gd name="connsiteY3" fmla="*/ 605677 h 616746"/>
              <a:gd name="connsiteX4" fmla="*/ 10160 w 5413313"/>
              <a:gd name="connsiteY4" fmla="*/ 616746 h 616746"/>
              <a:gd name="connsiteX5" fmla="*/ 0 w 5413313"/>
              <a:gd name="connsiteY5" fmla="*/ 285916 h 616746"/>
              <a:gd name="connsiteX0" fmla="*/ 0 w 5400027"/>
              <a:gd name="connsiteY0" fmla="*/ 285916 h 616746"/>
              <a:gd name="connsiteX1" fmla="*/ 285916 w 5400027"/>
              <a:gd name="connsiteY1" fmla="*/ 0 h 616746"/>
              <a:gd name="connsiteX2" fmla="*/ 5400027 w 5400027"/>
              <a:gd name="connsiteY2" fmla="*/ 10160 h 616746"/>
              <a:gd name="connsiteX3" fmla="*/ 5388733 w 5400027"/>
              <a:gd name="connsiteY3" fmla="*/ 605677 h 616746"/>
              <a:gd name="connsiteX4" fmla="*/ 10160 w 5400027"/>
              <a:gd name="connsiteY4" fmla="*/ 616746 h 616746"/>
              <a:gd name="connsiteX5" fmla="*/ 0 w 5400027"/>
              <a:gd name="connsiteY5" fmla="*/ 285916 h 616746"/>
              <a:gd name="connsiteX0" fmla="*/ 0 w 5388733"/>
              <a:gd name="connsiteY0" fmla="*/ 292143 h 622973"/>
              <a:gd name="connsiteX1" fmla="*/ 285916 w 5388733"/>
              <a:gd name="connsiteY1" fmla="*/ 6227 h 622973"/>
              <a:gd name="connsiteX2" fmla="*/ 5383640 w 5388733"/>
              <a:gd name="connsiteY2" fmla="*/ 0 h 622973"/>
              <a:gd name="connsiteX3" fmla="*/ 5388733 w 5388733"/>
              <a:gd name="connsiteY3" fmla="*/ 611904 h 622973"/>
              <a:gd name="connsiteX4" fmla="*/ 10160 w 5388733"/>
              <a:gd name="connsiteY4" fmla="*/ 622973 h 622973"/>
              <a:gd name="connsiteX5" fmla="*/ 0 w 5388733"/>
              <a:gd name="connsiteY5" fmla="*/ 292143 h 622973"/>
              <a:gd name="connsiteX0" fmla="*/ 0 w 5388733"/>
              <a:gd name="connsiteY0" fmla="*/ 292143 h 622973"/>
              <a:gd name="connsiteX1" fmla="*/ 285916 w 5388733"/>
              <a:gd name="connsiteY1" fmla="*/ 6227 h 622973"/>
              <a:gd name="connsiteX2" fmla="*/ 5383640 w 5388733"/>
              <a:gd name="connsiteY2" fmla="*/ 0 h 622973"/>
              <a:gd name="connsiteX3" fmla="*/ 5388733 w 5388733"/>
              <a:gd name="connsiteY3" fmla="*/ 611904 h 622973"/>
              <a:gd name="connsiteX4" fmla="*/ 10160 w 5388733"/>
              <a:gd name="connsiteY4" fmla="*/ 622973 h 622973"/>
              <a:gd name="connsiteX5" fmla="*/ 0 w 5388733"/>
              <a:gd name="connsiteY5" fmla="*/ 292143 h 622973"/>
              <a:gd name="connsiteX0" fmla="*/ 932 w 5389665"/>
              <a:gd name="connsiteY0" fmla="*/ 292143 h 622973"/>
              <a:gd name="connsiteX1" fmla="*/ 286848 w 5389665"/>
              <a:gd name="connsiteY1" fmla="*/ 6227 h 622973"/>
              <a:gd name="connsiteX2" fmla="*/ 5384572 w 5389665"/>
              <a:gd name="connsiteY2" fmla="*/ 0 h 622973"/>
              <a:gd name="connsiteX3" fmla="*/ 5389665 w 5389665"/>
              <a:gd name="connsiteY3" fmla="*/ 611904 h 622973"/>
              <a:gd name="connsiteX4" fmla="*/ 0 w 5389665"/>
              <a:gd name="connsiteY4" fmla="*/ 622973 h 622973"/>
              <a:gd name="connsiteX5" fmla="*/ 932 w 5389665"/>
              <a:gd name="connsiteY5" fmla="*/ 292143 h 622973"/>
              <a:gd name="connsiteX0" fmla="*/ 932 w 5389665"/>
              <a:gd name="connsiteY0" fmla="*/ 292143 h 611904"/>
              <a:gd name="connsiteX1" fmla="*/ 286848 w 5389665"/>
              <a:gd name="connsiteY1" fmla="*/ 6227 h 611904"/>
              <a:gd name="connsiteX2" fmla="*/ 5384572 w 5389665"/>
              <a:gd name="connsiteY2" fmla="*/ 0 h 611904"/>
              <a:gd name="connsiteX3" fmla="*/ 5389665 w 5389665"/>
              <a:gd name="connsiteY3" fmla="*/ 611904 h 611904"/>
              <a:gd name="connsiteX4" fmla="*/ 0 w 5389665"/>
              <a:gd name="connsiteY4" fmla="*/ 611881 h 611904"/>
              <a:gd name="connsiteX5" fmla="*/ 932 w 5389665"/>
              <a:gd name="connsiteY5" fmla="*/ 292143 h 611904"/>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545355 h 611881"/>
              <a:gd name="connsiteX4" fmla="*/ 0 w 5389665"/>
              <a:gd name="connsiteY4" fmla="*/ 611881 h 611881"/>
              <a:gd name="connsiteX5" fmla="*/ 932 w 5389665"/>
              <a:gd name="connsiteY5" fmla="*/ 292143 h 611881"/>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489897 h 611881"/>
              <a:gd name="connsiteX4" fmla="*/ 0 w 5389665"/>
              <a:gd name="connsiteY4" fmla="*/ 611881 h 611881"/>
              <a:gd name="connsiteX5" fmla="*/ 932 w 5389665"/>
              <a:gd name="connsiteY5" fmla="*/ 292143 h 611881"/>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534263 h 611881"/>
              <a:gd name="connsiteX4" fmla="*/ 0 w 5389665"/>
              <a:gd name="connsiteY4" fmla="*/ 611881 h 611881"/>
              <a:gd name="connsiteX5" fmla="*/ 932 w 5389665"/>
              <a:gd name="connsiteY5" fmla="*/ 292143 h 611881"/>
              <a:gd name="connsiteX0" fmla="*/ 932 w 5389665"/>
              <a:gd name="connsiteY0" fmla="*/ 292143 h 539787"/>
              <a:gd name="connsiteX1" fmla="*/ 286848 w 5389665"/>
              <a:gd name="connsiteY1" fmla="*/ 6227 h 539787"/>
              <a:gd name="connsiteX2" fmla="*/ 5384572 w 5389665"/>
              <a:gd name="connsiteY2" fmla="*/ 0 h 539787"/>
              <a:gd name="connsiteX3" fmla="*/ 5389665 w 5389665"/>
              <a:gd name="connsiteY3" fmla="*/ 534263 h 539787"/>
              <a:gd name="connsiteX4" fmla="*/ 0 w 5389665"/>
              <a:gd name="connsiteY4" fmla="*/ 539787 h 539787"/>
              <a:gd name="connsiteX5" fmla="*/ 932 w 5389665"/>
              <a:gd name="connsiteY5" fmla="*/ 292143 h 539787"/>
              <a:gd name="connsiteX0" fmla="*/ 932 w 5389665"/>
              <a:gd name="connsiteY0" fmla="*/ 292143 h 534263"/>
              <a:gd name="connsiteX1" fmla="*/ 286848 w 5389665"/>
              <a:gd name="connsiteY1" fmla="*/ 6227 h 534263"/>
              <a:gd name="connsiteX2" fmla="*/ 5384572 w 5389665"/>
              <a:gd name="connsiteY2" fmla="*/ 0 h 534263"/>
              <a:gd name="connsiteX3" fmla="*/ 5389665 w 5389665"/>
              <a:gd name="connsiteY3" fmla="*/ 534263 h 534263"/>
              <a:gd name="connsiteX4" fmla="*/ 0 w 5389665"/>
              <a:gd name="connsiteY4" fmla="*/ 534241 h 534263"/>
              <a:gd name="connsiteX5" fmla="*/ 932 w 5389665"/>
              <a:gd name="connsiteY5" fmla="*/ 292143 h 534263"/>
              <a:gd name="connsiteX0" fmla="*/ 932 w 5389665"/>
              <a:gd name="connsiteY0" fmla="*/ 292143 h 611233"/>
              <a:gd name="connsiteX1" fmla="*/ 286848 w 5389665"/>
              <a:gd name="connsiteY1" fmla="*/ 6227 h 611233"/>
              <a:gd name="connsiteX2" fmla="*/ 5384572 w 5389665"/>
              <a:gd name="connsiteY2" fmla="*/ 0 h 611233"/>
              <a:gd name="connsiteX3" fmla="*/ 5389665 w 5389665"/>
              <a:gd name="connsiteY3" fmla="*/ 611233 h 611233"/>
              <a:gd name="connsiteX4" fmla="*/ 0 w 5389665"/>
              <a:gd name="connsiteY4" fmla="*/ 534241 h 611233"/>
              <a:gd name="connsiteX5" fmla="*/ 932 w 5389665"/>
              <a:gd name="connsiteY5" fmla="*/ 292143 h 611233"/>
              <a:gd name="connsiteX0" fmla="*/ 932 w 5389665"/>
              <a:gd name="connsiteY0" fmla="*/ 292143 h 611233"/>
              <a:gd name="connsiteX1" fmla="*/ 286848 w 5389665"/>
              <a:gd name="connsiteY1" fmla="*/ 6227 h 611233"/>
              <a:gd name="connsiteX2" fmla="*/ 5384572 w 5389665"/>
              <a:gd name="connsiteY2" fmla="*/ 0 h 611233"/>
              <a:gd name="connsiteX3" fmla="*/ 5389665 w 5389665"/>
              <a:gd name="connsiteY3" fmla="*/ 611233 h 611233"/>
              <a:gd name="connsiteX4" fmla="*/ 0 w 5389665"/>
              <a:gd name="connsiteY4" fmla="*/ 603514 h 611233"/>
              <a:gd name="connsiteX5" fmla="*/ 932 w 5389665"/>
              <a:gd name="connsiteY5" fmla="*/ 292143 h 611233"/>
              <a:gd name="connsiteX0" fmla="*/ 932 w 5389665"/>
              <a:gd name="connsiteY0" fmla="*/ 292143 h 611233"/>
              <a:gd name="connsiteX1" fmla="*/ 286848 w 5389665"/>
              <a:gd name="connsiteY1" fmla="*/ 6227 h 611233"/>
              <a:gd name="connsiteX2" fmla="*/ 4399360 w 5389665"/>
              <a:gd name="connsiteY2" fmla="*/ 0 h 611233"/>
              <a:gd name="connsiteX3" fmla="*/ 5389665 w 5389665"/>
              <a:gd name="connsiteY3" fmla="*/ 611233 h 611233"/>
              <a:gd name="connsiteX4" fmla="*/ 0 w 5389665"/>
              <a:gd name="connsiteY4" fmla="*/ 603514 h 611233"/>
              <a:gd name="connsiteX5" fmla="*/ 932 w 5389665"/>
              <a:gd name="connsiteY5" fmla="*/ 292143 h 611233"/>
              <a:gd name="connsiteX0" fmla="*/ 932 w 4419847"/>
              <a:gd name="connsiteY0" fmla="*/ 292143 h 603536"/>
              <a:gd name="connsiteX1" fmla="*/ 286848 w 4419847"/>
              <a:gd name="connsiteY1" fmla="*/ 6227 h 603536"/>
              <a:gd name="connsiteX2" fmla="*/ 4399360 w 4419847"/>
              <a:gd name="connsiteY2" fmla="*/ 0 h 603536"/>
              <a:gd name="connsiteX3" fmla="*/ 4419847 w 4419847"/>
              <a:gd name="connsiteY3" fmla="*/ 603536 h 603536"/>
              <a:gd name="connsiteX4" fmla="*/ 0 w 4419847"/>
              <a:gd name="connsiteY4" fmla="*/ 603514 h 603536"/>
              <a:gd name="connsiteX5" fmla="*/ 932 w 4419847"/>
              <a:gd name="connsiteY5" fmla="*/ 292143 h 603536"/>
              <a:gd name="connsiteX0" fmla="*/ 932 w 4401704"/>
              <a:gd name="connsiteY0" fmla="*/ 292143 h 603536"/>
              <a:gd name="connsiteX1" fmla="*/ 286848 w 4401704"/>
              <a:gd name="connsiteY1" fmla="*/ 6227 h 603536"/>
              <a:gd name="connsiteX2" fmla="*/ 4399360 w 4401704"/>
              <a:gd name="connsiteY2" fmla="*/ 0 h 603536"/>
              <a:gd name="connsiteX3" fmla="*/ 4401704 w 4401704"/>
              <a:gd name="connsiteY3" fmla="*/ 603536 h 603536"/>
              <a:gd name="connsiteX4" fmla="*/ 0 w 4401704"/>
              <a:gd name="connsiteY4" fmla="*/ 603514 h 603536"/>
              <a:gd name="connsiteX5" fmla="*/ 932 w 4401704"/>
              <a:gd name="connsiteY5" fmla="*/ 292143 h 603536"/>
              <a:gd name="connsiteX0" fmla="*/ 932 w 4399595"/>
              <a:gd name="connsiteY0" fmla="*/ 292143 h 603514"/>
              <a:gd name="connsiteX1" fmla="*/ 286848 w 4399595"/>
              <a:gd name="connsiteY1" fmla="*/ 6227 h 603514"/>
              <a:gd name="connsiteX2" fmla="*/ 4399360 w 4399595"/>
              <a:gd name="connsiteY2" fmla="*/ 0 h 603514"/>
              <a:gd name="connsiteX3" fmla="*/ 4394649 w 4399595"/>
              <a:gd name="connsiteY3" fmla="*/ 413036 h 603514"/>
              <a:gd name="connsiteX4" fmla="*/ 0 w 4399595"/>
              <a:gd name="connsiteY4" fmla="*/ 603514 h 603514"/>
              <a:gd name="connsiteX5" fmla="*/ 932 w 4399595"/>
              <a:gd name="connsiteY5" fmla="*/ 292143 h 603514"/>
              <a:gd name="connsiteX0" fmla="*/ 932 w 4399595"/>
              <a:gd name="connsiteY0" fmla="*/ 292143 h 603514"/>
              <a:gd name="connsiteX1" fmla="*/ 286848 w 4399595"/>
              <a:gd name="connsiteY1" fmla="*/ 6227 h 603514"/>
              <a:gd name="connsiteX2" fmla="*/ 4399360 w 4399595"/>
              <a:gd name="connsiteY2" fmla="*/ 0 h 603514"/>
              <a:gd name="connsiteX3" fmla="*/ 4394649 w 4399595"/>
              <a:gd name="connsiteY3" fmla="*/ 469481 h 603514"/>
              <a:gd name="connsiteX4" fmla="*/ 0 w 4399595"/>
              <a:gd name="connsiteY4" fmla="*/ 603514 h 603514"/>
              <a:gd name="connsiteX5" fmla="*/ 932 w 4399595"/>
              <a:gd name="connsiteY5" fmla="*/ 292143 h 603514"/>
              <a:gd name="connsiteX0" fmla="*/ 7988 w 4406651"/>
              <a:gd name="connsiteY0" fmla="*/ 292143 h 476514"/>
              <a:gd name="connsiteX1" fmla="*/ 293904 w 4406651"/>
              <a:gd name="connsiteY1" fmla="*/ 6227 h 476514"/>
              <a:gd name="connsiteX2" fmla="*/ 4406416 w 4406651"/>
              <a:gd name="connsiteY2" fmla="*/ 0 h 476514"/>
              <a:gd name="connsiteX3" fmla="*/ 4401705 w 4406651"/>
              <a:gd name="connsiteY3" fmla="*/ 469481 h 476514"/>
              <a:gd name="connsiteX4" fmla="*/ 0 w 4406651"/>
              <a:gd name="connsiteY4" fmla="*/ 476514 h 476514"/>
              <a:gd name="connsiteX5" fmla="*/ 7988 w 4406651"/>
              <a:gd name="connsiteY5" fmla="*/ 292143 h 476514"/>
              <a:gd name="connsiteX0" fmla="*/ 11 w 4398674"/>
              <a:gd name="connsiteY0" fmla="*/ 292143 h 476514"/>
              <a:gd name="connsiteX1" fmla="*/ 285927 w 4398674"/>
              <a:gd name="connsiteY1" fmla="*/ 6227 h 476514"/>
              <a:gd name="connsiteX2" fmla="*/ 4398439 w 4398674"/>
              <a:gd name="connsiteY2" fmla="*/ 0 h 476514"/>
              <a:gd name="connsiteX3" fmla="*/ 4393728 w 4398674"/>
              <a:gd name="connsiteY3" fmla="*/ 469481 h 476514"/>
              <a:gd name="connsiteX4" fmla="*/ 6134 w 4398674"/>
              <a:gd name="connsiteY4" fmla="*/ 476514 h 476514"/>
              <a:gd name="connsiteX5" fmla="*/ 11 w 4398674"/>
              <a:gd name="connsiteY5" fmla="*/ 292143 h 476514"/>
              <a:gd name="connsiteX0" fmla="*/ 20 w 4398683"/>
              <a:gd name="connsiteY0" fmla="*/ 292143 h 476514"/>
              <a:gd name="connsiteX1" fmla="*/ 285936 w 4398683"/>
              <a:gd name="connsiteY1" fmla="*/ 6227 h 476514"/>
              <a:gd name="connsiteX2" fmla="*/ 4398448 w 4398683"/>
              <a:gd name="connsiteY2" fmla="*/ 0 h 476514"/>
              <a:gd name="connsiteX3" fmla="*/ 4393737 w 4398683"/>
              <a:gd name="connsiteY3" fmla="*/ 469481 h 476514"/>
              <a:gd name="connsiteX4" fmla="*/ 6143 w 4398683"/>
              <a:gd name="connsiteY4" fmla="*/ 476514 h 476514"/>
              <a:gd name="connsiteX5" fmla="*/ 20 w 4398683"/>
              <a:gd name="connsiteY5" fmla="*/ 292143 h 476514"/>
              <a:gd name="connsiteX0" fmla="*/ 1103 w 4399766"/>
              <a:gd name="connsiteY0" fmla="*/ 292143 h 476514"/>
              <a:gd name="connsiteX1" fmla="*/ 287019 w 4399766"/>
              <a:gd name="connsiteY1" fmla="*/ 6227 h 476514"/>
              <a:gd name="connsiteX2" fmla="*/ 4399531 w 4399766"/>
              <a:gd name="connsiteY2" fmla="*/ 0 h 476514"/>
              <a:gd name="connsiteX3" fmla="*/ 4394820 w 4399766"/>
              <a:gd name="connsiteY3" fmla="*/ 469481 h 476514"/>
              <a:gd name="connsiteX4" fmla="*/ 1581 w 4399766"/>
              <a:gd name="connsiteY4" fmla="*/ 476514 h 476514"/>
              <a:gd name="connsiteX5" fmla="*/ 1103 w 4399766"/>
              <a:gd name="connsiteY5" fmla="*/ 292143 h 47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9766" h="476514">
                <a:moveTo>
                  <a:pt x="1103" y="292143"/>
                </a:moveTo>
                <a:cubicBezTo>
                  <a:pt x="1103" y="134236"/>
                  <a:pt x="129112" y="6227"/>
                  <a:pt x="287019" y="6227"/>
                </a:cubicBezTo>
                <a:lnTo>
                  <a:pt x="4399531" y="0"/>
                </a:lnTo>
                <a:cubicBezTo>
                  <a:pt x="4401229" y="203968"/>
                  <a:pt x="4393122" y="265513"/>
                  <a:pt x="4394820" y="469481"/>
                </a:cubicBezTo>
                <a:lnTo>
                  <a:pt x="1581" y="476514"/>
                </a:lnTo>
                <a:cubicBezTo>
                  <a:pt x="-1481" y="384328"/>
                  <a:pt x="792" y="402420"/>
                  <a:pt x="1103" y="292143"/>
                </a:cubicBezTo>
                <a:close/>
              </a:path>
            </a:pathLst>
          </a:cu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userDrawn="1"/>
        </p:nvSpPr>
        <p:spPr>
          <a:xfrm>
            <a:off x="8523400" y="4886895"/>
            <a:ext cx="322855" cy="215444"/>
          </a:xfrm>
          <a:prstGeom prst="rect">
            <a:avLst/>
          </a:prstGeom>
          <a:noFill/>
        </p:spPr>
        <p:txBody>
          <a:bodyPr wrap="square" rtlCol="0" anchor="t">
            <a:spAutoFit/>
          </a:bodyPr>
          <a:lstStyle/>
          <a:p>
            <a:fld id="{BBF15AE3-289C-014D-AAA6-6108CB8A5483}" type="slidenum">
              <a:rPr lang="en-US" sz="800" baseline="30000" smtClean="0">
                <a:solidFill>
                  <a:schemeClr val="tx1">
                    <a:lumMod val="50000"/>
                    <a:lumOff val="50000"/>
                  </a:schemeClr>
                </a:solidFill>
                <a:latin typeface="Arial" charset="0"/>
                <a:ea typeface="ＭＳ Ｐゴシック" charset="0"/>
                <a:cs typeface="ＭＳ Ｐゴシック" charset="0"/>
              </a:rPr>
              <a:pPr/>
              <a:t>‹#›</a:t>
            </a:fld>
            <a:r>
              <a:rPr lang="en-US" sz="1200" baseline="30000" dirty="0">
                <a:solidFill>
                  <a:schemeClr val="tx1">
                    <a:lumMod val="50000"/>
                    <a:lumOff val="50000"/>
                  </a:schemeClr>
                </a:solidFill>
                <a:latin typeface="Arial" charset="0"/>
                <a:ea typeface="ＭＳ Ｐゴシック" charset="0"/>
                <a:cs typeface="ＭＳ Ｐゴシック" charset="0"/>
              </a:rPr>
              <a:t> </a:t>
            </a:r>
            <a:endParaRPr lang="en-US" sz="1200" dirty="0"/>
          </a:p>
        </p:txBody>
      </p:sp>
      <p:pic>
        <p:nvPicPr>
          <p:cNvPr id="18" name="Picture 17" descr="TP-LINK_Logo-final_gray30-02.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8217" y="4762204"/>
            <a:ext cx="782320" cy="363220"/>
          </a:xfrm>
          <a:prstGeom prst="rect">
            <a:avLst/>
          </a:prstGeom>
        </p:spPr>
      </p:pic>
      <p:sp>
        <p:nvSpPr>
          <p:cNvPr id="19" name="TextBox 18"/>
          <p:cNvSpPr txBox="1"/>
          <p:nvPr userDrawn="1"/>
        </p:nvSpPr>
        <p:spPr>
          <a:xfrm>
            <a:off x="4906451" y="4914016"/>
            <a:ext cx="2704069" cy="338554"/>
          </a:xfrm>
          <a:prstGeom prst="rect">
            <a:avLst/>
          </a:prstGeom>
          <a:noFill/>
        </p:spPr>
        <p:txBody>
          <a:bodyPr wrap="square" rtlCol="0" anchor="t">
            <a:spAutoFit/>
          </a:bodyPr>
          <a:lstStyle/>
          <a:p>
            <a:pPr algn="l">
              <a:defRPr/>
            </a:pPr>
            <a:r>
              <a:rPr lang="en-US" sz="800" baseline="30000" dirty="0">
                <a:solidFill>
                  <a:schemeClr val="tx1">
                    <a:lumMod val="50000"/>
                    <a:lumOff val="50000"/>
                  </a:schemeClr>
                </a:solidFill>
                <a:latin typeface="Arial" charset="0"/>
                <a:ea typeface="ＭＳ Ｐゴシック" charset="0"/>
                <a:cs typeface="ＭＳ Ｐゴシック" charset="0"/>
              </a:rPr>
              <a:t>© 2019 TP-Link, Inc. Confidential information. Not for distribution or reproduction.</a:t>
            </a:r>
            <a:endParaRPr lang="en-US" sz="800" dirty="0">
              <a:solidFill>
                <a:schemeClr val="tx1">
                  <a:lumMod val="50000"/>
                  <a:lumOff val="50000"/>
                </a:schemeClr>
              </a:solidFill>
              <a:latin typeface="Arial"/>
              <a:cs typeface="Arial"/>
            </a:endParaRPr>
          </a:p>
          <a:p>
            <a:endParaRPr lang="en-US" sz="800" dirty="0"/>
          </a:p>
        </p:txBody>
      </p:sp>
      <p:sp>
        <p:nvSpPr>
          <p:cNvPr id="20" name="Text Placeholder 3"/>
          <p:cNvSpPr>
            <a:spLocks noGrp="1"/>
          </p:cNvSpPr>
          <p:nvPr>
            <p:ph type="body" sz="quarter" idx="12" hasCustomPrompt="1"/>
          </p:nvPr>
        </p:nvSpPr>
        <p:spPr>
          <a:xfrm>
            <a:off x="605036" y="386165"/>
            <a:ext cx="8094464" cy="214502"/>
          </a:xfrm>
          <a:prstGeom prst="rect">
            <a:avLst/>
          </a:prstGeom>
        </p:spPr>
        <p:txBody>
          <a:bodyPr vert="horz"/>
          <a:lstStyle>
            <a:lvl1pPr marL="0" indent="0">
              <a:buNone/>
              <a:defRPr sz="1100" b="0" i="0" u="none" baseline="0">
                <a:solidFill>
                  <a:srgbClr val="FFCC08"/>
                </a:solidFill>
                <a:latin typeface="+mj-lt"/>
              </a:defRPr>
            </a:lvl1pPr>
          </a:lstStyle>
          <a:p>
            <a:pPr lvl="0"/>
            <a:r>
              <a:rPr lang="en-US" b="0" dirty="0"/>
              <a:t>AGENDA GOES HERE</a:t>
            </a:r>
            <a:endParaRPr lang="en-US" dirty="0"/>
          </a:p>
        </p:txBody>
      </p:sp>
      <p:sp>
        <p:nvSpPr>
          <p:cNvPr id="21" name="Title 1"/>
          <p:cNvSpPr>
            <a:spLocks noGrp="1"/>
          </p:cNvSpPr>
          <p:nvPr>
            <p:ph type="title" hasCustomPrompt="1"/>
          </p:nvPr>
        </p:nvSpPr>
        <p:spPr>
          <a:xfrm>
            <a:off x="583870" y="590226"/>
            <a:ext cx="8115630" cy="689010"/>
          </a:xfrm>
          <a:prstGeom prst="rect">
            <a:avLst/>
          </a:prstGeom>
          <a:ln>
            <a:noFill/>
          </a:ln>
        </p:spPr>
        <p:txBody>
          <a:bodyPr vert="horz"/>
          <a:lstStyle>
            <a:lvl1pPr algn="l">
              <a:lnSpc>
                <a:spcPct val="90000"/>
              </a:lnSpc>
              <a:defRPr sz="2000" b="1" i="0" baseline="0">
                <a:solidFill>
                  <a:srgbClr val="4ACBD6"/>
                </a:solidFill>
                <a:latin typeface="Arial"/>
                <a:cs typeface="Arial"/>
              </a:defRPr>
            </a:lvl1pPr>
          </a:lstStyle>
          <a:p>
            <a:pPr lvl="0"/>
            <a:r>
              <a:rPr lang="en-US" dirty="0"/>
              <a:t>Click to Edit Headline</a:t>
            </a:r>
          </a:p>
        </p:txBody>
      </p:sp>
    </p:spTree>
    <p:extLst>
      <p:ext uri="{BB962C8B-B14F-4D97-AF65-F5344CB8AC3E}">
        <p14:creationId xmlns:p14="http://schemas.microsoft.com/office/powerpoint/2010/main" val="3026145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dy - Product Image">
    <p:spTree>
      <p:nvGrpSpPr>
        <p:cNvPr id="1" name=""/>
        <p:cNvGrpSpPr/>
        <p:nvPr/>
      </p:nvGrpSpPr>
      <p:grpSpPr>
        <a:xfrm>
          <a:off x="0" y="0"/>
          <a:ext cx="0" cy="0"/>
          <a:chOff x="0" y="0"/>
          <a:chExt cx="0" cy="0"/>
        </a:xfrm>
      </p:grpSpPr>
      <p:sp>
        <p:nvSpPr>
          <p:cNvPr id="13" name="Picture Placeholder 6"/>
          <p:cNvSpPr>
            <a:spLocks noGrp="1"/>
          </p:cNvSpPr>
          <p:nvPr>
            <p:ph type="pic" sz="quarter" idx="14" hasCustomPrompt="1"/>
          </p:nvPr>
        </p:nvSpPr>
        <p:spPr>
          <a:xfrm>
            <a:off x="5006508" y="1375703"/>
            <a:ext cx="3680292" cy="3008507"/>
          </a:xfrm>
          <a:prstGeom prst="rect">
            <a:avLst/>
          </a:prstGeom>
        </p:spPr>
        <p:txBody>
          <a:bodyPr vert="horz"/>
          <a:lstStyle>
            <a:lvl1pPr marL="0" indent="0">
              <a:buNone/>
              <a:defRPr sz="1400" baseline="0"/>
            </a:lvl1pPr>
          </a:lstStyle>
          <a:p>
            <a:r>
              <a:rPr lang="en-US" dirty="0"/>
              <a:t>Product Image Goes Here</a:t>
            </a:r>
          </a:p>
        </p:txBody>
      </p:sp>
      <p:sp>
        <p:nvSpPr>
          <p:cNvPr id="11" name="Text Placeholder 3"/>
          <p:cNvSpPr>
            <a:spLocks noGrp="1"/>
          </p:cNvSpPr>
          <p:nvPr>
            <p:ph type="body" sz="quarter" idx="12" hasCustomPrompt="1"/>
          </p:nvPr>
        </p:nvSpPr>
        <p:spPr>
          <a:xfrm>
            <a:off x="605036" y="386165"/>
            <a:ext cx="8094464" cy="214502"/>
          </a:xfrm>
          <a:prstGeom prst="rect">
            <a:avLst/>
          </a:prstGeom>
        </p:spPr>
        <p:txBody>
          <a:bodyPr vert="horz"/>
          <a:lstStyle>
            <a:lvl1pPr marL="0" indent="0">
              <a:buNone/>
              <a:defRPr sz="1100" b="0" i="0" u="none" baseline="0">
                <a:solidFill>
                  <a:srgbClr val="FFCC08"/>
                </a:solidFill>
                <a:latin typeface="+mj-lt"/>
              </a:defRPr>
            </a:lvl1pPr>
          </a:lstStyle>
          <a:p>
            <a:pPr lvl="0"/>
            <a:r>
              <a:rPr lang="en-US" b="0" dirty="0"/>
              <a:t>AGENDA GOES HERE</a:t>
            </a:r>
            <a:endParaRPr lang="en-US" dirty="0"/>
          </a:p>
        </p:txBody>
      </p:sp>
      <p:sp>
        <p:nvSpPr>
          <p:cNvPr id="15" name="Title 1"/>
          <p:cNvSpPr>
            <a:spLocks noGrp="1"/>
          </p:cNvSpPr>
          <p:nvPr>
            <p:ph type="title" hasCustomPrompt="1"/>
          </p:nvPr>
        </p:nvSpPr>
        <p:spPr>
          <a:xfrm>
            <a:off x="583870" y="590226"/>
            <a:ext cx="8115630" cy="689010"/>
          </a:xfrm>
          <a:prstGeom prst="rect">
            <a:avLst/>
          </a:prstGeom>
          <a:ln>
            <a:noFill/>
          </a:ln>
        </p:spPr>
        <p:txBody>
          <a:bodyPr vert="horz"/>
          <a:lstStyle>
            <a:lvl1pPr algn="l">
              <a:lnSpc>
                <a:spcPct val="90000"/>
              </a:lnSpc>
              <a:defRPr sz="2000" b="1" i="0" baseline="0">
                <a:solidFill>
                  <a:srgbClr val="4ACBD6"/>
                </a:solidFill>
                <a:latin typeface="Arial"/>
                <a:cs typeface="Arial"/>
              </a:defRPr>
            </a:lvl1pPr>
          </a:lstStyle>
          <a:p>
            <a:pPr lvl="0"/>
            <a:r>
              <a:rPr lang="en-US" dirty="0"/>
              <a:t>Click to Edit Headline</a:t>
            </a:r>
          </a:p>
        </p:txBody>
      </p:sp>
      <p:pic>
        <p:nvPicPr>
          <p:cNvPr id="10" name="Picture 9" descr="int_TP-Link Brand Guidelines_05202016-02.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273145" y="1370886"/>
            <a:ext cx="422729" cy="313084"/>
          </a:xfrm>
          <a:prstGeom prst="rect">
            <a:avLst/>
          </a:prstGeom>
        </p:spPr>
      </p:pic>
      <p:pic>
        <p:nvPicPr>
          <p:cNvPr id="18" name="Picture 17" descr="int_TP-Link Brand Guidelines_05202016-02.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0800000">
            <a:off x="4999041" y="4071125"/>
            <a:ext cx="422729" cy="313084"/>
          </a:xfrm>
          <a:prstGeom prst="rect">
            <a:avLst/>
          </a:prstGeom>
        </p:spPr>
      </p:pic>
      <p:sp>
        <p:nvSpPr>
          <p:cNvPr id="12" name="Text Placeholder 11"/>
          <p:cNvSpPr>
            <a:spLocks noGrp="1"/>
          </p:cNvSpPr>
          <p:nvPr>
            <p:ph type="body" sz="quarter" idx="13" hasCustomPrompt="1"/>
          </p:nvPr>
        </p:nvSpPr>
        <p:spPr>
          <a:xfrm>
            <a:off x="588105" y="1375703"/>
            <a:ext cx="4162273" cy="3008506"/>
          </a:xfrm>
          <a:prstGeom prst="rect">
            <a:avLst/>
          </a:prstGeom>
        </p:spPr>
        <p:txBody>
          <a:bodyPr vert="horz"/>
          <a:lstStyle>
            <a:lvl1pPr marL="0" indent="0">
              <a:lnSpc>
                <a:spcPct val="120000"/>
              </a:lnSpc>
              <a:spcBef>
                <a:spcPts val="0"/>
              </a:spcBef>
              <a:buFontTx/>
              <a:buNone/>
              <a:defRPr sz="1100" baseline="0">
                <a:solidFill>
                  <a:schemeClr val="tx1"/>
                </a:solidFill>
              </a:defRPr>
            </a:lvl1pPr>
            <a:lvl2pPr marL="182880" indent="-182880">
              <a:spcBef>
                <a:spcPts val="800"/>
              </a:spcBef>
              <a:buFont typeface="Arial"/>
              <a:buChar char="•"/>
              <a:defRPr sz="1100" baseline="0">
                <a:solidFill>
                  <a:schemeClr val="tx1"/>
                </a:solidFill>
              </a:defRPr>
            </a:lvl2pPr>
            <a:lvl3pPr marL="365760" indent="-182880">
              <a:spcBef>
                <a:spcPts val="800"/>
              </a:spcBef>
              <a:buSzPct val="100000"/>
              <a:buFont typeface="Lucida Grande"/>
              <a:buChar char="-"/>
              <a:defRPr sz="1100" baseline="0">
                <a:solidFill>
                  <a:schemeClr val="tx1"/>
                </a:solidFill>
              </a:defRPr>
            </a:lvl3pPr>
            <a:lvl4pPr marL="548640" indent="-182880">
              <a:spcBef>
                <a:spcPts val="800"/>
              </a:spcBef>
              <a:buFont typeface="Arial"/>
              <a:buChar char="•"/>
              <a:defRPr sz="1100" baseline="0">
                <a:solidFill>
                  <a:schemeClr val="tx1"/>
                </a:solidFill>
              </a:defRPr>
            </a:lvl4pPr>
            <a:lvl5pPr marL="731520" indent="-182880">
              <a:spcBef>
                <a:spcPts val="800"/>
              </a:spcBef>
              <a:buFont typeface="Lucida Grande"/>
              <a:buChar char="-"/>
              <a:defRPr sz="1100">
                <a:solidFill>
                  <a:schemeClr val="tx1"/>
                </a:solidFill>
              </a:defRPr>
            </a:lvl5pPr>
            <a:lvl6pPr marL="914400" indent="-182880">
              <a:spcBef>
                <a:spcPts val="800"/>
              </a:spcBef>
              <a:buFont typeface="Arial"/>
              <a:buChar char="•"/>
              <a:defRPr sz="1100" baseline="0"/>
            </a:lvl6pPr>
            <a:lvl7pPr marL="1097280" indent="-182880">
              <a:spcBef>
                <a:spcPts val="800"/>
              </a:spcBef>
              <a:buFont typeface="Lucida Grande"/>
              <a:buChar char="-"/>
              <a:defRPr sz="1100"/>
            </a:lvl7pPr>
            <a:lvl8pPr marL="1280160" indent="-182880">
              <a:spcBef>
                <a:spcPts val="800"/>
              </a:spcBef>
              <a:defRPr sz="1100"/>
            </a:lvl8pPr>
            <a:lvl9pPr marL="1463040" indent="-182880">
              <a:spcBef>
                <a:spcPts val="800"/>
              </a:spcBef>
              <a:buFont typeface="Lucida Grande"/>
              <a:buChar char="-"/>
              <a:defRPr sz="1100"/>
            </a:lvl9pPr>
          </a:lstStyle>
          <a:p>
            <a:pPr lvl="0"/>
            <a:r>
              <a:rPr lang="en-US" dirty="0"/>
              <a:t>Text goes here. Arial / regular / size 11 / spacing 1.2 / sentence case. </a:t>
            </a:r>
            <a:r>
              <a:rPr lang="en-US" dirty="0" err="1"/>
              <a:t>Lorem</a:t>
            </a:r>
            <a:r>
              <a:rPr lang="en-US" dirty="0"/>
              <a:t> </a:t>
            </a:r>
            <a:r>
              <a:rPr lang="en-US" dirty="0" err="1"/>
              <a:t>ipsum</a:t>
            </a:r>
            <a:r>
              <a:rPr lang="en-US" dirty="0"/>
              <a:t> dolor sit </a:t>
            </a:r>
            <a:r>
              <a:rPr lang="en-US" dirty="0" err="1"/>
              <a:t>amet</a:t>
            </a:r>
            <a:r>
              <a:rPr lang="en-US" dirty="0"/>
              <a:t>, </a:t>
            </a:r>
            <a:r>
              <a:rPr lang="en-US" dirty="0" err="1"/>
              <a:t>postea</a:t>
            </a:r>
            <a:r>
              <a:rPr lang="en-US" dirty="0"/>
              <a:t> </a:t>
            </a:r>
            <a:r>
              <a:rPr lang="en-US" dirty="0" err="1"/>
              <a:t>deterruisset</a:t>
            </a:r>
            <a:r>
              <a:rPr lang="en-US" dirty="0"/>
              <a:t> id </a:t>
            </a:r>
            <a:r>
              <a:rPr lang="en-US" dirty="0" err="1"/>
              <a:t>eam</a:t>
            </a:r>
            <a:r>
              <a:rPr lang="en-US" dirty="0"/>
              <a:t>, </a:t>
            </a:r>
            <a:r>
              <a:rPr lang="en-US" dirty="0" err="1"/>
              <a:t>laudem</a:t>
            </a:r>
            <a:r>
              <a:rPr lang="en-US" dirty="0"/>
              <a:t> </a:t>
            </a:r>
            <a:r>
              <a:rPr lang="en-US" dirty="0" err="1"/>
              <a:t>admodum</a:t>
            </a:r>
            <a:r>
              <a:rPr lang="en-US" dirty="0"/>
              <a:t> </a:t>
            </a:r>
            <a:r>
              <a:rPr lang="en-US" dirty="0" err="1"/>
              <a:t>scripserit</a:t>
            </a:r>
            <a:r>
              <a:rPr lang="en-US" dirty="0"/>
              <a:t> his id. </a:t>
            </a:r>
            <a:r>
              <a:rPr lang="en-US" dirty="0" err="1"/>
              <a:t>Laoreet</a:t>
            </a:r>
            <a:r>
              <a:rPr lang="en-US" dirty="0"/>
              <a:t> </a:t>
            </a:r>
            <a:r>
              <a:rPr lang="en-US" dirty="0" err="1"/>
              <a:t>salutandi</a:t>
            </a:r>
            <a:r>
              <a:rPr lang="en-US" dirty="0"/>
              <a:t> </a:t>
            </a:r>
            <a:r>
              <a:rPr lang="en-US" dirty="0" err="1"/>
              <a:t>facilisis</a:t>
            </a:r>
            <a:r>
              <a:rPr lang="en-US" dirty="0"/>
              <a:t> has in, </a:t>
            </a:r>
            <a:r>
              <a:rPr lang="en-US" dirty="0" err="1"/>
              <a:t>quot</a:t>
            </a:r>
            <a:r>
              <a:rPr lang="en-US" dirty="0"/>
              <a:t> </a:t>
            </a:r>
            <a:r>
              <a:rPr lang="en-US" dirty="0" err="1"/>
              <a:t>appareat</a:t>
            </a:r>
            <a:r>
              <a:rPr lang="en-US" dirty="0"/>
              <a:t> </a:t>
            </a:r>
            <a:r>
              <a:rPr lang="en-US" dirty="0" err="1"/>
              <a:t>tincidunt</a:t>
            </a:r>
            <a:r>
              <a:rPr lang="en-US" dirty="0"/>
              <a:t> cum in. His ne </a:t>
            </a:r>
            <a:r>
              <a:rPr lang="en-US" dirty="0" err="1"/>
              <a:t>virtute</a:t>
            </a:r>
            <a:r>
              <a:rPr lang="en-US" dirty="0"/>
              <a:t> </a:t>
            </a:r>
            <a:r>
              <a:rPr lang="en-US" dirty="0" err="1"/>
              <a:t>omittam</a:t>
            </a:r>
            <a:r>
              <a:rPr lang="en-US" dirty="0"/>
              <a:t> </a:t>
            </a:r>
            <a:r>
              <a:rPr lang="en-US" dirty="0" err="1"/>
              <a:t>dignissim</a:t>
            </a:r>
            <a:r>
              <a:rPr lang="en-US" dirty="0"/>
              <a:t>. </a:t>
            </a:r>
            <a:r>
              <a:rPr lang="en-US" dirty="0" err="1"/>
              <a:t>Vocent</a:t>
            </a:r>
            <a:r>
              <a:rPr lang="en-US" dirty="0"/>
              <a:t> </a:t>
            </a:r>
            <a:r>
              <a:rPr lang="en-US" dirty="0" err="1"/>
              <a:t>menandri</a:t>
            </a:r>
            <a:r>
              <a:rPr lang="en-US" dirty="0"/>
              <a:t> </a:t>
            </a:r>
            <a:r>
              <a:rPr lang="en-US" dirty="0" err="1"/>
              <a:t>corrumpit</a:t>
            </a:r>
            <a:r>
              <a:rPr lang="en-US" dirty="0"/>
              <a:t> </a:t>
            </a:r>
            <a:r>
              <a:rPr lang="en-US" dirty="0" err="1"/>
              <a:t>eu</a:t>
            </a:r>
            <a:r>
              <a:rPr lang="en-US" dirty="0"/>
              <a:t> his, ad </a:t>
            </a:r>
            <a:r>
              <a:rPr lang="en-US" dirty="0" err="1"/>
              <a:t>viris</a:t>
            </a:r>
            <a:r>
              <a:rPr lang="en-US" dirty="0"/>
              <a:t> </a:t>
            </a:r>
            <a:r>
              <a:rPr lang="en-US" dirty="0" err="1"/>
              <a:t>suscipit</a:t>
            </a:r>
            <a:r>
              <a:rPr lang="en-US" dirty="0"/>
              <a:t>.</a:t>
            </a:r>
          </a:p>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lvl="8"/>
            <a:r>
              <a:rPr lang="en-US" dirty="0"/>
              <a:t>Eighth level</a:t>
            </a:r>
          </a:p>
          <a:p>
            <a:pPr lvl="0"/>
            <a:endParaRPr lang="en-US" dirty="0"/>
          </a:p>
        </p:txBody>
      </p:sp>
      <p:sp>
        <p:nvSpPr>
          <p:cNvPr id="20" name="Rounded Rectangle 1"/>
          <p:cNvSpPr/>
          <p:nvPr userDrawn="1"/>
        </p:nvSpPr>
        <p:spPr>
          <a:xfrm>
            <a:off x="4750570" y="4797642"/>
            <a:ext cx="4399766" cy="357386"/>
          </a:xfrm>
          <a:custGeom>
            <a:avLst/>
            <a:gdLst>
              <a:gd name="connsiteX0" fmla="*/ 0 w 14963586"/>
              <a:gd name="connsiteY0" fmla="*/ 285916 h 1715462"/>
              <a:gd name="connsiteX1" fmla="*/ 285916 w 14963586"/>
              <a:gd name="connsiteY1" fmla="*/ 0 h 1715462"/>
              <a:gd name="connsiteX2" fmla="*/ 14677670 w 14963586"/>
              <a:gd name="connsiteY2" fmla="*/ 0 h 1715462"/>
              <a:gd name="connsiteX3" fmla="*/ 14963586 w 14963586"/>
              <a:gd name="connsiteY3" fmla="*/ 285916 h 1715462"/>
              <a:gd name="connsiteX4" fmla="*/ 14963586 w 14963586"/>
              <a:gd name="connsiteY4" fmla="*/ 1429546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14963586 w 14963586"/>
              <a:gd name="connsiteY4" fmla="*/ 1429546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7206817 w 14963586"/>
              <a:gd name="connsiteY4" fmla="*/ 1312315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14677670 w 14963586"/>
              <a:gd name="connsiteY4" fmla="*/ 1715462 h 1715462"/>
              <a:gd name="connsiteX5" fmla="*/ 285916 w 14963586"/>
              <a:gd name="connsiteY5" fmla="*/ 1715462 h 1715462"/>
              <a:gd name="connsiteX6" fmla="*/ 0 w 14963586"/>
              <a:gd name="connsiteY6" fmla="*/ 1429546 h 1715462"/>
              <a:gd name="connsiteX7" fmla="*/ 0 w 14963586"/>
              <a:gd name="connsiteY7" fmla="*/ 285916 h 1715462"/>
              <a:gd name="connsiteX0" fmla="*/ 0 w 14787939"/>
              <a:gd name="connsiteY0" fmla="*/ 285916 h 1715462"/>
              <a:gd name="connsiteX1" fmla="*/ 285916 w 14787939"/>
              <a:gd name="connsiteY1" fmla="*/ 0 h 1715462"/>
              <a:gd name="connsiteX2" fmla="*/ 6588747 w 14787939"/>
              <a:gd name="connsiteY2" fmla="*/ 0 h 1715462"/>
              <a:gd name="connsiteX3" fmla="*/ 14677670 w 14787939"/>
              <a:gd name="connsiteY3" fmla="*/ 1715462 h 1715462"/>
              <a:gd name="connsiteX4" fmla="*/ 285916 w 14787939"/>
              <a:gd name="connsiteY4" fmla="*/ 1715462 h 1715462"/>
              <a:gd name="connsiteX5" fmla="*/ 0 w 14787939"/>
              <a:gd name="connsiteY5" fmla="*/ 1429546 h 1715462"/>
              <a:gd name="connsiteX6" fmla="*/ 0 w 14787939"/>
              <a:gd name="connsiteY6" fmla="*/ 285916 h 1715462"/>
              <a:gd name="connsiteX0" fmla="*/ 0 w 14787939"/>
              <a:gd name="connsiteY0" fmla="*/ 285916 h 1715462"/>
              <a:gd name="connsiteX1" fmla="*/ 285916 w 14787939"/>
              <a:gd name="connsiteY1" fmla="*/ 0 h 1715462"/>
              <a:gd name="connsiteX2" fmla="*/ 6588747 w 14787939"/>
              <a:gd name="connsiteY2" fmla="*/ 0 h 1715462"/>
              <a:gd name="connsiteX3" fmla="*/ 14677670 w 14787939"/>
              <a:gd name="connsiteY3" fmla="*/ 1715462 h 1715462"/>
              <a:gd name="connsiteX4" fmla="*/ 0 w 14787939"/>
              <a:gd name="connsiteY4" fmla="*/ 1429546 h 1715462"/>
              <a:gd name="connsiteX5" fmla="*/ 0 w 14787939"/>
              <a:gd name="connsiteY5" fmla="*/ 285916 h 1715462"/>
              <a:gd name="connsiteX0" fmla="*/ 0 w 14801719"/>
              <a:gd name="connsiteY0" fmla="*/ 285916 h 1715706"/>
              <a:gd name="connsiteX1" fmla="*/ 285916 w 14801719"/>
              <a:gd name="connsiteY1" fmla="*/ 0 h 1715706"/>
              <a:gd name="connsiteX2" fmla="*/ 6588747 w 14801719"/>
              <a:gd name="connsiteY2" fmla="*/ 0 h 1715706"/>
              <a:gd name="connsiteX3" fmla="*/ 14677670 w 14801719"/>
              <a:gd name="connsiteY3" fmla="*/ 1715462 h 1715706"/>
              <a:gd name="connsiteX4" fmla="*/ 0 w 14801719"/>
              <a:gd name="connsiteY4" fmla="*/ 1429546 h 1715706"/>
              <a:gd name="connsiteX5" fmla="*/ 0 w 14801719"/>
              <a:gd name="connsiteY5" fmla="*/ 285916 h 1715706"/>
              <a:gd name="connsiteX0" fmla="*/ 0 w 7624135"/>
              <a:gd name="connsiteY0" fmla="*/ 285916 h 1520359"/>
              <a:gd name="connsiteX1" fmla="*/ 285916 w 7624135"/>
              <a:gd name="connsiteY1" fmla="*/ 0 h 1520359"/>
              <a:gd name="connsiteX2" fmla="*/ 6588747 w 7624135"/>
              <a:gd name="connsiteY2" fmla="*/ 0 h 1520359"/>
              <a:gd name="connsiteX3" fmla="*/ 5494593 w 7624135"/>
              <a:gd name="connsiteY3" fmla="*/ 1520077 h 1520359"/>
              <a:gd name="connsiteX4" fmla="*/ 0 w 7624135"/>
              <a:gd name="connsiteY4" fmla="*/ 1429546 h 1520359"/>
              <a:gd name="connsiteX5" fmla="*/ 0 w 7624135"/>
              <a:gd name="connsiteY5" fmla="*/ 285916 h 1520359"/>
              <a:gd name="connsiteX0" fmla="*/ 0 w 6588747"/>
              <a:gd name="connsiteY0" fmla="*/ 285916 h 1520525"/>
              <a:gd name="connsiteX1" fmla="*/ 285916 w 6588747"/>
              <a:gd name="connsiteY1" fmla="*/ 0 h 1520525"/>
              <a:gd name="connsiteX2" fmla="*/ 6588747 w 6588747"/>
              <a:gd name="connsiteY2" fmla="*/ 0 h 1520525"/>
              <a:gd name="connsiteX3" fmla="*/ 5494593 w 6588747"/>
              <a:gd name="connsiteY3" fmla="*/ 1520077 h 1520525"/>
              <a:gd name="connsiteX4" fmla="*/ 0 w 6588747"/>
              <a:gd name="connsiteY4" fmla="*/ 1429546 h 1520525"/>
              <a:gd name="connsiteX5" fmla="*/ 0 w 6588747"/>
              <a:gd name="connsiteY5" fmla="*/ 285916 h 1520525"/>
              <a:gd name="connsiteX0" fmla="*/ 0 w 6588747"/>
              <a:gd name="connsiteY0" fmla="*/ 285916 h 1520077"/>
              <a:gd name="connsiteX1" fmla="*/ 285916 w 6588747"/>
              <a:gd name="connsiteY1" fmla="*/ 0 h 1520077"/>
              <a:gd name="connsiteX2" fmla="*/ 6588747 w 6588747"/>
              <a:gd name="connsiteY2" fmla="*/ 0 h 1520077"/>
              <a:gd name="connsiteX3" fmla="*/ 5494593 w 6588747"/>
              <a:gd name="connsiteY3" fmla="*/ 1520077 h 1520077"/>
              <a:gd name="connsiteX4" fmla="*/ 0 w 6588747"/>
              <a:gd name="connsiteY4" fmla="*/ 1429546 h 1520077"/>
              <a:gd name="connsiteX5" fmla="*/ 0 w 6588747"/>
              <a:gd name="connsiteY5" fmla="*/ 285916 h 1520077"/>
              <a:gd name="connsiteX0" fmla="*/ 0 w 5494593"/>
              <a:gd name="connsiteY0" fmla="*/ 285916 h 1520077"/>
              <a:gd name="connsiteX1" fmla="*/ 285916 w 5494593"/>
              <a:gd name="connsiteY1" fmla="*/ 0 h 1520077"/>
              <a:gd name="connsiteX2" fmla="*/ 5400027 w 5494593"/>
              <a:gd name="connsiteY2" fmla="*/ 10160 h 1520077"/>
              <a:gd name="connsiteX3" fmla="*/ 5494593 w 5494593"/>
              <a:gd name="connsiteY3" fmla="*/ 1520077 h 1520077"/>
              <a:gd name="connsiteX4" fmla="*/ 0 w 5494593"/>
              <a:gd name="connsiteY4" fmla="*/ 1429546 h 1520077"/>
              <a:gd name="connsiteX5" fmla="*/ 0 w 5494593"/>
              <a:gd name="connsiteY5" fmla="*/ 285916 h 1520077"/>
              <a:gd name="connsiteX0" fmla="*/ 0 w 5423473"/>
              <a:gd name="connsiteY0" fmla="*/ 285916 h 1520077"/>
              <a:gd name="connsiteX1" fmla="*/ 285916 w 5423473"/>
              <a:gd name="connsiteY1" fmla="*/ 0 h 1520077"/>
              <a:gd name="connsiteX2" fmla="*/ 5400027 w 5423473"/>
              <a:gd name="connsiteY2" fmla="*/ 10160 h 1520077"/>
              <a:gd name="connsiteX3" fmla="*/ 5423473 w 5423473"/>
              <a:gd name="connsiteY3" fmla="*/ 1520077 h 1520077"/>
              <a:gd name="connsiteX4" fmla="*/ 0 w 5423473"/>
              <a:gd name="connsiteY4" fmla="*/ 1429546 h 1520077"/>
              <a:gd name="connsiteX5" fmla="*/ 0 w 5423473"/>
              <a:gd name="connsiteY5" fmla="*/ 285916 h 1520077"/>
              <a:gd name="connsiteX0" fmla="*/ 0 w 5423473"/>
              <a:gd name="connsiteY0" fmla="*/ 285916 h 1429546"/>
              <a:gd name="connsiteX1" fmla="*/ 285916 w 5423473"/>
              <a:gd name="connsiteY1" fmla="*/ 0 h 1429546"/>
              <a:gd name="connsiteX2" fmla="*/ 5400027 w 5423473"/>
              <a:gd name="connsiteY2" fmla="*/ 10160 h 1429546"/>
              <a:gd name="connsiteX3" fmla="*/ 5423473 w 5423473"/>
              <a:gd name="connsiteY3" fmla="*/ 778397 h 1429546"/>
              <a:gd name="connsiteX4" fmla="*/ 0 w 5423473"/>
              <a:gd name="connsiteY4" fmla="*/ 1429546 h 1429546"/>
              <a:gd name="connsiteX5" fmla="*/ 0 w 5423473"/>
              <a:gd name="connsiteY5" fmla="*/ 285916 h 1429546"/>
              <a:gd name="connsiteX0" fmla="*/ 0 w 5423473"/>
              <a:gd name="connsiteY0" fmla="*/ 285916 h 778397"/>
              <a:gd name="connsiteX1" fmla="*/ 285916 w 5423473"/>
              <a:gd name="connsiteY1" fmla="*/ 0 h 778397"/>
              <a:gd name="connsiteX2" fmla="*/ 5400027 w 5423473"/>
              <a:gd name="connsiteY2" fmla="*/ 10160 h 778397"/>
              <a:gd name="connsiteX3" fmla="*/ 5423473 w 5423473"/>
              <a:gd name="connsiteY3" fmla="*/ 778397 h 778397"/>
              <a:gd name="connsiteX4" fmla="*/ 10160 w 5423473"/>
              <a:gd name="connsiteY4" fmla="*/ 616746 h 778397"/>
              <a:gd name="connsiteX5" fmla="*/ 0 w 5423473"/>
              <a:gd name="connsiteY5" fmla="*/ 285916 h 778397"/>
              <a:gd name="connsiteX0" fmla="*/ 0 w 5413313"/>
              <a:gd name="connsiteY0" fmla="*/ 285916 h 616746"/>
              <a:gd name="connsiteX1" fmla="*/ 285916 w 5413313"/>
              <a:gd name="connsiteY1" fmla="*/ 0 h 616746"/>
              <a:gd name="connsiteX2" fmla="*/ 5400027 w 5413313"/>
              <a:gd name="connsiteY2" fmla="*/ 10160 h 616746"/>
              <a:gd name="connsiteX3" fmla="*/ 5413313 w 5413313"/>
              <a:gd name="connsiteY3" fmla="*/ 605677 h 616746"/>
              <a:gd name="connsiteX4" fmla="*/ 10160 w 5413313"/>
              <a:gd name="connsiteY4" fmla="*/ 616746 h 616746"/>
              <a:gd name="connsiteX5" fmla="*/ 0 w 5413313"/>
              <a:gd name="connsiteY5" fmla="*/ 285916 h 616746"/>
              <a:gd name="connsiteX0" fmla="*/ 0 w 5413313"/>
              <a:gd name="connsiteY0" fmla="*/ 285916 h 616746"/>
              <a:gd name="connsiteX1" fmla="*/ 285916 w 5413313"/>
              <a:gd name="connsiteY1" fmla="*/ 0 h 616746"/>
              <a:gd name="connsiteX2" fmla="*/ 5400027 w 5413313"/>
              <a:gd name="connsiteY2" fmla="*/ 10160 h 616746"/>
              <a:gd name="connsiteX3" fmla="*/ 5413313 w 5413313"/>
              <a:gd name="connsiteY3" fmla="*/ 605677 h 616746"/>
              <a:gd name="connsiteX4" fmla="*/ 10160 w 5413313"/>
              <a:gd name="connsiteY4" fmla="*/ 616746 h 616746"/>
              <a:gd name="connsiteX5" fmla="*/ 0 w 5413313"/>
              <a:gd name="connsiteY5" fmla="*/ 285916 h 616746"/>
              <a:gd name="connsiteX0" fmla="*/ 0 w 5400027"/>
              <a:gd name="connsiteY0" fmla="*/ 285916 h 616746"/>
              <a:gd name="connsiteX1" fmla="*/ 285916 w 5400027"/>
              <a:gd name="connsiteY1" fmla="*/ 0 h 616746"/>
              <a:gd name="connsiteX2" fmla="*/ 5400027 w 5400027"/>
              <a:gd name="connsiteY2" fmla="*/ 10160 h 616746"/>
              <a:gd name="connsiteX3" fmla="*/ 5388733 w 5400027"/>
              <a:gd name="connsiteY3" fmla="*/ 605677 h 616746"/>
              <a:gd name="connsiteX4" fmla="*/ 10160 w 5400027"/>
              <a:gd name="connsiteY4" fmla="*/ 616746 h 616746"/>
              <a:gd name="connsiteX5" fmla="*/ 0 w 5400027"/>
              <a:gd name="connsiteY5" fmla="*/ 285916 h 616746"/>
              <a:gd name="connsiteX0" fmla="*/ 0 w 5388733"/>
              <a:gd name="connsiteY0" fmla="*/ 292143 h 622973"/>
              <a:gd name="connsiteX1" fmla="*/ 285916 w 5388733"/>
              <a:gd name="connsiteY1" fmla="*/ 6227 h 622973"/>
              <a:gd name="connsiteX2" fmla="*/ 5383640 w 5388733"/>
              <a:gd name="connsiteY2" fmla="*/ 0 h 622973"/>
              <a:gd name="connsiteX3" fmla="*/ 5388733 w 5388733"/>
              <a:gd name="connsiteY3" fmla="*/ 611904 h 622973"/>
              <a:gd name="connsiteX4" fmla="*/ 10160 w 5388733"/>
              <a:gd name="connsiteY4" fmla="*/ 622973 h 622973"/>
              <a:gd name="connsiteX5" fmla="*/ 0 w 5388733"/>
              <a:gd name="connsiteY5" fmla="*/ 292143 h 622973"/>
              <a:gd name="connsiteX0" fmla="*/ 0 w 5388733"/>
              <a:gd name="connsiteY0" fmla="*/ 292143 h 622973"/>
              <a:gd name="connsiteX1" fmla="*/ 285916 w 5388733"/>
              <a:gd name="connsiteY1" fmla="*/ 6227 h 622973"/>
              <a:gd name="connsiteX2" fmla="*/ 5383640 w 5388733"/>
              <a:gd name="connsiteY2" fmla="*/ 0 h 622973"/>
              <a:gd name="connsiteX3" fmla="*/ 5388733 w 5388733"/>
              <a:gd name="connsiteY3" fmla="*/ 611904 h 622973"/>
              <a:gd name="connsiteX4" fmla="*/ 10160 w 5388733"/>
              <a:gd name="connsiteY4" fmla="*/ 622973 h 622973"/>
              <a:gd name="connsiteX5" fmla="*/ 0 w 5388733"/>
              <a:gd name="connsiteY5" fmla="*/ 292143 h 622973"/>
              <a:gd name="connsiteX0" fmla="*/ 932 w 5389665"/>
              <a:gd name="connsiteY0" fmla="*/ 292143 h 622973"/>
              <a:gd name="connsiteX1" fmla="*/ 286848 w 5389665"/>
              <a:gd name="connsiteY1" fmla="*/ 6227 h 622973"/>
              <a:gd name="connsiteX2" fmla="*/ 5384572 w 5389665"/>
              <a:gd name="connsiteY2" fmla="*/ 0 h 622973"/>
              <a:gd name="connsiteX3" fmla="*/ 5389665 w 5389665"/>
              <a:gd name="connsiteY3" fmla="*/ 611904 h 622973"/>
              <a:gd name="connsiteX4" fmla="*/ 0 w 5389665"/>
              <a:gd name="connsiteY4" fmla="*/ 622973 h 622973"/>
              <a:gd name="connsiteX5" fmla="*/ 932 w 5389665"/>
              <a:gd name="connsiteY5" fmla="*/ 292143 h 622973"/>
              <a:gd name="connsiteX0" fmla="*/ 932 w 5389665"/>
              <a:gd name="connsiteY0" fmla="*/ 292143 h 611904"/>
              <a:gd name="connsiteX1" fmla="*/ 286848 w 5389665"/>
              <a:gd name="connsiteY1" fmla="*/ 6227 h 611904"/>
              <a:gd name="connsiteX2" fmla="*/ 5384572 w 5389665"/>
              <a:gd name="connsiteY2" fmla="*/ 0 h 611904"/>
              <a:gd name="connsiteX3" fmla="*/ 5389665 w 5389665"/>
              <a:gd name="connsiteY3" fmla="*/ 611904 h 611904"/>
              <a:gd name="connsiteX4" fmla="*/ 0 w 5389665"/>
              <a:gd name="connsiteY4" fmla="*/ 611881 h 611904"/>
              <a:gd name="connsiteX5" fmla="*/ 932 w 5389665"/>
              <a:gd name="connsiteY5" fmla="*/ 292143 h 611904"/>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545355 h 611881"/>
              <a:gd name="connsiteX4" fmla="*/ 0 w 5389665"/>
              <a:gd name="connsiteY4" fmla="*/ 611881 h 611881"/>
              <a:gd name="connsiteX5" fmla="*/ 932 w 5389665"/>
              <a:gd name="connsiteY5" fmla="*/ 292143 h 611881"/>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489897 h 611881"/>
              <a:gd name="connsiteX4" fmla="*/ 0 w 5389665"/>
              <a:gd name="connsiteY4" fmla="*/ 611881 h 611881"/>
              <a:gd name="connsiteX5" fmla="*/ 932 w 5389665"/>
              <a:gd name="connsiteY5" fmla="*/ 292143 h 611881"/>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534263 h 611881"/>
              <a:gd name="connsiteX4" fmla="*/ 0 w 5389665"/>
              <a:gd name="connsiteY4" fmla="*/ 611881 h 611881"/>
              <a:gd name="connsiteX5" fmla="*/ 932 w 5389665"/>
              <a:gd name="connsiteY5" fmla="*/ 292143 h 611881"/>
              <a:gd name="connsiteX0" fmla="*/ 932 w 5389665"/>
              <a:gd name="connsiteY0" fmla="*/ 292143 h 539787"/>
              <a:gd name="connsiteX1" fmla="*/ 286848 w 5389665"/>
              <a:gd name="connsiteY1" fmla="*/ 6227 h 539787"/>
              <a:gd name="connsiteX2" fmla="*/ 5384572 w 5389665"/>
              <a:gd name="connsiteY2" fmla="*/ 0 h 539787"/>
              <a:gd name="connsiteX3" fmla="*/ 5389665 w 5389665"/>
              <a:gd name="connsiteY3" fmla="*/ 534263 h 539787"/>
              <a:gd name="connsiteX4" fmla="*/ 0 w 5389665"/>
              <a:gd name="connsiteY4" fmla="*/ 539787 h 539787"/>
              <a:gd name="connsiteX5" fmla="*/ 932 w 5389665"/>
              <a:gd name="connsiteY5" fmla="*/ 292143 h 539787"/>
              <a:gd name="connsiteX0" fmla="*/ 932 w 5389665"/>
              <a:gd name="connsiteY0" fmla="*/ 292143 h 534263"/>
              <a:gd name="connsiteX1" fmla="*/ 286848 w 5389665"/>
              <a:gd name="connsiteY1" fmla="*/ 6227 h 534263"/>
              <a:gd name="connsiteX2" fmla="*/ 5384572 w 5389665"/>
              <a:gd name="connsiteY2" fmla="*/ 0 h 534263"/>
              <a:gd name="connsiteX3" fmla="*/ 5389665 w 5389665"/>
              <a:gd name="connsiteY3" fmla="*/ 534263 h 534263"/>
              <a:gd name="connsiteX4" fmla="*/ 0 w 5389665"/>
              <a:gd name="connsiteY4" fmla="*/ 534241 h 534263"/>
              <a:gd name="connsiteX5" fmla="*/ 932 w 5389665"/>
              <a:gd name="connsiteY5" fmla="*/ 292143 h 534263"/>
              <a:gd name="connsiteX0" fmla="*/ 932 w 5389665"/>
              <a:gd name="connsiteY0" fmla="*/ 292143 h 611233"/>
              <a:gd name="connsiteX1" fmla="*/ 286848 w 5389665"/>
              <a:gd name="connsiteY1" fmla="*/ 6227 h 611233"/>
              <a:gd name="connsiteX2" fmla="*/ 5384572 w 5389665"/>
              <a:gd name="connsiteY2" fmla="*/ 0 h 611233"/>
              <a:gd name="connsiteX3" fmla="*/ 5389665 w 5389665"/>
              <a:gd name="connsiteY3" fmla="*/ 611233 h 611233"/>
              <a:gd name="connsiteX4" fmla="*/ 0 w 5389665"/>
              <a:gd name="connsiteY4" fmla="*/ 534241 h 611233"/>
              <a:gd name="connsiteX5" fmla="*/ 932 w 5389665"/>
              <a:gd name="connsiteY5" fmla="*/ 292143 h 611233"/>
              <a:gd name="connsiteX0" fmla="*/ 932 w 5389665"/>
              <a:gd name="connsiteY0" fmla="*/ 292143 h 611233"/>
              <a:gd name="connsiteX1" fmla="*/ 286848 w 5389665"/>
              <a:gd name="connsiteY1" fmla="*/ 6227 h 611233"/>
              <a:gd name="connsiteX2" fmla="*/ 5384572 w 5389665"/>
              <a:gd name="connsiteY2" fmla="*/ 0 h 611233"/>
              <a:gd name="connsiteX3" fmla="*/ 5389665 w 5389665"/>
              <a:gd name="connsiteY3" fmla="*/ 611233 h 611233"/>
              <a:gd name="connsiteX4" fmla="*/ 0 w 5389665"/>
              <a:gd name="connsiteY4" fmla="*/ 603514 h 611233"/>
              <a:gd name="connsiteX5" fmla="*/ 932 w 5389665"/>
              <a:gd name="connsiteY5" fmla="*/ 292143 h 611233"/>
              <a:gd name="connsiteX0" fmla="*/ 932 w 5389665"/>
              <a:gd name="connsiteY0" fmla="*/ 292143 h 611233"/>
              <a:gd name="connsiteX1" fmla="*/ 286848 w 5389665"/>
              <a:gd name="connsiteY1" fmla="*/ 6227 h 611233"/>
              <a:gd name="connsiteX2" fmla="*/ 4399360 w 5389665"/>
              <a:gd name="connsiteY2" fmla="*/ 0 h 611233"/>
              <a:gd name="connsiteX3" fmla="*/ 5389665 w 5389665"/>
              <a:gd name="connsiteY3" fmla="*/ 611233 h 611233"/>
              <a:gd name="connsiteX4" fmla="*/ 0 w 5389665"/>
              <a:gd name="connsiteY4" fmla="*/ 603514 h 611233"/>
              <a:gd name="connsiteX5" fmla="*/ 932 w 5389665"/>
              <a:gd name="connsiteY5" fmla="*/ 292143 h 611233"/>
              <a:gd name="connsiteX0" fmla="*/ 932 w 4419847"/>
              <a:gd name="connsiteY0" fmla="*/ 292143 h 603536"/>
              <a:gd name="connsiteX1" fmla="*/ 286848 w 4419847"/>
              <a:gd name="connsiteY1" fmla="*/ 6227 h 603536"/>
              <a:gd name="connsiteX2" fmla="*/ 4399360 w 4419847"/>
              <a:gd name="connsiteY2" fmla="*/ 0 h 603536"/>
              <a:gd name="connsiteX3" fmla="*/ 4419847 w 4419847"/>
              <a:gd name="connsiteY3" fmla="*/ 603536 h 603536"/>
              <a:gd name="connsiteX4" fmla="*/ 0 w 4419847"/>
              <a:gd name="connsiteY4" fmla="*/ 603514 h 603536"/>
              <a:gd name="connsiteX5" fmla="*/ 932 w 4419847"/>
              <a:gd name="connsiteY5" fmla="*/ 292143 h 603536"/>
              <a:gd name="connsiteX0" fmla="*/ 932 w 4401704"/>
              <a:gd name="connsiteY0" fmla="*/ 292143 h 603536"/>
              <a:gd name="connsiteX1" fmla="*/ 286848 w 4401704"/>
              <a:gd name="connsiteY1" fmla="*/ 6227 h 603536"/>
              <a:gd name="connsiteX2" fmla="*/ 4399360 w 4401704"/>
              <a:gd name="connsiteY2" fmla="*/ 0 h 603536"/>
              <a:gd name="connsiteX3" fmla="*/ 4401704 w 4401704"/>
              <a:gd name="connsiteY3" fmla="*/ 603536 h 603536"/>
              <a:gd name="connsiteX4" fmla="*/ 0 w 4401704"/>
              <a:gd name="connsiteY4" fmla="*/ 603514 h 603536"/>
              <a:gd name="connsiteX5" fmla="*/ 932 w 4401704"/>
              <a:gd name="connsiteY5" fmla="*/ 292143 h 603536"/>
              <a:gd name="connsiteX0" fmla="*/ 932 w 4399595"/>
              <a:gd name="connsiteY0" fmla="*/ 292143 h 603514"/>
              <a:gd name="connsiteX1" fmla="*/ 286848 w 4399595"/>
              <a:gd name="connsiteY1" fmla="*/ 6227 h 603514"/>
              <a:gd name="connsiteX2" fmla="*/ 4399360 w 4399595"/>
              <a:gd name="connsiteY2" fmla="*/ 0 h 603514"/>
              <a:gd name="connsiteX3" fmla="*/ 4394649 w 4399595"/>
              <a:gd name="connsiteY3" fmla="*/ 413036 h 603514"/>
              <a:gd name="connsiteX4" fmla="*/ 0 w 4399595"/>
              <a:gd name="connsiteY4" fmla="*/ 603514 h 603514"/>
              <a:gd name="connsiteX5" fmla="*/ 932 w 4399595"/>
              <a:gd name="connsiteY5" fmla="*/ 292143 h 603514"/>
              <a:gd name="connsiteX0" fmla="*/ 932 w 4399595"/>
              <a:gd name="connsiteY0" fmla="*/ 292143 h 603514"/>
              <a:gd name="connsiteX1" fmla="*/ 286848 w 4399595"/>
              <a:gd name="connsiteY1" fmla="*/ 6227 h 603514"/>
              <a:gd name="connsiteX2" fmla="*/ 4399360 w 4399595"/>
              <a:gd name="connsiteY2" fmla="*/ 0 h 603514"/>
              <a:gd name="connsiteX3" fmla="*/ 4394649 w 4399595"/>
              <a:gd name="connsiteY3" fmla="*/ 469481 h 603514"/>
              <a:gd name="connsiteX4" fmla="*/ 0 w 4399595"/>
              <a:gd name="connsiteY4" fmla="*/ 603514 h 603514"/>
              <a:gd name="connsiteX5" fmla="*/ 932 w 4399595"/>
              <a:gd name="connsiteY5" fmla="*/ 292143 h 603514"/>
              <a:gd name="connsiteX0" fmla="*/ 7988 w 4406651"/>
              <a:gd name="connsiteY0" fmla="*/ 292143 h 476514"/>
              <a:gd name="connsiteX1" fmla="*/ 293904 w 4406651"/>
              <a:gd name="connsiteY1" fmla="*/ 6227 h 476514"/>
              <a:gd name="connsiteX2" fmla="*/ 4406416 w 4406651"/>
              <a:gd name="connsiteY2" fmla="*/ 0 h 476514"/>
              <a:gd name="connsiteX3" fmla="*/ 4401705 w 4406651"/>
              <a:gd name="connsiteY3" fmla="*/ 469481 h 476514"/>
              <a:gd name="connsiteX4" fmla="*/ 0 w 4406651"/>
              <a:gd name="connsiteY4" fmla="*/ 476514 h 476514"/>
              <a:gd name="connsiteX5" fmla="*/ 7988 w 4406651"/>
              <a:gd name="connsiteY5" fmla="*/ 292143 h 476514"/>
              <a:gd name="connsiteX0" fmla="*/ 11 w 4398674"/>
              <a:gd name="connsiteY0" fmla="*/ 292143 h 476514"/>
              <a:gd name="connsiteX1" fmla="*/ 285927 w 4398674"/>
              <a:gd name="connsiteY1" fmla="*/ 6227 h 476514"/>
              <a:gd name="connsiteX2" fmla="*/ 4398439 w 4398674"/>
              <a:gd name="connsiteY2" fmla="*/ 0 h 476514"/>
              <a:gd name="connsiteX3" fmla="*/ 4393728 w 4398674"/>
              <a:gd name="connsiteY3" fmla="*/ 469481 h 476514"/>
              <a:gd name="connsiteX4" fmla="*/ 6134 w 4398674"/>
              <a:gd name="connsiteY4" fmla="*/ 476514 h 476514"/>
              <a:gd name="connsiteX5" fmla="*/ 11 w 4398674"/>
              <a:gd name="connsiteY5" fmla="*/ 292143 h 476514"/>
              <a:gd name="connsiteX0" fmla="*/ 20 w 4398683"/>
              <a:gd name="connsiteY0" fmla="*/ 292143 h 476514"/>
              <a:gd name="connsiteX1" fmla="*/ 285936 w 4398683"/>
              <a:gd name="connsiteY1" fmla="*/ 6227 h 476514"/>
              <a:gd name="connsiteX2" fmla="*/ 4398448 w 4398683"/>
              <a:gd name="connsiteY2" fmla="*/ 0 h 476514"/>
              <a:gd name="connsiteX3" fmla="*/ 4393737 w 4398683"/>
              <a:gd name="connsiteY3" fmla="*/ 469481 h 476514"/>
              <a:gd name="connsiteX4" fmla="*/ 6143 w 4398683"/>
              <a:gd name="connsiteY4" fmla="*/ 476514 h 476514"/>
              <a:gd name="connsiteX5" fmla="*/ 20 w 4398683"/>
              <a:gd name="connsiteY5" fmla="*/ 292143 h 476514"/>
              <a:gd name="connsiteX0" fmla="*/ 1103 w 4399766"/>
              <a:gd name="connsiteY0" fmla="*/ 292143 h 476514"/>
              <a:gd name="connsiteX1" fmla="*/ 287019 w 4399766"/>
              <a:gd name="connsiteY1" fmla="*/ 6227 h 476514"/>
              <a:gd name="connsiteX2" fmla="*/ 4399531 w 4399766"/>
              <a:gd name="connsiteY2" fmla="*/ 0 h 476514"/>
              <a:gd name="connsiteX3" fmla="*/ 4394820 w 4399766"/>
              <a:gd name="connsiteY3" fmla="*/ 469481 h 476514"/>
              <a:gd name="connsiteX4" fmla="*/ 1581 w 4399766"/>
              <a:gd name="connsiteY4" fmla="*/ 476514 h 476514"/>
              <a:gd name="connsiteX5" fmla="*/ 1103 w 4399766"/>
              <a:gd name="connsiteY5" fmla="*/ 292143 h 47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9766" h="476514">
                <a:moveTo>
                  <a:pt x="1103" y="292143"/>
                </a:moveTo>
                <a:cubicBezTo>
                  <a:pt x="1103" y="134236"/>
                  <a:pt x="129112" y="6227"/>
                  <a:pt x="287019" y="6227"/>
                </a:cubicBezTo>
                <a:lnTo>
                  <a:pt x="4399531" y="0"/>
                </a:lnTo>
                <a:cubicBezTo>
                  <a:pt x="4401229" y="203968"/>
                  <a:pt x="4393122" y="265513"/>
                  <a:pt x="4394820" y="469481"/>
                </a:cubicBezTo>
                <a:lnTo>
                  <a:pt x="1581" y="476514"/>
                </a:lnTo>
                <a:cubicBezTo>
                  <a:pt x="-1481" y="384328"/>
                  <a:pt x="792" y="402420"/>
                  <a:pt x="1103" y="292143"/>
                </a:cubicBezTo>
                <a:close/>
              </a:path>
            </a:pathLst>
          </a:cu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p:cNvSpPr txBox="1"/>
          <p:nvPr userDrawn="1"/>
        </p:nvSpPr>
        <p:spPr>
          <a:xfrm>
            <a:off x="8523400" y="4886895"/>
            <a:ext cx="322855" cy="215444"/>
          </a:xfrm>
          <a:prstGeom prst="rect">
            <a:avLst/>
          </a:prstGeom>
          <a:noFill/>
        </p:spPr>
        <p:txBody>
          <a:bodyPr wrap="square" rtlCol="0" anchor="t">
            <a:spAutoFit/>
          </a:bodyPr>
          <a:lstStyle/>
          <a:p>
            <a:fld id="{BBF15AE3-289C-014D-AAA6-6108CB8A5483}" type="slidenum">
              <a:rPr lang="en-US" sz="800" baseline="30000" smtClean="0">
                <a:solidFill>
                  <a:schemeClr val="tx1">
                    <a:lumMod val="50000"/>
                    <a:lumOff val="50000"/>
                  </a:schemeClr>
                </a:solidFill>
                <a:latin typeface="Arial" charset="0"/>
                <a:ea typeface="ＭＳ Ｐゴシック" charset="0"/>
                <a:cs typeface="ＭＳ Ｐゴシック" charset="0"/>
              </a:rPr>
              <a:pPr/>
              <a:t>‹#›</a:t>
            </a:fld>
            <a:r>
              <a:rPr lang="en-US" sz="1200" baseline="30000" dirty="0">
                <a:solidFill>
                  <a:schemeClr val="tx1">
                    <a:lumMod val="50000"/>
                    <a:lumOff val="50000"/>
                  </a:schemeClr>
                </a:solidFill>
                <a:latin typeface="Arial" charset="0"/>
                <a:ea typeface="ＭＳ Ｐゴシック" charset="0"/>
                <a:cs typeface="ＭＳ Ｐゴシック" charset="0"/>
              </a:rPr>
              <a:t> </a:t>
            </a:r>
            <a:endParaRPr lang="en-US" sz="1200" dirty="0"/>
          </a:p>
        </p:txBody>
      </p:sp>
      <p:pic>
        <p:nvPicPr>
          <p:cNvPr id="22" name="Picture 21" descr="TP-LINK_Logo-final_gray30-02.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8217" y="4762204"/>
            <a:ext cx="782320" cy="363220"/>
          </a:xfrm>
          <a:prstGeom prst="rect">
            <a:avLst/>
          </a:prstGeom>
        </p:spPr>
      </p:pic>
      <p:sp>
        <p:nvSpPr>
          <p:cNvPr id="23" name="TextBox 22"/>
          <p:cNvSpPr txBox="1"/>
          <p:nvPr userDrawn="1"/>
        </p:nvSpPr>
        <p:spPr>
          <a:xfrm>
            <a:off x="4906451" y="4914016"/>
            <a:ext cx="2704069" cy="338554"/>
          </a:xfrm>
          <a:prstGeom prst="rect">
            <a:avLst/>
          </a:prstGeom>
          <a:noFill/>
        </p:spPr>
        <p:txBody>
          <a:bodyPr wrap="square" rtlCol="0" anchor="t">
            <a:spAutoFit/>
          </a:bodyPr>
          <a:lstStyle/>
          <a:p>
            <a:pPr algn="l">
              <a:defRPr/>
            </a:pPr>
            <a:r>
              <a:rPr lang="en-US" sz="800" baseline="30000" dirty="0">
                <a:solidFill>
                  <a:schemeClr val="tx1">
                    <a:lumMod val="50000"/>
                    <a:lumOff val="50000"/>
                  </a:schemeClr>
                </a:solidFill>
                <a:latin typeface="Arial" charset="0"/>
                <a:ea typeface="ＭＳ Ｐゴシック" charset="0"/>
                <a:cs typeface="ＭＳ Ｐゴシック" charset="0"/>
              </a:rPr>
              <a:t>© 2019 TP-Link, Inc. Confidential information. Not for distribution or reproduction.</a:t>
            </a:r>
            <a:endParaRPr lang="en-US" sz="800" dirty="0">
              <a:solidFill>
                <a:schemeClr val="tx1">
                  <a:lumMod val="50000"/>
                  <a:lumOff val="50000"/>
                </a:schemeClr>
              </a:solidFill>
              <a:latin typeface="Arial"/>
              <a:cs typeface="Arial"/>
            </a:endParaRPr>
          </a:p>
          <a:p>
            <a:endParaRPr lang="en-US" sz="800" dirty="0"/>
          </a:p>
        </p:txBody>
      </p:sp>
    </p:spTree>
    <p:extLst>
      <p:ext uri="{BB962C8B-B14F-4D97-AF65-F5344CB8AC3E}">
        <p14:creationId xmlns:p14="http://schemas.microsoft.com/office/powerpoint/2010/main" val="3739889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ody - Product Image">
    <p:spTree>
      <p:nvGrpSpPr>
        <p:cNvPr id="1" name=""/>
        <p:cNvGrpSpPr/>
        <p:nvPr/>
      </p:nvGrpSpPr>
      <p:grpSpPr>
        <a:xfrm>
          <a:off x="0" y="0"/>
          <a:ext cx="0" cy="0"/>
          <a:chOff x="0" y="0"/>
          <a:chExt cx="0" cy="0"/>
        </a:xfrm>
      </p:grpSpPr>
      <p:sp>
        <p:nvSpPr>
          <p:cNvPr id="13" name="Picture Placeholder 6"/>
          <p:cNvSpPr>
            <a:spLocks noGrp="1"/>
          </p:cNvSpPr>
          <p:nvPr>
            <p:ph type="pic" sz="quarter" idx="14" hasCustomPrompt="1"/>
          </p:nvPr>
        </p:nvSpPr>
        <p:spPr>
          <a:xfrm>
            <a:off x="5006508" y="1375703"/>
            <a:ext cx="3680292" cy="3008507"/>
          </a:xfrm>
          <a:prstGeom prst="rect">
            <a:avLst/>
          </a:prstGeom>
        </p:spPr>
        <p:txBody>
          <a:bodyPr vert="horz"/>
          <a:lstStyle>
            <a:lvl1pPr marL="0" indent="0">
              <a:buNone/>
              <a:defRPr sz="1400" baseline="0"/>
            </a:lvl1pPr>
          </a:lstStyle>
          <a:p>
            <a:r>
              <a:rPr lang="en-US" dirty="0"/>
              <a:t>Product Image Goes Here</a:t>
            </a:r>
          </a:p>
        </p:txBody>
      </p:sp>
      <p:sp>
        <p:nvSpPr>
          <p:cNvPr id="11" name="Text Placeholder 3"/>
          <p:cNvSpPr>
            <a:spLocks noGrp="1"/>
          </p:cNvSpPr>
          <p:nvPr>
            <p:ph type="body" sz="quarter" idx="12" hasCustomPrompt="1"/>
          </p:nvPr>
        </p:nvSpPr>
        <p:spPr>
          <a:xfrm>
            <a:off x="605036" y="386165"/>
            <a:ext cx="8094464" cy="214502"/>
          </a:xfrm>
          <a:prstGeom prst="rect">
            <a:avLst/>
          </a:prstGeom>
        </p:spPr>
        <p:txBody>
          <a:bodyPr vert="horz"/>
          <a:lstStyle>
            <a:lvl1pPr marL="0" indent="0">
              <a:buNone/>
              <a:defRPr sz="1100" b="0" i="0" u="none" baseline="0">
                <a:solidFill>
                  <a:srgbClr val="FFCC08"/>
                </a:solidFill>
                <a:latin typeface="+mj-lt"/>
              </a:defRPr>
            </a:lvl1pPr>
          </a:lstStyle>
          <a:p>
            <a:pPr lvl="0"/>
            <a:r>
              <a:rPr lang="en-US" b="0" dirty="0"/>
              <a:t>AGENDA GOES HERE</a:t>
            </a:r>
            <a:endParaRPr lang="en-US" dirty="0"/>
          </a:p>
        </p:txBody>
      </p:sp>
      <p:sp>
        <p:nvSpPr>
          <p:cNvPr id="15" name="Title 1"/>
          <p:cNvSpPr>
            <a:spLocks noGrp="1"/>
          </p:cNvSpPr>
          <p:nvPr>
            <p:ph type="title" hasCustomPrompt="1"/>
          </p:nvPr>
        </p:nvSpPr>
        <p:spPr>
          <a:xfrm>
            <a:off x="583870" y="590226"/>
            <a:ext cx="8115630" cy="689010"/>
          </a:xfrm>
          <a:prstGeom prst="rect">
            <a:avLst/>
          </a:prstGeom>
          <a:ln>
            <a:noFill/>
          </a:ln>
        </p:spPr>
        <p:txBody>
          <a:bodyPr vert="horz"/>
          <a:lstStyle>
            <a:lvl1pPr algn="l">
              <a:lnSpc>
                <a:spcPct val="90000"/>
              </a:lnSpc>
              <a:defRPr sz="2000" b="1" i="0" baseline="0">
                <a:solidFill>
                  <a:srgbClr val="4ACBD6"/>
                </a:solidFill>
                <a:latin typeface="Arial"/>
                <a:cs typeface="Arial"/>
              </a:defRPr>
            </a:lvl1pPr>
          </a:lstStyle>
          <a:p>
            <a:pPr lvl="0"/>
            <a:r>
              <a:rPr lang="en-US" dirty="0"/>
              <a:t>Click to Edit Headline</a:t>
            </a:r>
          </a:p>
        </p:txBody>
      </p:sp>
      <p:pic>
        <p:nvPicPr>
          <p:cNvPr id="10" name="Picture 9" descr="int_TP-Link Brand Guidelines_05202016-02.png"/>
          <p:cNvPicPr>
            <a:picLocks noChangeAspect="1"/>
          </p:cNvPicPr>
          <p:nvPr userDrawn="1"/>
        </p:nvPicPr>
        <p:blipFill rotWithShape="1">
          <a:blip r:embed="rId2" cstate="print">
            <a:duotone>
              <a:prstClr val="black"/>
              <a:srgbClr val="005564">
                <a:tint val="45000"/>
                <a:satMod val="400000"/>
              </a:srgbClr>
            </a:duotone>
            <a:extLst>
              <a:ext uri="{28A0092B-C50C-407E-A947-70E740481C1C}">
                <a14:useLocalDpi xmlns:a14="http://schemas.microsoft.com/office/drawing/2010/main"/>
              </a:ext>
            </a:extLst>
          </a:blip>
          <a:srcRect/>
          <a:stretch/>
        </p:blipFill>
        <p:spPr>
          <a:xfrm>
            <a:off x="8273145" y="1370886"/>
            <a:ext cx="422729" cy="313084"/>
          </a:xfrm>
          <a:prstGeom prst="rect">
            <a:avLst/>
          </a:prstGeom>
        </p:spPr>
      </p:pic>
      <p:pic>
        <p:nvPicPr>
          <p:cNvPr id="18" name="Picture 17" descr="int_TP-Link Brand Guidelines_05202016-02.png"/>
          <p:cNvPicPr>
            <a:picLocks noChangeAspect="1"/>
          </p:cNvPicPr>
          <p:nvPr userDrawn="1"/>
        </p:nvPicPr>
        <p:blipFill rotWithShape="1">
          <a:blip r:embed="rId2" cstate="print">
            <a:duotone>
              <a:prstClr val="black"/>
              <a:srgbClr val="005564">
                <a:tint val="45000"/>
                <a:satMod val="400000"/>
              </a:srgbClr>
            </a:duotone>
            <a:extLst>
              <a:ext uri="{28A0092B-C50C-407E-A947-70E740481C1C}">
                <a14:useLocalDpi xmlns:a14="http://schemas.microsoft.com/office/drawing/2010/main"/>
              </a:ext>
            </a:extLst>
          </a:blip>
          <a:srcRect/>
          <a:stretch/>
        </p:blipFill>
        <p:spPr>
          <a:xfrm rot="10800000">
            <a:off x="4999041" y="4071125"/>
            <a:ext cx="422729" cy="313084"/>
          </a:xfrm>
          <a:prstGeom prst="rect">
            <a:avLst/>
          </a:prstGeom>
        </p:spPr>
      </p:pic>
      <p:sp>
        <p:nvSpPr>
          <p:cNvPr id="12" name="Text Placeholder 11"/>
          <p:cNvSpPr>
            <a:spLocks noGrp="1"/>
          </p:cNvSpPr>
          <p:nvPr>
            <p:ph type="body" sz="quarter" idx="13" hasCustomPrompt="1"/>
          </p:nvPr>
        </p:nvSpPr>
        <p:spPr>
          <a:xfrm>
            <a:off x="588105" y="1375703"/>
            <a:ext cx="4162273" cy="3008506"/>
          </a:xfrm>
          <a:prstGeom prst="rect">
            <a:avLst/>
          </a:prstGeom>
        </p:spPr>
        <p:txBody>
          <a:bodyPr vert="horz"/>
          <a:lstStyle>
            <a:lvl1pPr marL="0" indent="0">
              <a:lnSpc>
                <a:spcPct val="120000"/>
              </a:lnSpc>
              <a:spcBef>
                <a:spcPts val="0"/>
              </a:spcBef>
              <a:buFontTx/>
              <a:buNone/>
              <a:defRPr sz="1100" baseline="0">
                <a:solidFill>
                  <a:schemeClr val="tx1"/>
                </a:solidFill>
              </a:defRPr>
            </a:lvl1pPr>
            <a:lvl2pPr marL="182880" indent="-182880">
              <a:spcBef>
                <a:spcPts val="800"/>
              </a:spcBef>
              <a:buFont typeface="Arial"/>
              <a:buChar char="•"/>
              <a:defRPr sz="1100" baseline="0">
                <a:solidFill>
                  <a:schemeClr val="tx1"/>
                </a:solidFill>
              </a:defRPr>
            </a:lvl2pPr>
            <a:lvl3pPr marL="365760" indent="-182880">
              <a:spcBef>
                <a:spcPts val="800"/>
              </a:spcBef>
              <a:buSzPct val="100000"/>
              <a:buFont typeface="Lucida Grande"/>
              <a:buChar char="-"/>
              <a:defRPr sz="1100" baseline="0">
                <a:solidFill>
                  <a:schemeClr val="tx1"/>
                </a:solidFill>
              </a:defRPr>
            </a:lvl3pPr>
            <a:lvl4pPr marL="548640" indent="-182880">
              <a:spcBef>
                <a:spcPts val="800"/>
              </a:spcBef>
              <a:buFont typeface="Arial"/>
              <a:buChar char="•"/>
              <a:defRPr sz="1100" baseline="0">
                <a:solidFill>
                  <a:schemeClr val="tx1"/>
                </a:solidFill>
              </a:defRPr>
            </a:lvl4pPr>
            <a:lvl5pPr marL="731520" indent="-182880">
              <a:spcBef>
                <a:spcPts val="800"/>
              </a:spcBef>
              <a:buFont typeface="Lucida Grande"/>
              <a:buChar char="-"/>
              <a:defRPr sz="1100">
                <a:solidFill>
                  <a:schemeClr val="tx1"/>
                </a:solidFill>
              </a:defRPr>
            </a:lvl5pPr>
            <a:lvl6pPr marL="914400" indent="-182880">
              <a:spcBef>
                <a:spcPts val="800"/>
              </a:spcBef>
              <a:buFont typeface="Arial"/>
              <a:buChar char="•"/>
              <a:defRPr sz="1100" baseline="0"/>
            </a:lvl6pPr>
            <a:lvl7pPr marL="1097280" indent="-182880">
              <a:spcBef>
                <a:spcPts val="800"/>
              </a:spcBef>
              <a:buFont typeface="Lucida Grande"/>
              <a:buChar char="-"/>
              <a:defRPr sz="1100"/>
            </a:lvl7pPr>
            <a:lvl8pPr marL="1280160" indent="-182880">
              <a:spcBef>
                <a:spcPts val="800"/>
              </a:spcBef>
              <a:defRPr sz="1100"/>
            </a:lvl8pPr>
            <a:lvl9pPr marL="1463040" indent="-182880">
              <a:spcBef>
                <a:spcPts val="800"/>
              </a:spcBef>
              <a:buFont typeface="Lucida Grande"/>
              <a:buChar char="-"/>
              <a:defRPr sz="1100"/>
            </a:lvl9pPr>
          </a:lstStyle>
          <a:p>
            <a:pPr lvl="0"/>
            <a:r>
              <a:rPr lang="en-US" dirty="0"/>
              <a:t>Text goes here. Arial / regular / size 11 / spacing 1.2 / sentence case. </a:t>
            </a:r>
            <a:r>
              <a:rPr lang="en-US" dirty="0" err="1"/>
              <a:t>Lorem</a:t>
            </a:r>
            <a:r>
              <a:rPr lang="en-US" dirty="0"/>
              <a:t> </a:t>
            </a:r>
            <a:r>
              <a:rPr lang="en-US" dirty="0" err="1"/>
              <a:t>ipsum</a:t>
            </a:r>
            <a:r>
              <a:rPr lang="en-US" dirty="0"/>
              <a:t> dolor sit </a:t>
            </a:r>
            <a:r>
              <a:rPr lang="en-US" dirty="0" err="1"/>
              <a:t>amet</a:t>
            </a:r>
            <a:r>
              <a:rPr lang="en-US" dirty="0"/>
              <a:t>, </a:t>
            </a:r>
            <a:r>
              <a:rPr lang="en-US" dirty="0" err="1"/>
              <a:t>postea</a:t>
            </a:r>
            <a:r>
              <a:rPr lang="en-US" dirty="0"/>
              <a:t> </a:t>
            </a:r>
            <a:r>
              <a:rPr lang="en-US" dirty="0" err="1"/>
              <a:t>deterruisset</a:t>
            </a:r>
            <a:r>
              <a:rPr lang="en-US" dirty="0"/>
              <a:t> id </a:t>
            </a:r>
            <a:r>
              <a:rPr lang="en-US" dirty="0" err="1"/>
              <a:t>eam</a:t>
            </a:r>
            <a:r>
              <a:rPr lang="en-US" dirty="0"/>
              <a:t>, </a:t>
            </a:r>
            <a:r>
              <a:rPr lang="en-US" dirty="0" err="1"/>
              <a:t>laudem</a:t>
            </a:r>
            <a:r>
              <a:rPr lang="en-US" dirty="0"/>
              <a:t> </a:t>
            </a:r>
            <a:r>
              <a:rPr lang="en-US" dirty="0" err="1"/>
              <a:t>admodum</a:t>
            </a:r>
            <a:r>
              <a:rPr lang="en-US" dirty="0"/>
              <a:t> </a:t>
            </a:r>
            <a:r>
              <a:rPr lang="en-US" dirty="0" err="1"/>
              <a:t>scripserit</a:t>
            </a:r>
            <a:r>
              <a:rPr lang="en-US" dirty="0"/>
              <a:t> his id. </a:t>
            </a:r>
            <a:r>
              <a:rPr lang="en-US" dirty="0" err="1"/>
              <a:t>Laoreet</a:t>
            </a:r>
            <a:r>
              <a:rPr lang="en-US" dirty="0"/>
              <a:t> </a:t>
            </a:r>
            <a:r>
              <a:rPr lang="en-US" dirty="0" err="1"/>
              <a:t>salutandi</a:t>
            </a:r>
            <a:r>
              <a:rPr lang="en-US" dirty="0"/>
              <a:t> </a:t>
            </a:r>
            <a:r>
              <a:rPr lang="en-US" dirty="0" err="1"/>
              <a:t>facilisis</a:t>
            </a:r>
            <a:r>
              <a:rPr lang="en-US" dirty="0"/>
              <a:t> has in, </a:t>
            </a:r>
            <a:r>
              <a:rPr lang="en-US" dirty="0" err="1"/>
              <a:t>quot</a:t>
            </a:r>
            <a:r>
              <a:rPr lang="en-US" dirty="0"/>
              <a:t> </a:t>
            </a:r>
            <a:r>
              <a:rPr lang="en-US" dirty="0" err="1"/>
              <a:t>appareat</a:t>
            </a:r>
            <a:r>
              <a:rPr lang="en-US" dirty="0"/>
              <a:t> </a:t>
            </a:r>
            <a:r>
              <a:rPr lang="en-US" dirty="0" err="1"/>
              <a:t>tincidunt</a:t>
            </a:r>
            <a:r>
              <a:rPr lang="en-US" dirty="0"/>
              <a:t> cum in. His ne </a:t>
            </a:r>
            <a:r>
              <a:rPr lang="en-US" dirty="0" err="1"/>
              <a:t>virtute</a:t>
            </a:r>
            <a:r>
              <a:rPr lang="en-US" dirty="0"/>
              <a:t> </a:t>
            </a:r>
            <a:r>
              <a:rPr lang="en-US" dirty="0" err="1"/>
              <a:t>omittam</a:t>
            </a:r>
            <a:r>
              <a:rPr lang="en-US" dirty="0"/>
              <a:t> </a:t>
            </a:r>
            <a:r>
              <a:rPr lang="en-US" dirty="0" err="1"/>
              <a:t>dignissim</a:t>
            </a:r>
            <a:r>
              <a:rPr lang="en-US" dirty="0"/>
              <a:t>. </a:t>
            </a:r>
            <a:r>
              <a:rPr lang="en-US" dirty="0" err="1"/>
              <a:t>Vocent</a:t>
            </a:r>
            <a:r>
              <a:rPr lang="en-US" dirty="0"/>
              <a:t> </a:t>
            </a:r>
            <a:r>
              <a:rPr lang="en-US" dirty="0" err="1"/>
              <a:t>menandri</a:t>
            </a:r>
            <a:r>
              <a:rPr lang="en-US" dirty="0"/>
              <a:t> </a:t>
            </a:r>
            <a:r>
              <a:rPr lang="en-US" dirty="0" err="1"/>
              <a:t>corrumpit</a:t>
            </a:r>
            <a:r>
              <a:rPr lang="en-US" dirty="0"/>
              <a:t> </a:t>
            </a:r>
            <a:r>
              <a:rPr lang="en-US" dirty="0" err="1"/>
              <a:t>eu</a:t>
            </a:r>
            <a:r>
              <a:rPr lang="en-US" dirty="0"/>
              <a:t> his, ad </a:t>
            </a:r>
            <a:r>
              <a:rPr lang="en-US" dirty="0" err="1"/>
              <a:t>viris</a:t>
            </a:r>
            <a:r>
              <a:rPr lang="en-US" dirty="0"/>
              <a:t> </a:t>
            </a:r>
            <a:r>
              <a:rPr lang="en-US" dirty="0" err="1"/>
              <a:t>suscipit</a:t>
            </a:r>
            <a:r>
              <a:rPr lang="en-US" dirty="0"/>
              <a:t>.</a:t>
            </a:r>
          </a:p>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lvl="8"/>
            <a:r>
              <a:rPr lang="en-US" dirty="0"/>
              <a:t>Eighth level</a:t>
            </a:r>
          </a:p>
          <a:p>
            <a:pPr lvl="0"/>
            <a:endParaRPr lang="en-US" dirty="0"/>
          </a:p>
        </p:txBody>
      </p:sp>
      <p:sp>
        <p:nvSpPr>
          <p:cNvPr id="20" name="Rounded Rectangle 1"/>
          <p:cNvSpPr/>
          <p:nvPr userDrawn="1"/>
        </p:nvSpPr>
        <p:spPr>
          <a:xfrm>
            <a:off x="4750570" y="4797642"/>
            <a:ext cx="4399766" cy="357386"/>
          </a:xfrm>
          <a:custGeom>
            <a:avLst/>
            <a:gdLst>
              <a:gd name="connsiteX0" fmla="*/ 0 w 14963586"/>
              <a:gd name="connsiteY0" fmla="*/ 285916 h 1715462"/>
              <a:gd name="connsiteX1" fmla="*/ 285916 w 14963586"/>
              <a:gd name="connsiteY1" fmla="*/ 0 h 1715462"/>
              <a:gd name="connsiteX2" fmla="*/ 14677670 w 14963586"/>
              <a:gd name="connsiteY2" fmla="*/ 0 h 1715462"/>
              <a:gd name="connsiteX3" fmla="*/ 14963586 w 14963586"/>
              <a:gd name="connsiteY3" fmla="*/ 285916 h 1715462"/>
              <a:gd name="connsiteX4" fmla="*/ 14963586 w 14963586"/>
              <a:gd name="connsiteY4" fmla="*/ 1429546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14963586 w 14963586"/>
              <a:gd name="connsiteY4" fmla="*/ 1429546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7206817 w 14963586"/>
              <a:gd name="connsiteY4" fmla="*/ 1312315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14677670 w 14963586"/>
              <a:gd name="connsiteY4" fmla="*/ 1715462 h 1715462"/>
              <a:gd name="connsiteX5" fmla="*/ 285916 w 14963586"/>
              <a:gd name="connsiteY5" fmla="*/ 1715462 h 1715462"/>
              <a:gd name="connsiteX6" fmla="*/ 0 w 14963586"/>
              <a:gd name="connsiteY6" fmla="*/ 1429546 h 1715462"/>
              <a:gd name="connsiteX7" fmla="*/ 0 w 14963586"/>
              <a:gd name="connsiteY7" fmla="*/ 285916 h 1715462"/>
              <a:gd name="connsiteX0" fmla="*/ 0 w 14787939"/>
              <a:gd name="connsiteY0" fmla="*/ 285916 h 1715462"/>
              <a:gd name="connsiteX1" fmla="*/ 285916 w 14787939"/>
              <a:gd name="connsiteY1" fmla="*/ 0 h 1715462"/>
              <a:gd name="connsiteX2" fmla="*/ 6588747 w 14787939"/>
              <a:gd name="connsiteY2" fmla="*/ 0 h 1715462"/>
              <a:gd name="connsiteX3" fmla="*/ 14677670 w 14787939"/>
              <a:gd name="connsiteY3" fmla="*/ 1715462 h 1715462"/>
              <a:gd name="connsiteX4" fmla="*/ 285916 w 14787939"/>
              <a:gd name="connsiteY4" fmla="*/ 1715462 h 1715462"/>
              <a:gd name="connsiteX5" fmla="*/ 0 w 14787939"/>
              <a:gd name="connsiteY5" fmla="*/ 1429546 h 1715462"/>
              <a:gd name="connsiteX6" fmla="*/ 0 w 14787939"/>
              <a:gd name="connsiteY6" fmla="*/ 285916 h 1715462"/>
              <a:gd name="connsiteX0" fmla="*/ 0 w 14787939"/>
              <a:gd name="connsiteY0" fmla="*/ 285916 h 1715462"/>
              <a:gd name="connsiteX1" fmla="*/ 285916 w 14787939"/>
              <a:gd name="connsiteY1" fmla="*/ 0 h 1715462"/>
              <a:gd name="connsiteX2" fmla="*/ 6588747 w 14787939"/>
              <a:gd name="connsiteY2" fmla="*/ 0 h 1715462"/>
              <a:gd name="connsiteX3" fmla="*/ 14677670 w 14787939"/>
              <a:gd name="connsiteY3" fmla="*/ 1715462 h 1715462"/>
              <a:gd name="connsiteX4" fmla="*/ 0 w 14787939"/>
              <a:gd name="connsiteY4" fmla="*/ 1429546 h 1715462"/>
              <a:gd name="connsiteX5" fmla="*/ 0 w 14787939"/>
              <a:gd name="connsiteY5" fmla="*/ 285916 h 1715462"/>
              <a:gd name="connsiteX0" fmla="*/ 0 w 14801719"/>
              <a:gd name="connsiteY0" fmla="*/ 285916 h 1715706"/>
              <a:gd name="connsiteX1" fmla="*/ 285916 w 14801719"/>
              <a:gd name="connsiteY1" fmla="*/ 0 h 1715706"/>
              <a:gd name="connsiteX2" fmla="*/ 6588747 w 14801719"/>
              <a:gd name="connsiteY2" fmla="*/ 0 h 1715706"/>
              <a:gd name="connsiteX3" fmla="*/ 14677670 w 14801719"/>
              <a:gd name="connsiteY3" fmla="*/ 1715462 h 1715706"/>
              <a:gd name="connsiteX4" fmla="*/ 0 w 14801719"/>
              <a:gd name="connsiteY4" fmla="*/ 1429546 h 1715706"/>
              <a:gd name="connsiteX5" fmla="*/ 0 w 14801719"/>
              <a:gd name="connsiteY5" fmla="*/ 285916 h 1715706"/>
              <a:gd name="connsiteX0" fmla="*/ 0 w 7624135"/>
              <a:gd name="connsiteY0" fmla="*/ 285916 h 1520359"/>
              <a:gd name="connsiteX1" fmla="*/ 285916 w 7624135"/>
              <a:gd name="connsiteY1" fmla="*/ 0 h 1520359"/>
              <a:gd name="connsiteX2" fmla="*/ 6588747 w 7624135"/>
              <a:gd name="connsiteY2" fmla="*/ 0 h 1520359"/>
              <a:gd name="connsiteX3" fmla="*/ 5494593 w 7624135"/>
              <a:gd name="connsiteY3" fmla="*/ 1520077 h 1520359"/>
              <a:gd name="connsiteX4" fmla="*/ 0 w 7624135"/>
              <a:gd name="connsiteY4" fmla="*/ 1429546 h 1520359"/>
              <a:gd name="connsiteX5" fmla="*/ 0 w 7624135"/>
              <a:gd name="connsiteY5" fmla="*/ 285916 h 1520359"/>
              <a:gd name="connsiteX0" fmla="*/ 0 w 6588747"/>
              <a:gd name="connsiteY0" fmla="*/ 285916 h 1520525"/>
              <a:gd name="connsiteX1" fmla="*/ 285916 w 6588747"/>
              <a:gd name="connsiteY1" fmla="*/ 0 h 1520525"/>
              <a:gd name="connsiteX2" fmla="*/ 6588747 w 6588747"/>
              <a:gd name="connsiteY2" fmla="*/ 0 h 1520525"/>
              <a:gd name="connsiteX3" fmla="*/ 5494593 w 6588747"/>
              <a:gd name="connsiteY3" fmla="*/ 1520077 h 1520525"/>
              <a:gd name="connsiteX4" fmla="*/ 0 w 6588747"/>
              <a:gd name="connsiteY4" fmla="*/ 1429546 h 1520525"/>
              <a:gd name="connsiteX5" fmla="*/ 0 w 6588747"/>
              <a:gd name="connsiteY5" fmla="*/ 285916 h 1520525"/>
              <a:gd name="connsiteX0" fmla="*/ 0 w 6588747"/>
              <a:gd name="connsiteY0" fmla="*/ 285916 h 1520077"/>
              <a:gd name="connsiteX1" fmla="*/ 285916 w 6588747"/>
              <a:gd name="connsiteY1" fmla="*/ 0 h 1520077"/>
              <a:gd name="connsiteX2" fmla="*/ 6588747 w 6588747"/>
              <a:gd name="connsiteY2" fmla="*/ 0 h 1520077"/>
              <a:gd name="connsiteX3" fmla="*/ 5494593 w 6588747"/>
              <a:gd name="connsiteY3" fmla="*/ 1520077 h 1520077"/>
              <a:gd name="connsiteX4" fmla="*/ 0 w 6588747"/>
              <a:gd name="connsiteY4" fmla="*/ 1429546 h 1520077"/>
              <a:gd name="connsiteX5" fmla="*/ 0 w 6588747"/>
              <a:gd name="connsiteY5" fmla="*/ 285916 h 1520077"/>
              <a:gd name="connsiteX0" fmla="*/ 0 w 5494593"/>
              <a:gd name="connsiteY0" fmla="*/ 285916 h 1520077"/>
              <a:gd name="connsiteX1" fmla="*/ 285916 w 5494593"/>
              <a:gd name="connsiteY1" fmla="*/ 0 h 1520077"/>
              <a:gd name="connsiteX2" fmla="*/ 5400027 w 5494593"/>
              <a:gd name="connsiteY2" fmla="*/ 10160 h 1520077"/>
              <a:gd name="connsiteX3" fmla="*/ 5494593 w 5494593"/>
              <a:gd name="connsiteY3" fmla="*/ 1520077 h 1520077"/>
              <a:gd name="connsiteX4" fmla="*/ 0 w 5494593"/>
              <a:gd name="connsiteY4" fmla="*/ 1429546 h 1520077"/>
              <a:gd name="connsiteX5" fmla="*/ 0 w 5494593"/>
              <a:gd name="connsiteY5" fmla="*/ 285916 h 1520077"/>
              <a:gd name="connsiteX0" fmla="*/ 0 w 5423473"/>
              <a:gd name="connsiteY0" fmla="*/ 285916 h 1520077"/>
              <a:gd name="connsiteX1" fmla="*/ 285916 w 5423473"/>
              <a:gd name="connsiteY1" fmla="*/ 0 h 1520077"/>
              <a:gd name="connsiteX2" fmla="*/ 5400027 w 5423473"/>
              <a:gd name="connsiteY2" fmla="*/ 10160 h 1520077"/>
              <a:gd name="connsiteX3" fmla="*/ 5423473 w 5423473"/>
              <a:gd name="connsiteY3" fmla="*/ 1520077 h 1520077"/>
              <a:gd name="connsiteX4" fmla="*/ 0 w 5423473"/>
              <a:gd name="connsiteY4" fmla="*/ 1429546 h 1520077"/>
              <a:gd name="connsiteX5" fmla="*/ 0 w 5423473"/>
              <a:gd name="connsiteY5" fmla="*/ 285916 h 1520077"/>
              <a:gd name="connsiteX0" fmla="*/ 0 w 5423473"/>
              <a:gd name="connsiteY0" fmla="*/ 285916 h 1429546"/>
              <a:gd name="connsiteX1" fmla="*/ 285916 w 5423473"/>
              <a:gd name="connsiteY1" fmla="*/ 0 h 1429546"/>
              <a:gd name="connsiteX2" fmla="*/ 5400027 w 5423473"/>
              <a:gd name="connsiteY2" fmla="*/ 10160 h 1429546"/>
              <a:gd name="connsiteX3" fmla="*/ 5423473 w 5423473"/>
              <a:gd name="connsiteY3" fmla="*/ 778397 h 1429546"/>
              <a:gd name="connsiteX4" fmla="*/ 0 w 5423473"/>
              <a:gd name="connsiteY4" fmla="*/ 1429546 h 1429546"/>
              <a:gd name="connsiteX5" fmla="*/ 0 w 5423473"/>
              <a:gd name="connsiteY5" fmla="*/ 285916 h 1429546"/>
              <a:gd name="connsiteX0" fmla="*/ 0 w 5423473"/>
              <a:gd name="connsiteY0" fmla="*/ 285916 h 778397"/>
              <a:gd name="connsiteX1" fmla="*/ 285916 w 5423473"/>
              <a:gd name="connsiteY1" fmla="*/ 0 h 778397"/>
              <a:gd name="connsiteX2" fmla="*/ 5400027 w 5423473"/>
              <a:gd name="connsiteY2" fmla="*/ 10160 h 778397"/>
              <a:gd name="connsiteX3" fmla="*/ 5423473 w 5423473"/>
              <a:gd name="connsiteY3" fmla="*/ 778397 h 778397"/>
              <a:gd name="connsiteX4" fmla="*/ 10160 w 5423473"/>
              <a:gd name="connsiteY4" fmla="*/ 616746 h 778397"/>
              <a:gd name="connsiteX5" fmla="*/ 0 w 5423473"/>
              <a:gd name="connsiteY5" fmla="*/ 285916 h 778397"/>
              <a:gd name="connsiteX0" fmla="*/ 0 w 5413313"/>
              <a:gd name="connsiteY0" fmla="*/ 285916 h 616746"/>
              <a:gd name="connsiteX1" fmla="*/ 285916 w 5413313"/>
              <a:gd name="connsiteY1" fmla="*/ 0 h 616746"/>
              <a:gd name="connsiteX2" fmla="*/ 5400027 w 5413313"/>
              <a:gd name="connsiteY2" fmla="*/ 10160 h 616746"/>
              <a:gd name="connsiteX3" fmla="*/ 5413313 w 5413313"/>
              <a:gd name="connsiteY3" fmla="*/ 605677 h 616746"/>
              <a:gd name="connsiteX4" fmla="*/ 10160 w 5413313"/>
              <a:gd name="connsiteY4" fmla="*/ 616746 h 616746"/>
              <a:gd name="connsiteX5" fmla="*/ 0 w 5413313"/>
              <a:gd name="connsiteY5" fmla="*/ 285916 h 616746"/>
              <a:gd name="connsiteX0" fmla="*/ 0 w 5413313"/>
              <a:gd name="connsiteY0" fmla="*/ 285916 h 616746"/>
              <a:gd name="connsiteX1" fmla="*/ 285916 w 5413313"/>
              <a:gd name="connsiteY1" fmla="*/ 0 h 616746"/>
              <a:gd name="connsiteX2" fmla="*/ 5400027 w 5413313"/>
              <a:gd name="connsiteY2" fmla="*/ 10160 h 616746"/>
              <a:gd name="connsiteX3" fmla="*/ 5413313 w 5413313"/>
              <a:gd name="connsiteY3" fmla="*/ 605677 h 616746"/>
              <a:gd name="connsiteX4" fmla="*/ 10160 w 5413313"/>
              <a:gd name="connsiteY4" fmla="*/ 616746 h 616746"/>
              <a:gd name="connsiteX5" fmla="*/ 0 w 5413313"/>
              <a:gd name="connsiteY5" fmla="*/ 285916 h 616746"/>
              <a:gd name="connsiteX0" fmla="*/ 0 w 5400027"/>
              <a:gd name="connsiteY0" fmla="*/ 285916 h 616746"/>
              <a:gd name="connsiteX1" fmla="*/ 285916 w 5400027"/>
              <a:gd name="connsiteY1" fmla="*/ 0 h 616746"/>
              <a:gd name="connsiteX2" fmla="*/ 5400027 w 5400027"/>
              <a:gd name="connsiteY2" fmla="*/ 10160 h 616746"/>
              <a:gd name="connsiteX3" fmla="*/ 5388733 w 5400027"/>
              <a:gd name="connsiteY3" fmla="*/ 605677 h 616746"/>
              <a:gd name="connsiteX4" fmla="*/ 10160 w 5400027"/>
              <a:gd name="connsiteY4" fmla="*/ 616746 h 616746"/>
              <a:gd name="connsiteX5" fmla="*/ 0 w 5400027"/>
              <a:gd name="connsiteY5" fmla="*/ 285916 h 616746"/>
              <a:gd name="connsiteX0" fmla="*/ 0 w 5388733"/>
              <a:gd name="connsiteY0" fmla="*/ 292143 h 622973"/>
              <a:gd name="connsiteX1" fmla="*/ 285916 w 5388733"/>
              <a:gd name="connsiteY1" fmla="*/ 6227 h 622973"/>
              <a:gd name="connsiteX2" fmla="*/ 5383640 w 5388733"/>
              <a:gd name="connsiteY2" fmla="*/ 0 h 622973"/>
              <a:gd name="connsiteX3" fmla="*/ 5388733 w 5388733"/>
              <a:gd name="connsiteY3" fmla="*/ 611904 h 622973"/>
              <a:gd name="connsiteX4" fmla="*/ 10160 w 5388733"/>
              <a:gd name="connsiteY4" fmla="*/ 622973 h 622973"/>
              <a:gd name="connsiteX5" fmla="*/ 0 w 5388733"/>
              <a:gd name="connsiteY5" fmla="*/ 292143 h 622973"/>
              <a:gd name="connsiteX0" fmla="*/ 0 w 5388733"/>
              <a:gd name="connsiteY0" fmla="*/ 292143 h 622973"/>
              <a:gd name="connsiteX1" fmla="*/ 285916 w 5388733"/>
              <a:gd name="connsiteY1" fmla="*/ 6227 h 622973"/>
              <a:gd name="connsiteX2" fmla="*/ 5383640 w 5388733"/>
              <a:gd name="connsiteY2" fmla="*/ 0 h 622973"/>
              <a:gd name="connsiteX3" fmla="*/ 5388733 w 5388733"/>
              <a:gd name="connsiteY3" fmla="*/ 611904 h 622973"/>
              <a:gd name="connsiteX4" fmla="*/ 10160 w 5388733"/>
              <a:gd name="connsiteY4" fmla="*/ 622973 h 622973"/>
              <a:gd name="connsiteX5" fmla="*/ 0 w 5388733"/>
              <a:gd name="connsiteY5" fmla="*/ 292143 h 622973"/>
              <a:gd name="connsiteX0" fmla="*/ 932 w 5389665"/>
              <a:gd name="connsiteY0" fmla="*/ 292143 h 622973"/>
              <a:gd name="connsiteX1" fmla="*/ 286848 w 5389665"/>
              <a:gd name="connsiteY1" fmla="*/ 6227 h 622973"/>
              <a:gd name="connsiteX2" fmla="*/ 5384572 w 5389665"/>
              <a:gd name="connsiteY2" fmla="*/ 0 h 622973"/>
              <a:gd name="connsiteX3" fmla="*/ 5389665 w 5389665"/>
              <a:gd name="connsiteY3" fmla="*/ 611904 h 622973"/>
              <a:gd name="connsiteX4" fmla="*/ 0 w 5389665"/>
              <a:gd name="connsiteY4" fmla="*/ 622973 h 622973"/>
              <a:gd name="connsiteX5" fmla="*/ 932 w 5389665"/>
              <a:gd name="connsiteY5" fmla="*/ 292143 h 622973"/>
              <a:gd name="connsiteX0" fmla="*/ 932 w 5389665"/>
              <a:gd name="connsiteY0" fmla="*/ 292143 h 611904"/>
              <a:gd name="connsiteX1" fmla="*/ 286848 w 5389665"/>
              <a:gd name="connsiteY1" fmla="*/ 6227 h 611904"/>
              <a:gd name="connsiteX2" fmla="*/ 5384572 w 5389665"/>
              <a:gd name="connsiteY2" fmla="*/ 0 h 611904"/>
              <a:gd name="connsiteX3" fmla="*/ 5389665 w 5389665"/>
              <a:gd name="connsiteY3" fmla="*/ 611904 h 611904"/>
              <a:gd name="connsiteX4" fmla="*/ 0 w 5389665"/>
              <a:gd name="connsiteY4" fmla="*/ 611881 h 611904"/>
              <a:gd name="connsiteX5" fmla="*/ 932 w 5389665"/>
              <a:gd name="connsiteY5" fmla="*/ 292143 h 611904"/>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545355 h 611881"/>
              <a:gd name="connsiteX4" fmla="*/ 0 w 5389665"/>
              <a:gd name="connsiteY4" fmla="*/ 611881 h 611881"/>
              <a:gd name="connsiteX5" fmla="*/ 932 w 5389665"/>
              <a:gd name="connsiteY5" fmla="*/ 292143 h 611881"/>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489897 h 611881"/>
              <a:gd name="connsiteX4" fmla="*/ 0 w 5389665"/>
              <a:gd name="connsiteY4" fmla="*/ 611881 h 611881"/>
              <a:gd name="connsiteX5" fmla="*/ 932 w 5389665"/>
              <a:gd name="connsiteY5" fmla="*/ 292143 h 611881"/>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534263 h 611881"/>
              <a:gd name="connsiteX4" fmla="*/ 0 w 5389665"/>
              <a:gd name="connsiteY4" fmla="*/ 611881 h 611881"/>
              <a:gd name="connsiteX5" fmla="*/ 932 w 5389665"/>
              <a:gd name="connsiteY5" fmla="*/ 292143 h 611881"/>
              <a:gd name="connsiteX0" fmla="*/ 932 w 5389665"/>
              <a:gd name="connsiteY0" fmla="*/ 292143 h 539787"/>
              <a:gd name="connsiteX1" fmla="*/ 286848 w 5389665"/>
              <a:gd name="connsiteY1" fmla="*/ 6227 h 539787"/>
              <a:gd name="connsiteX2" fmla="*/ 5384572 w 5389665"/>
              <a:gd name="connsiteY2" fmla="*/ 0 h 539787"/>
              <a:gd name="connsiteX3" fmla="*/ 5389665 w 5389665"/>
              <a:gd name="connsiteY3" fmla="*/ 534263 h 539787"/>
              <a:gd name="connsiteX4" fmla="*/ 0 w 5389665"/>
              <a:gd name="connsiteY4" fmla="*/ 539787 h 539787"/>
              <a:gd name="connsiteX5" fmla="*/ 932 w 5389665"/>
              <a:gd name="connsiteY5" fmla="*/ 292143 h 539787"/>
              <a:gd name="connsiteX0" fmla="*/ 932 w 5389665"/>
              <a:gd name="connsiteY0" fmla="*/ 292143 h 534263"/>
              <a:gd name="connsiteX1" fmla="*/ 286848 w 5389665"/>
              <a:gd name="connsiteY1" fmla="*/ 6227 h 534263"/>
              <a:gd name="connsiteX2" fmla="*/ 5384572 w 5389665"/>
              <a:gd name="connsiteY2" fmla="*/ 0 h 534263"/>
              <a:gd name="connsiteX3" fmla="*/ 5389665 w 5389665"/>
              <a:gd name="connsiteY3" fmla="*/ 534263 h 534263"/>
              <a:gd name="connsiteX4" fmla="*/ 0 w 5389665"/>
              <a:gd name="connsiteY4" fmla="*/ 534241 h 534263"/>
              <a:gd name="connsiteX5" fmla="*/ 932 w 5389665"/>
              <a:gd name="connsiteY5" fmla="*/ 292143 h 534263"/>
              <a:gd name="connsiteX0" fmla="*/ 932 w 5389665"/>
              <a:gd name="connsiteY0" fmla="*/ 292143 h 611233"/>
              <a:gd name="connsiteX1" fmla="*/ 286848 w 5389665"/>
              <a:gd name="connsiteY1" fmla="*/ 6227 h 611233"/>
              <a:gd name="connsiteX2" fmla="*/ 5384572 w 5389665"/>
              <a:gd name="connsiteY2" fmla="*/ 0 h 611233"/>
              <a:gd name="connsiteX3" fmla="*/ 5389665 w 5389665"/>
              <a:gd name="connsiteY3" fmla="*/ 611233 h 611233"/>
              <a:gd name="connsiteX4" fmla="*/ 0 w 5389665"/>
              <a:gd name="connsiteY4" fmla="*/ 534241 h 611233"/>
              <a:gd name="connsiteX5" fmla="*/ 932 w 5389665"/>
              <a:gd name="connsiteY5" fmla="*/ 292143 h 611233"/>
              <a:gd name="connsiteX0" fmla="*/ 932 w 5389665"/>
              <a:gd name="connsiteY0" fmla="*/ 292143 h 611233"/>
              <a:gd name="connsiteX1" fmla="*/ 286848 w 5389665"/>
              <a:gd name="connsiteY1" fmla="*/ 6227 h 611233"/>
              <a:gd name="connsiteX2" fmla="*/ 5384572 w 5389665"/>
              <a:gd name="connsiteY2" fmla="*/ 0 h 611233"/>
              <a:gd name="connsiteX3" fmla="*/ 5389665 w 5389665"/>
              <a:gd name="connsiteY3" fmla="*/ 611233 h 611233"/>
              <a:gd name="connsiteX4" fmla="*/ 0 w 5389665"/>
              <a:gd name="connsiteY4" fmla="*/ 603514 h 611233"/>
              <a:gd name="connsiteX5" fmla="*/ 932 w 5389665"/>
              <a:gd name="connsiteY5" fmla="*/ 292143 h 611233"/>
              <a:gd name="connsiteX0" fmla="*/ 932 w 5389665"/>
              <a:gd name="connsiteY0" fmla="*/ 292143 h 611233"/>
              <a:gd name="connsiteX1" fmla="*/ 286848 w 5389665"/>
              <a:gd name="connsiteY1" fmla="*/ 6227 h 611233"/>
              <a:gd name="connsiteX2" fmla="*/ 4399360 w 5389665"/>
              <a:gd name="connsiteY2" fmla="*/ 0 h 611233"/>
              <a:gd name="connsiteX3" fmla="*/ 5389665 w 5389665"/>
              <a:gd name="connsiteY3" fmla="*/ 611233 h 611233"/>
              <a:gd name="connsiteX4" fmla="*/ 0 w 5389665"/>
              <a:gd name="connsiteY4" fmla="*/ 603514 h 611233"/>
              <a:gd name="connsiteX5" fmla="*/ 932 w 5389665"/>
              <a:gd name="connsiteY5" fmla="*/ 292143 h 611233"/>
              <a:gd name="connsiteX0" fmla="*/ 932 w 4419847"/>
              <a:gd name="connsiteY0" fmla="*/ 292143 h 603536"/>
              <a:gd name="connsiteX1" fmla="*/ 286848 w 4419847"/>
              <a:gd name="connsiteY1" fmla="*/ 6227 h 603536"/>
              <a:gd name="connsiteX2" fmla="*/ 4399360 w 4419847"/>
              <a:gd name="connsiteY2" fmla="*/ 0 h 603536"/>
              <a:gd name="connsiteX3" fmla="*/ 4419847 w 4419847"/>
              <a:gd name="connsiteY3" fmla="*/ 603536 h 603536"/>
              <a:gd name="connsiteX4" fmla="*/ 0 w 4419847"/>
              <a:gd name="connsiteY4" fmla="*/ 603514 h 603536"/>
              <a:gd name="connsiteX5" fmla="*/ 932 w 4419847"/>
              <a:gd name="connsiteY5" fmla="*/ 292143 h 603536"/>
              <a:gd name="connsiteX0" fmla="*/ 932 w 4401704"/>
              <a:gd name="connsiteY0" fmla="*/ 292143 h 603536"/>
              <a:gd name="connsiteX1" fmla="*/ 286848 w 4401704"/>
              <a:gd name="connsiteY1" fmla="*/ 6227 h 603536"/>
              <a:gd name="connsiteX2" fmla="*/ 4399360 w 4401704"/>
              <a:gd name="connsiteY2" fmla="*/ 0 h 603536"/>
              <a:gd name="connsiteX3" fmla="*/ 4401704 w 4401704"/>
              <a:gd name="connsiteY3" fmla="*/ 603536 h 603536"/>
              <a:gd name="connsiteX4" fmla="*/ 0 w 4401704"/>
              <a:gd name="connsiteY4" fmla="*/ 603514 h 603536"/>
              <a:gd name="connsiteX5" fmla="*/ 932 w 4401704"/>
              <a:gd name="connsiteY5" fmla="*/ 292143 h 603536"/>
              <a:gd name="connsiteX0" fmla="*/ 932 w 4399595"/>
              <a:gd name="connsiteY0" fmla="*/ 292143 h 603514"/>
              <a:gd name="connsiteX1" fmla="*/ 286848 w 4399595"/>
              <a:gd name="connsiteY1" fmla="*/ 6227 h 603514"/>
              <a:gd name="connsiteX2" fmla="*/ 4399360 w 4399595"/>
              <a:gd name="connsiteY2" fmla="*/ 0 h 603514"/>
              <a:gd name="connsiteX3" fmla="*/ 4394649 w 4399595"/>
              <a:gd name="connsiteY3" fmla="*/ 413036 h 603514"/>
              <a:gd name="connsiteX4" fmla="*/ 0 w 4399595"/>
              <a:gd name="connsiteY4" fmla="*/ 603514 h 603514"/>
              <a:gd name="connsiteX5" fmla="*/ 932 w 4399595"/>
              <a:gd name="connsiteY5" fmla="*/ 292143 h 603514"/>
              <a:gd name="connsiteX0" fmla="*/ 932 w 4399595"/>
              <a:gd name="connsiteY0" fmla="*/ 292143 h 603514"/>
              <a:gd name="connsiteX1" fmla="*/ 286848 w 4399595"/>
              <a:gd name="connsiteY1" fmla="*/ 6227 h 603514"/>
              <a:gd name="connsiteX2" fmla="*/ 4399360 w 4399595"/>
              <a:gd name="connsiteY2" fmla="*/ 0 h 603514"/>
              <a:gd name="connsiteX3" fmla="*/ 4394649 w 4399595"/>
              <a:gd name="connsiteY3" fmla="*/ 469481 h 603514"/>
              <a:gd name="connsiteX4" fmla="*/ 0 w 4399595"/>
              <a:gd name="connsiteY4" fmla="*/ 603514 h 603514"/>
              <a:gd name="connsiteX5" fmla="*/ 932 w 4399595"/>
              <a:gd name="connsiteY5" fmla="*/ 292143 h 603514"/>
              <a:gd name="connsiteX0" fmla="*/ 7988 w 4406651"/>
              <a:gd name="connsiteY0" fmla="*/ 292143 h 476514"/>
              <a:gd name="connsiteX1" fmla="*/ 293904 w 4406651"/>
              <a:gd name="connsiteY1" fmla="*/ 6227 h 476514"/>
              <a:gd name="connsiteX2" fmla="*/ 4406416 w 4406651"/>
              <a:gd name="connsiteY2" fmla="*/ 0 h 476514"/>
              <a:gd name="connsiteX3" fmla="*/ 4401705 w 4406651"/>
              <a:gd name="connsiteY3" fmla="*/ 469481 h 476514"/>
              <a:gd name="connsiteX4" fmla="*/ 0 w 4406651"/>
              <a:gd name="connsiteY4" fmla="*/ 476514 h 476514"/>
              <a:gd name="connsiteX5" fmla="*/ 7988 w 4406651"/>
              <a:gd name="connsiteY5" fmla="*/ 292143 h 476514"/>
              <a:gd name="connsiteX0" fmla="*/ 11 w 4398674"/>
              <a:gd name="connsiteY0" fmla="*/ 292143 h 476514"/>
              <a:gd name="connsiteX1" fmla="*/ 285927 w 4398674"/>
              <a:gd name="connsiteY1" fmla="*/ 6227 h 476514"/>
              <a:gd name="connsiteX2" fmla="*/ 4398439 w 4398674"/>
              <a:gd name="connsiteY2" fmla="*/ 0 h 476514"/>
              <a:gd name="connsiteX3" fmla="*/ 4393728 w 4398674"/>
              <a:gd name="connsiteY3" fmla="*/ 469481 h 476514"/>
              <a:gd name="connsiteX4" fmla="*/ 6134 w 4398674"/>
              <a:gd name="connsiteY4" fmla="*/ 476514 h 476514"/>
              <a:gd name="connsiteX5" fmla="*/ 11 w 4398674"/>
              <a:gd name="connsiteY5" fmla="*/ 292143 h 476514"/>
              <a:gd name="connsiteX0" fmla="*/ 20 w 4398683"/>
              <a:gd name="connsiteY0" fmla="*/ 292143 h 476514"/>
              <a:gd name="connsiteX1" fmla="*/ 285936 w 4398683"/>
              <a:gd name="connsiteY1" fmla="*/ 6227 h 476514"/>
              <a:gd name="connsiteX2" fmla="*/ 4398448 w 4398683"/>
              <a:gd name="connsiteY2" fmla="*/ 0 h 476514"/>
              <a:gd name="connsiteX3" fmla="*/ 4393737 w 4398683"/>
              <a:gd name="connsiteY3" fmla="*/ 469481 h 476514"/>
              <a:gd name="connsiteX4" fmla="*/ 6143 w 4398683"/>
              <a:gd name="connsiteY4" fmla="*/ 476514 h 476514"/>
              <a:gd name="connsiteX5" fmla="*/ 20 w 4398683"/>
              <a:gd name="connsiteY5" fmla="*/ 292143 h 476514"/>
              <a:gd name="connsiteX0" fmla="*/ 1103 w 4399766"/>
              <a:gd name="connsiteY0" fmla="*/ 292143 h 476514"/>
              <a:gd name="connsiteX1" fmla="*/ 287019 w 4399766"/>
              <a:gd name="connsiteY1" fmla="*/ 6227 h 476514"/>
              <a:gd name="connsiteX2" fmla="*/ 4399531 w 4399766"/>
              <a:gd name="connsiteY2" fmla="*/ 0 h 476514"/>
              <a:gd name="connsiteX3" fmla="*/ 4394820 w 4399766"/>
              <a:gd name="connsiteY3" fmla="*/ 469481 h 476514"/>
              <a:gd name="connsiteX4" fmla="*/ 1581 w 4399766"/>
              <a:gd name="connsiteY4" fmla="*/ 476514 h 476514"/>
              <a:gd name="connsiteX5" fmla="*/ 1103 w 4399766"/>
              <a:gd name="connsiteY5" fmla="*/ 292143 h 47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9766" h="476514">
                <a:moveTo>
                  <a:pt x="1103" y="292143"/>
                </a:moveTo>
                <a:cubicBezTo>
                  <a:pt x="1103" y="134236"/>
                  <a:pt x="129112" y="6227"/>
                  <a:pt x="287019" y="6227"/>
                </a:cubicBezTo>
                <a:lnTo>
                  <a:pt x="4399531" y="0"/>
                </a:lnTo>
                <a:cubicBezTo>
                  <a:pt x="4401229" y="203968"/>
                  <a:pt x="4393122" y="265513"/>
                  <a:pt x="4394820" y="469481"/>
                </a:cubicBezTo>
                <a:lnTo>
                  <a:pt x="1581" y="476514"/>
                </a:lnTo>
                <a:cubicBezTo>
                  <a:pt x="-1481" y="384328"/>
                  <a:pt x="792" y="402420"/>
                  <a:pt x="1103" y="292143"/>
                </a:cubicBezTo>
                <a:close/>
              </a:path>
            </a:pathLst>
          </a:cu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p:cNvSpPr txBox="1"/>
          <p:nvPr userDrawn="1"/>
        </p:nvSpPr>
        <p:spPr>
          <a:xfrm>
            <a:off x="8523400" y="4886895"/>
            <a:ext cx="322855" cy="215444"/>
          </a:xfrm>
          <a:prstGeom prst="rect">
            <a:avLst/>
          </a:prstGeom>
          <a:noFill/>
        </p:spPr>
        <p:txBody>
          <a:bodyPr wrap="square" rtlCol="0" anchor="t">
            <a:spAutoFit/>
          </a:bodyPr>
          <a:lstStyle/>
          <a:p>
            <a:fld id="{BBF15AE3-289C-014D-AAA6-6108CB8A5483}" type="slidenum">
              <a:rPr lang="en-US" sz="800" baseline="30000" smtClean="0">
                <a:solidFill>
                  <a:schemeClr val="tx1">
                    <a:lumMod val="50000"/>
                    <a:lumOff val="50000"/>
                  </a:schemeClr>
                </a:solidFill>
                <a:latin typeface="Arial" charset="0"/>
                <a:ea typeface="ＭＳ Ｐゴシック" charset="0"/>
                <a:cs typeface="ＭＳ Ｐゴシック" charset="0"/>
              </a:rPr>
              <a:pPr/>
              <a:t>‹#›</a:t>
            </a:fld>
            <a:r>
              <a:rPr lang="en-US" sz="1200" baseline="30000" dirty="0">
                <a:solidFill>
                  <a:schemeClr val="tx1">
                    <a:lumMod val="50000"/>
                    <a:lumOff val="50000"/>
                  </a:schemeClr>
                </a:solidFill>
                <a:latin typeface="Arial" charset="0"/>
                <a:ea typeface="ＭＳ Ｐゴシック" charset="0"/>
                <a:cs typeface="ＭＳ Ｐゴシック" charset="0"/>
              </a:rPr>
              <a:t> </a:t>
            </a:r>
            <a:endParaRPr lang="en-US" sz="1200" dirty="0"/>
          </a:p>
        </p:txBody>
      </p:sp>
      <p:pic>
        <p:nvPicPr>
          <p:cNvPr id="22" name="Picture 21" descr="TP-LINK_Logo-final_gray30-02.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8217" y="4762204"/>
            <a:ext cx="782320" cy="363220"/>
          </a:xfrm>
          <a:prstGeom prst="rect">
            <a:avLst/>
          </a:prstGeom>
        </p:spPr>
      </p:pic>
      <p:sp>
        <p:nvSpPr>
          <p:cNvPr id="23" name="TextBox 22"/>
          <p:cNvSpPr txBox="1"/>
          <p:nvPr userDrawn="1"/>
        </p:nvSpPr>
        <p:spPr>
          <a:xfrm>
            <a:off x="4906451" y="4914016"/>
            <a:ext cx="2704069" cy="338554"/>
          </a:xfrm>
          <a:prstGeom prst="rect">
            <a:avLst/>
          </a:prstGeom>
          <a:noFill/>
        </p:spPr>
        <p:txBody>
          <a:bodyPr wrap="square" rtlCol="0" anchor="t">
            <a:spAutoFit/>
          </a:bodyPr>
          <a:lstStyle/>
          <a:p>
            <a:pPr algn="l">
              <a:defRPr/>
            </a:pPr>
            <a:r>
              <a:rPr lang="en-US" sz="800" baseline="30000" dirty="0">
                <a:solidFill>
                  <a:schemeClr val="tx1">
                    <a:lumMod val="50000"/>
                    <a:lumOff val="50000"/>
                  </a:schemeClr>
                </a:solidFill>
                <a:latin typeface="Arial" charset="0"/>
                <a:ea typeface="ＭＳ Ｐゴシック" charset="0"/>
                <a:cs typeface="ＭＳ Ｐゴシック" charset="0"/>
              </a:rPr>
              <a:t>© 2019 TP-Link, Inc. Confidential information. Not for distribution or reproduction.</a:t>
            </a:r>
            <a:endParaRPr lang="en-US" sz="800" dirty="0">
              <a:solidFill>
                <a:schemeClr val="tx1">
                  <a:lumMod val="50000"/>
                  <a:lumOff val="50000"/>
                </a:schemeClr>
              </a:solidFill>
              <a:latin typeface="Arial"/>
              <a:cs typeface="Arial"/>
            </a:endParaRPr>
          </a:p>
          <a:p>
            <a:endParaRPr lang="en-US" sz="800" dirty="0"/>
          </a:p>
        </p:txBody>
      </p:sp>
    </p:spTree>
    <p:extLst>
      <p:ext uri="{BB962C8B-B14F-4D97-AF65-F5344CB8AC3E}">
        <p14:creationId xmlns:p14="http://schemas.microsoft.com/office/powerpoint/2010/main" val="1440560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 Product Image">
    <p:spTree>
      <p:nvGrpSpPr>
        <p:cNvPr id="1" name=""/>
        <p:cNvGrpSpPr/>
        <p:nvPr/>
      </p:nvGrpSpPr>
      <p:grpSpPr>
        <a:xfrm>
          <a:off x="0" y="0"/>
          <a:ext cx="0" cy="0"/>
          <a:chOff x="0" y="0"/>
          <a:chExt cx="0" cy="0"/>
        </a:xfrm>
      </p:grpSpPr>
      <p:pic>
        <p:nvPicPr>
          <p:cNvPr id="10" name="Picture 9" descr="int_TP-Link Brand Guidelines_05202016-02.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273145" y="1370886"/>
            <a:ext cx="422729" cy="313084"/>
          </a:xfrm>
          <a:prstGeom prst="rect">
            <a:avLst/>
          </a:prstGeom>
        </p:spPr>
      </p:pic>
      <p:pic>
        <p:nvPicPr>
          <p:cNvPr id="18" name="Picture 17" descr="int_TP-Link Brand Guidelines_05202016-02.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0800000">
            <a:off x="4999041" y="4071125"/>
            <a:ext cx="422729" cy="313084"/>
          </a:xfrm>
          <a:prstGeom prst="rect">
            <a:avLst/>
          </a:prstGeom>
        </p:spPr>
      </p:pic>
      <p:sp>
        <p:nvSpPr>
          <p:cNvPr id="20" name="Rounded Rectangle 1"/>
          <p:cNvSpPr/>
          <p:nvPr userDrawn="1"/>
        </p:nvSpPr>
        <p:spPr>
          <a:xfrm>
            <a:off x="4750570" y="4797642"/>
            <a:ext cx="4399766" cy="357386"/>
          </a:xfrm>
          <a:custGeom>
            <a:avLst/>
            <a:gdLst>
              <a:gd name="connsiteX0" fmla="*/ 0 w 14963586"/>
              <a:gd name="connsiteY0" fmla="*/ 285916 h 1715462"/>
              <a:gd name="connsiteX1" fmla="*/ 285916 w 14963586"/>
              <a:gd name="connsiteY1" fmla="*/ 0 h 1715462"/>
              <a:gd name="connsiteX2" fmla="*/ 14677670 w 14963586"/>
              <a:gd name="connsiteY2" fmla="*/ 0 h 1715462"/>
              <a:gd name="connsiteX3" fmla="*/ 14963586 w 14963586"/>
              <a:gd name="connsiteY3" fmla="*/ 285916 h 1715462"/>
              <a:gd name="connsiteX4" fmla="*/ 14963586 w 14963586"/>
              <a:gd name="connsiteY4" fmla="*/ 1429546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14963586 w 14963586"/>
              <a:gd name="connsiteY4" fmla="*/ 1429546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7206817 w 14963586"/>
              <a:gd name="connsiteY4" fmla="*/ 1312315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14677670 w 14963586"/>
              <a:gd name="connsiteY4" fmla="*/ 1715462 h 1715462"/>
              <a:gd name="connsiteX5" fmla="*/ 285916 w 14963586"/>
              <a:gd name="connsiteY5" fmla="*/ 1715462 h 1715462"/>
              <a:gd name="connsiteX6" fmla="*/ 0 w 14963586"/>
              <a:gd name="connsiteY6" fmla="*/ 1429546 h 1715462"/>
              <a:gd name="connsiteX7" fmla="*/ 0 w 14963586"/>
              <a:gd name="connsiteY7" fmla="*/ 285916 h 1715462"/>
              <a:gd name="connsiteX0" fmla="*/ 0 w 14787939"/>
              <a:gd name="connsiteY0" fmla="*/ 285916 h 1715462"/>
              <a:gd name="connsiteX1" fmla="*/ 285916 w 14787939"/>
              <a:gd name="connsiteY1" fmla="*/ 0 h 1715462"/>
              <a:gd name="connsiteX2" fmla="*/ 6588747 w 14787939"/>
              <a:gd name="connsiteY2" fmla="*/ 0 h 1715462"/>
              <a:gd name="connsiteX3" fmla="*/ 14677670 w 14787939"/>
              <a:gd name="connsiteY3" fmla="*/ 1715462 h 1715462"/>
              <a:gd name="connsiteX4" fmla="*/ 285916 w 14787939"/>
              <a:gd name="connsiteY4" fmla="*/ 1715462 h 1715462"/>
              <a:gd name="connsiteX5" fmla="*/ 0 w 14787939"/>
              <a:gd name="connsiteY5" fmla="*/ 1429546 h 1715462"/>
              <a:gd name="connsiteX6" fmla="*/ 0 w 14787939"/>
              <a:gd name="connsiteY6" fmla="*/ 285916 h 1715462"/>
              <a:gd name="connsiteX0" fmla="*/ 0 w 14787939"/>
              <a:gd name="connsiteY0" fmla="*/ 285916 h 1715462"/>
              <a:gd name="connsiteX1" fmla="*/ 285916 w 14787939"/>
              <a:gd name="connsiteY1" fmla="*/ 0 h 1715462"/>
              <a:gd name="connsiteX2" fmla="*/ 6588747 w 14787939"/>
              <a:gd name="connsiteY2" fmla="*/ 0 h 1715462"/>
              <a:gd name="connsiteX3" fmla="*/ 14677670 w 14787939"/>
              <a:gd name="connsiteY3" fmla="*/ 1715462 h 1715462"/>
              <a:gd name="connsiteX4" fmla="*/ 0 w 14787939"/>
              <a:gd name="connsiteY4" fmla="*/ 1429546 h 1715462"/>
              <a:gd name="connsiteX5" fmla="*/ 0 w 14787939"/>
              <a:gd name="connsiteY5" fmla="*/ 285916 h 1715462"/>
              <a:gd name="connsiteX0" fmla="*/ 0 w 14801719"/>
              <a:gd name="connsiteY0" fmla="*/ 285916 h 1715706"/>
              <a:gd name="connsiteX1" fmla="*/ 285916 w 14801719"/>
              <a:gd name="connsiteY1" fmla="*/ 0 h 1715706"/>
              <a:gd name="connsiteX2" fmla="*/ 6588747 w 14801719"/>
              <a:gd name="connsiteY2" fmla="*/ 0 h 1715706"/>
              <a:gd name="connsiteX3" fmla="*/ 14677670 w 14801719"/>
              <a:gd name="connsiteY3" fmla="*/ 1715462 h 1715706"/>
              <a:gd name="connsiteX4" fmla="*/ 0 w 14801719"/>
              <a:gd name="connsiteY4" fmla="*/ 1429546 h 1715706"/>
              <a:gd name="connsiteX5" fmla="*/ 0 w 14801719"/>
              <a:gd name="connsiteY5" fmla="*/ 285916 h 1715706"/>
              <a:gd name="connsiteX0" fmla="*/ 0 w 7624135"/>
              <a:gd name="connsiteY0" fmla="*/ 285916 h 1520359"/>
              <a:gd name="connsiteX1" fmla="*/ 285916 w 7624135"/>
              <a:gd name="connsiteY1" fmla="*/ 0 h 1520359"/>
              <a:gd name="connsiteX2" fmla="*/ 6588747 w 7624135"/>
              <a:gd name="connsiteY2" fmla="*/ 0 h 1520359"/>
              <a:gd name="connsiteX3" fmla="*/ 5494593 w 7624135"/>
              <a:gd name="connsiteY3" fmla="*/ 1520077 h 1520359"/>
              <a:gd name="connsiteX4" fmla="*/ 0 w 7624135"/>
              <a:gd name="connsiteY4" fmla="*/ 1429546 h 1520359"/>
              <a:gd name="connsiteX5" fmla="*/ 0 w 7624135"/>
              <a:gd name="connsiteY5" fmla="*/ 285916 h 1520359"/>
              <a:gd name="connsiteX0" fmla="*/ 0 w 6588747"/>
              <a:gd name="connsiteY0" fmla="*/ 285916 h 1520525"/>
              <a:gd name="connsiteX1" fmla="*/ 285916 w 6588747"/>
              <a:gd name="connsiteY1" fmla="*/ 0 h 1520525"/>
              <a:gd name="connsiteX2" fmla="*/ 6588747 w 6588747"/>
              <a:gd name="connsiteY2" fmla="*/ 0 h 1520525"/>
              <a:gd name="connsiteX3" fmla="*/ 5494593 w 6588747"/>
              <a:gd name="connsiteY3" fmla="*/ 1520077 h 1520525"/>
              <a:gd name="connsiteX4" fmla="*/ 0 w 6588747"/>
              <a:gd name="connsiteY4" fmla="*/ 1429546 h 1520525"/>
              <a:gd name="connsiteX5" fmla="*/ 0 w 6588747"/>
              <a:gd name="connsiteY5" fmla="*/ 285916 h 1520525"/>
              <a:gd name="connsiteX0" fmla="*/ 0 w 6588747"/>
              <a:gd name="connsiteY0" fmla="*/ 285916 h 1520077"/>
              <a:gd name="connsiteX1" fmla="*/ 285916 w 6588747"/>
              <a:gd name="connsiteY1" fmla="*/ 0 h 1520077"/>
              <a:gd name="connsiteX2" fmla="*/ 6588747 w 6588747"/>
              <a:gd name="connsiteY2" fmla="*/ 0 h 1520077"/>
              <a:gd name="connsiteX3" fmla="*/ 5494593 w 6588747"/>
              <a:gd name="connsiteY3" fmla="*/ 1520077 h 1520077"/>
              <a:gd name="connsiteX4" fmla="*/ 0 w 6588747"/>
              <a:gd name="connsiteY4" fmla="*/ 1429546 h 1520077"/>
              <a:gd name="connsiteX5" fmla="*/ 0 w 6588747"/>
              <a:gd name="connsiteY5" fmla="*/ 285916 h 1520077"/>
              <a:gd name="connsiteX0" fmla="*/ 0 w 5494593"/>
              <a:gd name="connsiteY0" fmla="*/ 285916 h 1520077"/>
              <a:gd name="connsiteX1" fmla="*/ 285916 w 5494593"/>
              <a:gd name="connsiteY1" fmla="*/ 0 h 1520077"/>
              <a:gd name="connsiteX2" fmla="*/ 5400027 w 5494593"/>
              <a:gd name="connsiteY2" fmla="*/ 10160 h 1520077"/>
              <a:gd name="connsiteX3" fmla="*/ 5494593 w 5494593"/>
              <a:gd name="connsiteY3" fmla="*/ 1520077 h 1520077"/>
              <a:gd name="connsiteX4" fmla="*/ 0 w 5494593"/>
              <a:gd name="connsiteY4" fmla="*/ 1429546 h 1520077"/>
              <a:gd name="connsiteX5" fmla="*/ 0 w 5494593"/>
              <a:gd name="connsiteY5" fmla="*/ 285916 h 1520077"/>
              <a:gd name="connsiteX0" fmla="*/ 0 w 5423473"/>
              <a:gd name="connsiteY0" fmla="*/ 285916 h 1520077"/>
              <a:gd name="connsiteX1" fmla="*/ 285916 w 5423473"/>
              <a:gd name="connsiteY1" fmla="*/ 0 h 1520077"/>
              <a:gd name="connsiteX2" fmla="*/ 5400027 w 5423473"/>
              <a:gd name="connsiteY2" fmla="*/ 10160 h 1520077"/>
              <a:gd name="connsiteX3" fmla="*/ 5423473 w 5423473"/>
              <a:gd name="connsiteY3" fmla="*/ 1520077 h 1520077"/>
              <a:gd name="connsiteX4" fmla="*/ 0 w 5423473"/>
              <a:gd name="connsiteY4" fmla="*/ 1429546 h 1520077"/>
              <a:gd name="connsiteX5" fmla="*/ 0 w 5423473"/>
              <a:gd name="connsiteY5" fmla="*/ 285916 h 1520077"/>
              <a:gd name="connsiteX0" fmla="*/ 0 w 5423473"/>
              <a:gd name="connsiteY0" fmla="*/ 285916 h 1429546"/>
              <a:gd name="connsiteX1" fmla="*/ 285916 w 5423473"/>
              <a:gd name="connsiteY1" fmla="*/ 0 h 1429546"/>
              <a:gd name="connsiteX2" fmla="*/ 5400027 w 5423473"/>
              <a:gd name="connsiteY2" fmla="*/ 10160 h 1429546"/>
              <a:gd name="connsiteX3" fmla="*/ 5423473 w 5423473"/>
              <a:gd name="connsiteY3" fmla="*/ 778397 h 1429546"/>
              <a:gd name="connsiteX4" fmla="*/ 0 w 5423473"/>
              <a:gd name="connsiteY4" fmla="*/ 1429546 h 1429546"/>
              <a:gd name="connsiteX5" fmla="*/ 0 w 5423473"/>
              <a:gd name="connsiteY5" fmla="*/ 285916 h 1429546"/>
              <a:gd name="connsiteX0" fmla="*/ 0 w 5423473"/>
              <a:gd name="connsiteY0" fmla="*/ 285916 h 778397"/>
              <a:gd name="connsiteX1" fmla="*/ 285916 w 5423473"/>
              <a:gd name="connsiteY1" fmla="*/ 0 h 778397"/>
              <a:gd name="connsiteX2" fmla="*/ 5400027 w 5423473"/>
              <a:gd name="connsiteY2" fmla="*/ 10160 h 778397"/>
              <a:gd name="connsiteX3" fmla="*/ 5423473 w 5423473"/>
              <a:gd name="connsiteY3" fmla="*/ 778397 h 778397"/>
              <a:gd name="connsiteX4" fmla="*/ 10160 w 5423473"/>
              <a:gd name="connsiteY4" fmla="*/ 616746 h 778397"/>
              <a:gd name="connsiteX5" fmla="*/ 0 w 5423473"/>
              <a:gd name="connsiteY5" fmla="*/ 285916 h 778397"/>
              <a:gd name="connsiteX0" fmla="*/ 0 w 5413313"/>
              <a:gd name="connsiteY0" fmla="*/ 285916 h 616746"/>
              <a:gd name="connsiteX1" fmla="*/ 285916 w 5413313"/>
              <a:gd name="connsiteY1" fmla="*/ 0 h 616746"/>
              <a:gd name="connsiteX2" fmla="*/ 5400027 w 5413313"/>
              <a:gd name="connsiteY2" fmla="*/ 10160 h 616746"/>
              <a:gd name="connsiteX3" fmla="*/ 5413313 w 5413313"/>
              <a:gd name="connsiteY3" fmla="*/ 605677 h 616746"/>
              <a:gd name="connsiteX4" fmla="*/ 10160 w 5413313"/>
              <a:gd name="connsiteY4" fmla="*/ 616746 h 616746"/>
              <a:gd name="connsiteX5" fmla="*/ 0 w 5413313"/>
              <a:gd name="connsiteY5" fmla="*/ 285916 h 616746"/>
              <a:gd name="connsiteX0" fmla="*/ 0 w 5413313"/>
              <a:gd name="connsiteY0" fmla="*/ 285916 h 616746"/>
              <a:gd name="connsiteX1" fmla="*/ 285916 w 5413313"/>
              <a:gd name="connsiteY1" fmla="*/ 0 h 616746"/>
              <a:gd name="connsiteX2" fmla="*/ 5400027 w 5413313"/>
              <a:gd name="connsiteY2" fmla="*/ 10160 h 616746"/>
              <a:gd name="connsiteX3" fmla="*/ 5413313 w 5413313"/>
              <a:gd name="connsiteY3" fmla="*/ 605677 h 616746"/>
              <a:gd name="connsiteX4" fmla="*/ 10160 w 5413313"/>
              <a:gd name="connsiteY4" fmla="*/ 616746 h 616746"/>
              <a:gd name="connsiteX5" fmla="*/ 0 w 5413313"/>
              <a:gd name="connsiteY5" fmla="*/ 285916 h 616746"/>
              <a:gd name="connsiteX0" fmla="*/ 0 w 5400027"/>
              <a:gd name="connsiteY0" fmla="*/ 285916 h 616746"/>
              <a:gd name="connsiteX1" fmla="*/ 285916 w 5400027"/>
              <a:gd name="connsiteY1" fmla="*/ 0 h 616746"/>
              <a:gd name="connsiteX2" fmla="*/ 5400027 w 5400027"/>
              <a:gd name="connsiteY2" fmla="*/ 10160 h 616746"/>
              <a:gd name="connsiteX3" fmla="*/ 5388733 w 5400027"/>
              <a:gd name="connsiteY3" fmla="*/ 605677 h 616746"/>
              <a:gd name="connsiteX4" fmla="*/ 10160 w 5400027"/>
              <a:gd name="connsiteY4" fmla="*/ 616746 h 616746"/>
              <a:gd name="connsiteX5" fmla="*/ 0 w 5400027"/>
              <a:gd name="connsiteY5" fmla="*/ 285916 h 616746"/>
              <a:gd name="connsiteX0" fmla="*/ 0 w 5388733"/>
              <a:gd name="connsiteY0" fmla="*/ 292143 h 622973"/>
              <a:gd name="connsiteX1" fmla="*/ 285916 w 5388733"/>
              <a:gd name="connsiteY1" fmla="*/ 6227 h 622973"/>
              <a:gd name="connsiteX2" fmla="*/ 5383640 w 5388733"/>
              <a:gd name="connsiteY2" fmla="*/ 0 h 622973"/>
              <a:gd name="connsiteX3" fmla="*/ 5388733 w 5388733"/>
              <a:gd name="connsiteY3" fmla="*/ 611904 h 622973"/>
              <a:gd name="connsiteX4" fmla="*/ 10160 w 5388733"/>
              <a:gd name="connsiteY4" fmla="*/ 622973 h 622973"/>
              <a:gd name="connsiteX5" fmla="*/ 0 w 5388733"/>
              <a:gd name="connsiteY5" fmla="*/ 292143 h 622973"/>
              <a:gd name="connsiteX0" fmla="*/ 0 w 5388733"/>
              <a:gd name="connsiteY0" fmla="*/ 292143 h 622973"/>
              <a:gd name="connsiteX1" fmla="*/ 285916 w 5388733"/>
              <a:gd name="connsiteY1" fmla="*/ 6227 h 622973"/>
              <a:gd name="connsiteX2" fmla="*/ 5383640 w 5388733"/>
              <a:gd name="connsiteY2" fmla="*/ 0 h 622973"/>
              <a:gd name="connsiteX3" fmla="*/ 5388733 w 5388733"/>
              <a:gd name="connsiteY3" fmla="*/ 611904 h 622973"/>
              <a:gd name="connsiteX4" fmla="*/ 10160 w 5388733"/>
              <a:gd name="connsiteY4" fmla="*/ 622973 h 622973"/>
              <a:gd name="connsiteX5" fmla="*/ 0 w 5388733"/>
              <a:gd name="connsiteY5" fmla="*/ 292143 h 622973"/>
              <a:gd name="connsiteX0" fmla="*/ 932 w 5389665"/>
              <a:gd name="connsiteY0" fmla="*/ 292143 h 622973"/>
              <a:gd name="connsiteX1" fmla="*/ 286848 w 5389665"/>
              <a:gd name="connsiteY1" fmla="*/ 6227 h 622973"/>
              <a:gd name="connsiteX2" fmla="*/ 5384572 w 5389665"/>
              <a:gd name="connsiteY2" fmla="*/ 0 h 622973"/>
              <a:gd name="connsiteX3" fmla="*/ 5389665 w 5389665"/>
              <a:gd name="connsiteY3" fmla="*/ 611904 h 622973"/>
              <a:gd name="connsiteX4" fmla="*/ 0 w 5389665"/>
              <a:gd name="connsiteY4" fmla="*/ 622973 h 622973"/>
              <a:gd name="connsiteX5" fmla="*/ 932 w 5389665"/>
              <a:gd name="connsiteY5" fmla="*/ 292143 h 622973"/>
              <a:gd name="connsiteX0" fmla="*/ 932 w 5389665"/>
              <a:gd name="connsiteY0" fmla="*/ 292143 h 611904"/>
              <a:gd name="connsiteX1" fmla="*/ 286848 w 5389665"/>
              <a:gd name="connsiteY1" fmla="*/ 6227 h 611904"/>
              <a:gd name="connsiteX2" fmla="*/ 5384572 w 5389665"/>
              <a:gd name="connsiteY2" fmla="*/ 0 h 611904"/>
              <a:gd name="connsiteX3" fmla="*/ 5389665 w 5389665"/>
              <a:gd name="connsiteY3" fmla="*/ 611904 h 611904"/>
              <a:gd name="connsiteX4" fmla="*/ 0 w 5389665"/>
              <a:gd name="connsiteY4" fmla="*/ 611881 h 611904"/>
              <a:gd name="connsiteX5" fmla="*/ 932 w 5389665"/>
              <a:gd name="connsiteY5" fmla="*/ 292143 h 611904"/>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545355 h 611881"/>
              <a:gd name="connsiteX4" fmla="*/ 0 w 5389665"/>
              <a:gd name="connsiteY4" fmla="*/ 611881 h 611881"/>
              <a:gd name="connsiteX5" fmla="*/ 932 w 5389665"/>
              <a:gd name="connsiteY5" fmla="*/ 292143 h 611881"/>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489897 h 611881"/>
              <a:gd name="connsiteX4" fmla="*/ 0 w 5389665"/>
              <a:gd name="connsiteY4" fmla="*/ 611881 h 611881"/>
              <a:gd name="connsiteX5" fmla="*/ 932 w 5389665"/>
              <a:gd name="connsiteY5" fmla="*/ 292143 h 611881"/>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534263 h 611881"/>
              <a:gd name="connsiteX4" fmla="*/ 0 w 5389665"/>
              <a:gd name="connsiteY4" fmla="*/ 611881 h 611881"/>
              <a:gd name="connsiteX5" fmla="*/ 932 w 5389665"/>
              <a:gd name="connsiteY5" fmla="*/ 292143 h 611881"/>
              <a:gd name="connsiteX0" fmla="*/ 932 w 5389665"/>
              <a:gd name="connsiteY0" fmla="*/ 292143 h 539787"/>
              <a:gd name="connsiteX1" fmla="*/ 286848 w 5389665"/>
              <a:gd name="connsiteY1" fmla="*/ 6227 h 539787"/>
              <a:gd name="connsiteX2" fmla="*/ 5384572 w 5389665"/>
              <a:gd name="connsiteY2" fmla="*/ 0 h 539787"/>
              <a:gd name="connsiteX3" fmla="*/ 5389665 w 5389665"/>
              <a:gd name="connsiteY3" fmla="*/ 534263 h 539787"/>
              <a:gd name="connsiteX4" fmla="*/ 0 w 5389665"/>
              <a:gd name="connsiteY4" fmla="*/ 539787 h 539787"/>
              <a:gd name="connsiteX5" fmla="*/ 932 w 5389665"/>
              <a:gd name="connsiteY5" fmla="*/ 292143 h 539787"/>
              <a:gd name="connsiteX0" fmla="*/ 932 w 5389665"/>
              <a:gd name="connsiteY0" fmla="*/ 292143 h 534263"/>
              <a:gd name="connsiteX1" fmla="*/ 286848 w 5389665"/>
              <a:gd name="connsiteY1" fmla="*/ 6227 h 534263"/>
              <a:gd name="connsiteX2" fmla="*/ 5384572 w 5389665"/>
              <a:gd name="connsiteY2" fmla="*/ 0 h 534263"/>
              <a:gd name="connsiteX3" fmla="*/ 5389665 w 5389665"/>
              <a:gd name="connsiteY3" fmla="*/ 534263 h 534263"/>
              <a:gd name="connsiteX4" fmla="*/ 0 w 5389665"/>
              <a:gd name="connsiteY4" fmla="*/ 534241 h 534263"/>
              <a:gd name="connsiteX5" fmla="*/ 932 w 5389665"/>
              <a:gd name="connsiteY5" fmla="*/ 292143 h 534263"/>
              <a:gd name="connsiteX0" fmla="*/ 932 w 5389665"/>
              <a:gd name="connsiteY0" fmla="*/ 292143 h 611233"/>
              <a:gd name="connsiteX1" fmla="*/ 286848 w 5389665"/>
              <a:gd name="connsiteY1" fmla="*/ 6227 h 611233"/>
              <a:gd name="connsiteX2" fmla="*/ 5384572 w 5389665"/>
              <a:gd name="connsiteY2" fmla="*/ 0 h 611233"/>
              <a:gd name="connsiteX3" fmla="*/ 5389665 w 5389665"/>
              <a:gd name="connsiteY3" fmla="*/ 611233 h 611233"/>
              <a:gd name="connsiteX4" fmla="*/ 0 w 5389665"/>
              <a:gd name="connsiteY4" fmla="*/ 534241 h 611233"/>
              <a:gd name="connsiteX5" fmla="*/ 932 w 5389665"/>
              <a:gd name="connsiteY5" fmla="*/ 292143 h 611233"/>
              <a:gd name="connsiteX0" fmla="*/ 932 w 5389665"/>
              <a:gd name="connsiteY0" fmla="*/ 292143 h 611233"/>
              <a:gd name="connsiteX1" fmla="*/ 286848 w 5389665"/>
              <a:gd name="connsiteY1" fmla="*/ 6227 h 611233"/>
              <a:gd name="connsiteX2" fmla="*/ 5384572 w 5389665"/>
              <a:gd name="connsiteY2" fmla="*/ 0 h 611233"/>
              <a:gd name="connsiteX3" fmla="*/ 5389665 w 5389665"/>
              <a:gd name="connsiteY3" fmla="*/ 611233 h 611233"/>
              <a:gd name="connsiteX4" fmla="*/ 0 w 5389665"/>
              <a:gd name="connsiteY4" fmla="*/ 603514 h 611233"/>
              <a:gd name="connsiteX5" fmla="*/ 932 w 5389665"/>
              <a:gd name="connsiteY5" fmla="*/ 292143 h 611233"/>
              <a:gd name="connsiteX0" fmla="*/ 932 w 5389665"/>
              <a:gd name="connsiteY0" fmla="*/ 292143 h 611233"/>
              <a:gd name="connsiteX1" fmla="*/ 286848 w 5389665"/>
              <a:gd name="connsiteY1" fmla="*/ 6227 h 611233"/>
              <a:gd name="connsiteX2" fmla="*/ 4399360 w 5389665"/>
              <a:gd name="connsiteY2" fmla="*/ 0 h 611233"/>
              <a:gd name="connsiteX3" fmla="*/ 5389665 w 5389665"/>
              <a:gd name="connsiteY3" fmla="*/ 611233 h 611233"/>
              <a:gd name="connsiteX4" fmla="*/ 0 w 5389665"/>
              <a:gd name="connsiteY4" fmla="*/ 603514 h 611233"/>
              <a:gd name="connsiteX5" fmla="*/ 932 w 5389665"/>
              <a:gd name="connsiteY5" fmla="*/ 292143 h 611233"/>
              <a:gd name="connsiteX0" fmla="*/ 932 w 4419847"/>
              <a:gd name="connsiteY0" fmla="*/ 292143 h 603536"/>
              <a:gd name="connsiteX1" fmla="*/ 286848 w 4419847"/>
              <a:gd name="connsiteY1" fmla="*/ 6227 h 603536"/>
              <a:gd name="connsiteX2" fmla="*/ 4399360 w 4419847"/>
              <a:gd name="connsiteY2" fmla="*/ 0 h 603536"/>
              <a:gd name="connsiteX3" fmla="*/ 4419847 w 4419847"/>
              <a:gd name="connsiteY3" fmla="*/ 603536 h 603536"/>
              <a:gd name="connsiteX4" fmla="*/ 0 w 4419847"/>
              <a:gd name="connsiteY4" fmla="*/ 603514 h 603536"/>
              <a:gd name="connsiteX5" fmla="*/ 932 w 4419847"/>
              <a:gd name="connsiteY5" fmla="*/ 292143 h 603536"/>
              <a:gd name="connsiteX0" fmla="*/ 932 w 4401704"/>
              <a:gd name="connsiteY0" fmla="*/ 292143 h 603536"/>
              <a:gd name="connsiteX1" fmla="*/ 286848 w 4401704"/>
              <a:gd name="connsiteY1" fmla="*/ 6227 h 603536"/>
              <a:gd name="connsiteX2" fmla="*/ 4399360 w 4401704"/>
              <a:gd name="connsiteY2" fmla="*/ 0 h 603536"/>
              <a:gd name="connsiteX3" fmla="*/ 4401704 w 4401704"/>
              <a:gd name="connsiteY3" fmla="*/ 603536 h 603536"/>
              <a:gd name="connsiteX4" fmla="*/ 0 w 4401704"/>
              <a:gd name="connsiteY4" fmla="*/ 603514 h 603536"/>
              <a:gd name="connsiteX5" fmla="*/ 932 w 4401704"/>
              <a:gd name="connsiteY5" fmla="*/ 292143 h 603536"/>
              <a:gd name="connsiteX0" fmla="*/ 932 w 4399595"/>
              <a:gd name="connsiteY0" fmla="*/ 292143 h 603514"/>
              <a:gd name="connsiteX1" fmla="*/ 286848 w 4399595"/>
              <a:gd name="connsiteY1" fmla="*/ 6227 h 603514"/>
              <a:gd name="connsiteX2" fmla="*/ 4399360 w 4399595"/>
              <a:gd name="connsiteY2" fmla="*/ 0 h 603514"/>
              <a:gd name="connsiteX3" fmla="*/ 4394649 w 4399595"/>
              <a:gd name="connsiteY3" fmla="*/ 413036 h 603514"/>
              <a:gd name="connsiteX4" fmla="*/ 0 w 4399595"/>
              <a:gd name="connsiteY4" fmla="*/ 603514 h 603514"/>
              <a:gd name="connsiteX5" fmla="*/ 932 w 4399595"/>
              <a:gd name="connsiteY5" fmla="*/ 292143 h 603514"/>
              <a:gd name="connsiteX0" fmla="*/ 932 w 4399595"/>
              <a:gd name="connsiteY0" fmla="*/ 292143 h 603514"/>
              <a:gd name="connsiteX1" fmla="*/ 286848 w 4399595"/>
              <a:gd name="connsiteY1" fmla="*/ 6227 h 603514"/>
              <a:gd name="connsiteX2" fmla="*/ 4399360 w 4399595"/>
              <a:gd name="connsiteY2" fmla="*/ 0 h 603514"/>
              <a:gd name="connsiteX3" fmla="*/ 4394649 w 4399595"/>
              <a:gd name="connsiteY3" fmla="*/ 469481 h 603514"/>
              <a:gd name="connsiteX4" fmla="*/ 0 w 4399595"/>
              <a:gd name="connsiteY4" fmla="*/ 603514 h 603514"/>
              <a:gd name="connsiteX5" fmla="*/ 932 w 4399595"/>
              <a:gd name="connsiteY5" fmla="*/ 292143 h 603514"/>
              <a:gd name="connsiteX0" fmla="*/ 7988 w 4406651"/>
              <a:gd name="connsiteY0" fmla="*/ 292143 h 476514"/>
              <a:gd name="connsiteX1" fmla="*/ 293904 w 4406651"/>
              <a:gd name="connsiteY1" fmla="*/ 6227 h 476514"/>
              <a:gd name="connsiteX2" fmla="*/ 4406416 w 4406651"/>
              <a:gd name="connsiteY2" fmla="*/ 0 h 476514"/>
              <a:gd name="connsiteX3" fmla="*/ 4401705 w 4406651"/>
              <a:gd name="connsiteY3" fmla="*/ 469481 h 476514"/>
              <a:gd name="connsiteX4" fmla="*/ 0 w 4406651"/>
              <a:gd name="connsiteY4" fmla="*/ 476514 h 476514"/>
              <a:gd name="connsiteX5" fmla="*/ 7988 w 4406651"/>
              <a:gd name="connsiteY5" fmla="*/ 292143 h 476514"/>
              <a:gd name="connsiteX0" fmla="*/ 11 w 4398674"/>
              <a:gd name="connsiteY0" fmla="*/ 292143 h 476514"/>
              <a:gd name="connsiteX1" fmla="*/ 285927 w 4398674"/>
              <a:gd name="connsiteY1" fmla="*/ 6227 h 476514"/>
              <a:gd name="connsiteX2" fmla="*/ 4398439 w 4398674"/>
              <a:gd name="connsiteY2" fmla="*/ 0 h 476514"/>
              <a:gd name="connsiteX3" fmla="*/ 4393728 w 4398674"/>
              <a:gd name="connsiteY3" fmla="*/ 469481 h 476514"/>
              <a:gd name="connsiteX4" fmla="*/ 6134 w 4398674"/>
              <a:gd name="connsiteY4" fmla="*/ 476514 h 476514"/>
              <a:gd name="connsiteX5" fmla="*/ 11 w 4398674"/>
              <a:gd name="connsiteY5" fmla="*/ 292143 h 476514"/>
              <a:gd name="connsiteX0" fmla="*/ 20 w 4398683"/>
              <a:gd name="connsiteY0" fmla="*/ 292143 h 476514"/>
              <a:gd name="connsiteX1" fmla="*/ 285936 w 4398683"/>
              <a:gd name="connsiteY1" fmla="*/ 6227 h 476514"/>
              <a:gd name="connsiteX2" fmla="*/ 4398448 w 4398683"/>
              <a:gd name="connsiteY2" fmla="*/ 0 h 476514"/>
              <a:gd name="connsiteX3" fmla="*/ 4393737 w 4398683"/>
              <a:gd name="connsiteY3" fmla="*/ 469481 h 476514"/>
              <a:gd name="connsiteX4" fmla="*/ 6143 w 4398683"/>
              <a:gd name="connsiteY4" fmla="*/ 476514 h 476514"/>
              <a:gd name="connsiteX5" fmla="*/ 20 w 4398683"/>
              <a:gd name="connsiteY5" fmla="*/ 292143 h 476514"/>
              <a:gd name="connsiteX0" fmla="*/ 1103 w 4399766"/>
              <a:gd name="connsiteY0" fmla="*/ 292143 h 476514"/>
              <a:gd name="connsiteX1" fmla="*/ 287019 w 4399766"/>
              <a:gd name="connsiteY1" fmla="*/ 6227 h 476514"/>
              <a:gd name="connsiteX2" fmla="*/ 4399531 w 4399766"/>
              <a:gd name="connsiteY2" fmla="*/ 0 h 476514"/>
              <a:gd name="connsiteX3" fmla="*/ 4394820 w 4399766"/>
              <a:gd name="connsiteY3" fmla="*/ 469481 h 476514"/>
              <a:gd name="connsiteX4" fmla="*/ 1581 w 4399766"/>
              <a:gd name="connsiteY4" fmla="*/ 476514 h 476514"/>
              <a:gd name="connsiteX5" fmla="*/ 1103 w 4399766"/>
              <a:gd name="connsiteY5" fmla="*/ 292143 h 47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9766" h="476514">
                <a:moveTo>
                  <a:pt x="1103" y="292143"/>
                </a:moveTo>
                <a:cubicBezTo>
                  <a:pt x="1103" y="134236"/>
                  <a:pt x="129112" y="6227"/>
                  <a:pt x="287019" y="6227"/>
                </a:cubicBezTo>
                <a:lnTo>
                  <a:pt x="4399531" y="0"/>
                </a:lnTo>
                <a:cubicBezTo>
                  <a:pt x="4401229" y="203968"/>
                  <a:pt x="4393122" y="265513"/>
                  <a:pt x="4394820" y="469481"/>
                </a:cubicBezTo>
                <a:lnTo>
                  <a:pt x="1581" y="476514"/>
                </a:lnTo>
                <a:cubicBezTo>
                  <a:pt x="-1481" y="384328"/>
                  <a:pt x="792" y="402420"/>
                  <a:pt x="1103" y="292143"/>
                </a:cubicBezTo>
                <a:close/>
              </a:path>
            </a:pathLst>
          </a:cu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p:cNvSpPr txBox="1"/>
          <p:nvPr userDrawn="1"/>
        </p:nvSpPr>
        <p:spPr>
          <a:xfrm>
            <a:off x="8523400" y="4886895"/>
            <a:ext cx="322855" cy="215444"/>
          </a:xfrm>
          <a:prstGeom prst="rect">
            <a:avLst/>
          </a:prstGeom>
          <a:noFill/>
        </p:spPr>
        <p:txBody>
          <a:bodyPr wrap="square" rtlCol="0" anchor="t">
            <a:spAutoFit/>
          </a:bodyPr>
          <a:lstStyle/>
          <a:p>
            <a:fld id="{BBF15AE3-289C-014D-AAA6-6108CB8A5483}" type="slidenum">
              <a:rPr lang="en-US" sz="800" baseline="30000" smtClean="0">
                <a:solidFill>
                  <a:schemeClr val="tx1">
                    <a:lumMod val="50000"/>
                    <a:lumOff val="50000"/>
                  </a:schemeClr>
                </a:solidFill>
                <a:latin typeface="Arial" charset="0"/>
                <a:ea typeface="ＭＳ Ｐゴシック" charset="0"/>
                <a:cs typeface="ＭＳ Ｐゴシック" charset="0"/>
              </a:rPr>
              <a:pPr/>
              <a:t>‹#›</a:t>
            </a:fld>
            <a:r>
              <a:rPr lang="en-US" sz="1200" baseline="30000" dirty="0">
                <a:solidFill>
                  <a:schemeClr val="tx1">
                    <a:lumMod val="50000"/>
                    <a:lumOff val="50000"/>
                  </a:schemeClr>
                </a:solidFill>
                <a:latin typeface="Arial" charset="0"/>
                <a:ea typeface="ＭＳ Ｐゴシック" charset="0"/>
                <a:cs typeface="ＭＳ Ｐゴシック" charset="0"/>
              </a:rPr>
              <a:t> </a:t>
            </a:r>
            <a:endParaRPr lang="en-US" sz="1200" dirty="0"/>
          </a:p>
        </p:txBody>
      </p:sp>
      <p:pic>
        <p:nvPicPr>
          <p:cNvPr id="22" name="Picture 21" descr="TP-LINK_Logo-final_gray30-02.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8217" y="4762204"/>
            <a:ext cx="782320" cy="363220"/>
          </a:xfrm>
          <a:prstGeom prst="rect">
            <a:avLst/>
          </a:prstGeom>
        </p:spPr>
      </p:pic>
      <p:sp>
        <p:nvSpPr>
          <p:cNvPr id="23" name="TextBox 22"/>
          <p:cNvSpPr txBox="1"/>
          <p:nvPr userDrawn="1"/>
        </p:nvSpPr>
        <p:spPr>
          <a:xfrm>
            <a:off x="4906451" y="4914016"/>
            <a:ext cx="2704069" cy="338554"/>
          </a:xfrm>
          <a:prstGeom prst="rect">
            <a:avLst/>
          </a:prstGeom>
          <a:noFill/>
        </p:spPr>
        <p:txBody>
          <a:bodyPr wrap="square" rtlCol="0" anchor="t">
            <a:spAutoFit/>
          </a:bodyPr>
          <a:lstStyle/>
          <a:p>
            <a:pPr algn="l">
              <a:defRPr/>
            </a:pPr>
            <a:r>
              <a:rPr lang="en-US" sz="800" baseline="30000" dirty="0">
                <a:solidFill>
                  <a:schemeClr val="tx1">
                    <a:lumMod val="50000"/>
                    <a:lumOff val="50000"/>
                  </a:schemeClr>
                </a:solidFill>
                <a:latin typeface="Arial" charset="0"/>
                <a:ea typeface="ＭＳ Ｐゴシック" charset="0"/>
                <a:cs typeface="ＭＳ Ｐゴシック" charset="0"/>
              </a:rPr>
              <a:t>© 2019 TP-Link, Inc. Confidential information. Not for distribution or reproduction.</a:t>
            </a:r>
            <a:endParaRPr lang="en-US" sz="800" dirty="0">
              <a:solidFill>
                <a:schemeClr val="tx1">
                  <a:lumMod val="50000"/>
                  <a:lumOff val="50000"/>
                </a:schemeClr>
              </a:solidFill>
              <a:latin typeface="Arial"/>
              <a:cs typeface="Arial"/>
            </a:endParaRPr>
          </a:p>
          <a:p>
            <a:endParaRPr lang="en-US" sz="800" dirty="0"/>
          </a:p>
        </p:txBody>
      </p:sp>
    </p:spTree>
    <p:extLst>
      <p:ext uri="{BB962C8B-B14F-4D97-AF65-F5344CB8AC3E}">
        <p14:creationId xmlns:p14="http://schemas.microsoft.com/office/powerpoint/2010/main" val="279148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 Teal">
    <p:bg>
      <p:bgPr>
        <a:solidFill>
          <a:srgbClr val="4ACBD6"/>
        </a:solidFill>
        <a:effectLst/>
      </p:bgPr>
    </p:bg>
    <p:spTree>
      <p:nvGrpSpPr>
        <p:cNvPr id="1" name=""/>
        <p:cNvGrpSpPr/>
        <p:nvPr/>
      </p:nvGrpSpPr>
      <p:grpSpPr>
        <a:xfrm>
          <a:off x="0" y="0"/>
          <a:ext cx="0" cy="0"/>
          <a:chOff x="0" y="0"/>
          <a:chExt cx="0" cy="0"/>
        </a:xfrm>
      </p:grpSpPr>
      <p:pic>
        <p:nvPicPr>
          <p:cNvPr id="3" name="Picture 2" descr="patternLg-white-06.png"/>
          <p:cNvPicPr>
            <a:picLocks noChangeAspect="1"/>
          </p:cNvPicPr>
          <p:nvPr userDrawn="1"/>
        </p:nvPicPr>
        <p:blipFill rotWithShape="1">
          <a:blip r:embed="rId2" cstate="print">
            <a:alphaModFix amt="15000"/>
            <a:extLst>
              <a:ext uri="{28A0092B-C50C-407E-A947-70E740481C1C}">
                <a14:useLocalDpi xmlns:a14="http://schemas.microsoft.com/office/drawing/2010/main"/>
              </a:ext>
            </a:extLst>
          </a:blip>
          <a:srcRect l="22415" b="24579"/>
          <a:stretch/>
        </p:blipFill>
        <p:spPr>
          <a:xfrm>
            <a:off x="0" y="-125847"/>
            <a:ext cx="9269106" cy="5341918"/>
          </a:xfrm>
          <a:prstGeom prst="rect">
            <a:avLst/>
          </a:prstGeom>
        </p:spPr>
      </p:pic>
      <p:sp>
        <p:nvSpPr>
          <p:cNvPr id="8" name="Text Placeholder 8"/>
          <p:cNvSpPr>
            <a:spLocks noGrp="1"/>
          </p:cNvSpPr>
          <p:nvPr>
            <p:ph type="body" sz="quarter" idx="10" hasCustomPrompt="1"/>
          </p:nvPr>
        </p:nvSpPr>
        <p:spPr>
          <a:xfrm>
            <a:off x="580068" y="2251730"/>
            <a:ext cx="5326518" cy="741839"/>
          </a:xfrm>
          <a:prstGeom prst="rect">
            <a:avLst/>
          </a:prstGeom>
        </p:spPr>
        <p:txBody>
          <a:bodyPr vert="horz" anchor="t"/>
          <a:lstStyle>
            <a:lvl1pPr marL="0" indent="0" algn="l">
              <a:lnSpc>
                <a:spcPct val="80000"/>
              </a:lnSpc>
              <a:buNone/>
              <a:defRPr sz="2000" b="1" i="0">
                <a:solidFill>
                  <a:schemeClr val="bg1"/>
                </a:solidFill>
                <a:latin typeface="Arial"/>
                <a:cs typeface="Arial"/>
              </a:defRPr>
            </a:lvl1pPr>
          </a:lstStyle>
          <a:p>
            <a:pPr lvl="0"/>
            <a:r>
              <a:rPr lang="en-US" dirty="0"/>
              <a:t>Divider</a:t>
            </a:r>
          </a:p>
        </p:txBody>
      </p:sp>
      <p:pic>
        <p:nvPicPr>
          <p:cNvPr id="7" name="Picture 6" descr="int_TP-Link Brand Guidelines_05202016-02.pn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rot="10800000">
            <a:off x="684213" y="4313401"/>
            <a:ext cx="400455" cy="387188"/>
          </a:xfrm>
          <a:prstGeom prst="rect">
            <a:avLst/>
          </a:prstGeom>
        </p:spPr>
      </p:pic>
      <p:pic>
        <p:nvPicPr>
          <p:cNvPr id="10" name="Picture 9" descr="int_TP-Link Brand Guidelines_05202016-02.png"/>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361639" y="479425"/>
            <a:ext cx="666608" cy="644525"/>
          </a:xfrm>
          <a:prstGeom prst="rect">
            <a:avLst/>
          </a:prstGeom>
        </p:spPr>
      </p:pic>
    </p:spTree>
    <p:extLst>
      <p:ext uri="{BB962C8B-B14F-4D97-AF65-F5344CB8AC3E}">
        <p14:creationId xmlns:p14="http://schemas.microsoft.com/office/powerpoint/2010/main" val="4065299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 B2B">
    <p:bg>
      <p:bgPr>
        <a:solidFill>
          <a:srgbClr val="28353A"/>
        </a:solidFill>
        <a:effectLst/>
      </p:bgPr>
    </p:bg>
    <p:spTree>
      <p:nvGrpSpPr>
        <p:cNvPr id="1" name=""/>
        <p:cNvGrpSpPr/>
        <p:nvPr/>
      </p:nvGrpSpPr>
      <p:grpSpPr>
        <a:xfrm>
          <a:off x="0" y="0"/>
          <a:ext cx="0" cy="0"/>
          <a:chOff x="0" y="0"/>
          <a:chExt cx="0" cy="0"/>
        </a:xfrm>
      </p:grpSpPr>
      <p:pic>
        <p:nvPicPr>
          <p:cNvPr id="6" name="Picture 5" descr="patternLg-white-06.png"/>
          <p:cNvPicPr>
            <a:picLocks noChangeAspect="1"/>
          </p:cNvPicPr>
          <p:nvPr userDrawn="1"/>
        </p:nvPicPr>
        <p:blipFill rotWithShape="1">
          <a:blip r:embed="rId2" cstate="print">
            <a:alphaModFix amt="5000"/>
            <a:extLst>
              <a:ext uri="{28A0092B-C50C-407E-A947-70E740481C1C}">
                <a14:useLocalDpi xmlns:a14="http://schemas.microsoft.com/office/drawing/2010/main"/>
              </a:ext>
            </a:extLst>
          </a:blip>
          <a:stretch/>
        </p:blipFill>
        <p:spPr>
          <a:xfrm>
            <a:off x="-101029" y="-94097"/>
            <a:ext cx="9378379" cy="5559966"/>
          </a:xfrm>
          <a:prstGeom prst="rect">
            <a:avLst/>
          </a:prstGeom>
        </p:spPr>
      </p:pic>
      <p:sp>
        <p:nvSpPr>
          <p:cNvPr id="9" name="Text Placeholder 8"/>
          <p:cNvSpPr>
            <a:spLocks noGrp="1"/>
          </p:cNvSpPr>
          <p:nvPr>
            <p:ph type="body" sz="quarter" idx="10" hasCustomPrompt="1"/>
          </p:nvPr>
        </p:nvSpPr>
        <p:spPr>
          <a:xfrm>
            <a:off x="580068" y="2251730"/>
            <a:ext cx="5326518" cy="741839"/>
          </a:xfrm>
          <a:prstGeom prst="rect">
            <a:avLst/>
          </a:prstGeom>
        </p:spPr>
        <p:txBody>
          <a:bodyPr vert="horz" anchor="t"/>
          <a:lstStyle>
            <a:lvl1pPr marL="0" indent="0" algn="l">
              <a:lnSpc>
                <a:spcPct val="80000"/>
              </a:lnSpc>
              <a:buNone/>
              <a:defRPr sz="2000" b="1" i="0">
                <a:solidFill>
                  <a:srgbClr val="4ACBD6"/>
                </a:solidFill>
                <a:latin typeface="Arial"/>
                <a:cs typeface="Arial"/>
              </a:defRPr>
            </a:lvl1pPr>
          </a:lstStyle>
          <a:p>
            <a:pPr lvl="0"/>
            <a:r>
              <a:rPr lang="en-US" dirty="0"/>
              <a:t>Divider</a:t>
            </a:r>
          </a:p>
        </p:txBody>
      </p:sp>
      <p:pic>
        <p:nvPicPr>
          <p:cNvPr id="11" name="Picture 10" descr="int_TP-Link Brand Guidelines_05202016-02.pn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rot="10800000">
            <a:off x="684213" y="4313401"/>
            <a:ext cx="400455" cy="387188"/>
          </a:xfrm>
          <a:prstGeom prst="rect">
            <a:avLst/>
          </a:prstGeom>
        </p:spPr>
      </p:pic>
      <p:pic>
        <p:nvPicPr>
          <p:cNvPr id="12" name="Picture 11" descr="int_TP-Link Brand Guidelines_05202016-02.png"/>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361639" y="479425"/>
            <a:ext cx="666608" cy="644525"/>
          </a:xfrm>
          <a:prstGeom prst="rect">
            <a:avLst/>
          </a:prstGeom>
        </p:spPr>
      </p:pic>
    </p:spTree>
    <p:extLst>
      <p:ext uri="{BB962C8B-B14F-4D97-AF65-F5344CB8AC3E}">
        <p14:creationId xmlns:p14="http://schemas.microsoft.com/office/powerpoint/2010/main" val="461833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 Teal">
    <p:bg>
      <p:bgPr>
        <a:solidFill>
          <a:srgbClr val="4ACBD6"/>
        </a:solidFill>
        <a:effectLst/>
      </p:bgPr>
    </p:bg>
    <p:spTree>
      <p:nvGrpSpPr>
        <p:cNvPr id="1" name=""/>
        <p:cNvGrpSpPr/>
        <p:nvPr/>
      </p:nvGrpSpPr>
      <p:grpSpPr>
        <a:xfrm>
          <a:off x="0" y="0"/>
          <a:ext cx="0" cy="0"/>
          <a:chOff x="0" y="0"/>
          <a:chExt cx="0" cy="0"/>
        </a:xfrm>
      </p:grpSpPr>
      <p:sp>
        <p:nvSpPr>
          <p:cNvPr id="4" name="TextBox 3"/>
          <p:cNvSpPr txBox="1"/>
          <p:nvPr userDrawn="1"/>
        </p:nvSpPr>
        <p:spPr>
          <a:xfrm>
            <a:off x="2687320" y="2244625"/>
            <a:ext cx="3769360" cy="646331"/>
          </a:xfrm>
          <a:prstGeom prst="rect">
            <a:avLst/>
          </a:prstGeom>
          <a:noFill/>
        </p:spPr>
        <p:txBody>
          <a:bodyPr wrap="square" rtlCol="0">
            <a:spAutoFit/>
          </a:bodyPr>
          <a:lstStyle/>
          <a:p>
            <a:pPr algn="ctr"/>
            <a:r>
              <a:rPr lang="en-US" sz="3600" b="1" i="0" dirty="0">
                <a:solidFill>
                  <a:srgbClr val="FFCC08"/>
                </a:solidFill>
                <a:latin typeface="Arial"/>
                <a:cs typeface="Arial"/>
              </a:rPr>
              <a:t>THANK YOU</a:t>
            </a:r>
          </a:p>
        </p:txBody>
      </p:sp>
    </p:spTree>
    <p:extLst>
      <p:ext uri="{BB962C8B-B14F-4D97-AF65-F5344CB8AC3E}">
        <p14:creationId xmlns:p14="http://schemas.microsoft.com/office/powerpoint/2010/main" val="554512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 B2B">
    <p:bg>
      <p:bgPr>
        <a:solidFill>
          <a:srgbClr val="28353A"/>
        </a:solidFill>
        <a:effectLst/>
      </p:bgPr>
    </p:bg>
    <p:spTree>
      <p:nvGrpSpPr>
        <p:cNvPr id="1" name=""/>
        <p:cNvGrpSpPr/>
        <p:nvPr/>
      </p:nvGrpSpPr>
      <p:grpSpPr>
        <a:xfrm>
          <a:off x="0" y="0"/>
          <a:ext cx="0" cy="0"/>
          <a:chOff x="0" y="0"/>
          <a:chExt cx="0" cy="0"/>
        </a:xfrm>
      </p:grpSpPr>
      <p:pic>
        <p:nvPicPr>
          <p:cNvPr id="12" name="Picture 11" descr="patternLg-white-06.png"/>
          <p:cNvPicPr>
            <a:picLocks noChangeAspect="1"/>
          </p:cNvPicPr>
          <p:nvPr userDrawn="1"/>
        </p:nvPicPr>
        <p:blipFill rotWithShape="1">
          <a:blip r:embed="rId2" cstate="print">
            <a:alphaModFix amt="5000"/>
            <a:extLst>
              <a:ext uri="{28A0092B-C50C-407E-A947-70E740481C1C}">
                <a14:useLocalDpi xmlns:a14="http://schemas.microsoft.com/office/drawing/2010/main"/>
              </a:ext>
            </a:extLst>
          </a:blip>
          <a:stretch/>
        </p:blipFill>
        <p:spPr>
          <a:xfrm>
            <a:off x="-67942" y="-144149"/>
            <a:ext cx="9300174" cy="5513602"/>
          </a:xfrm>
          <a:prstGeom prst="rect">
            <a:avLst/>
          </a:prstGeom>
        </p:spPr>
      </p:pic>
      <p:pic>
        <p:nvPicPr>
          <p:cNvPr id="15" name="Picture 14" descr="whitelogo-03.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30327" y="4195387"/>
            <a:ext cx="1325880" cy="564185"/>
          </a:xfrm>
          <a:prstGeom prst="rect">
            <a:avLst/>
          </a:prstGeom>
        </p:spPr>
      </p:pic>
      <p:pic>
        <p:nvPicPr>
          <p:cNvPr id="16" name="Picture 15" descr="int_TP-Link Brand Guidelines_05202016-02.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677742" y="181147"/>
            <a:ext cx="2071068" cy="1417245"/>
          </a:xfrm>
          <a:prstGeom prst="rect">
            <a:avLst/>
          </a:prstGeom>
        </p:spPr>
      </p:pic>
      <p:sp>
        <p:nvSpPr>
          <p:cNvPr id="20" name="Text Placeholder 8"/>
          <p:cNvSpPr>
            <a:spLocks noGrp="1"/>
          </p:cNvSpPr>
          <p:nvPr>
            <p:ph type="body" sz="quarter" idx="10" hasCustomPrompt="1"/>
          </p:nvPr>
        </p:nvSpPr>
        <p:spPr>
          <a:xfrm>
            <a:off x="580068" y="2251729"/>
            <a:ext cx="5326518" cy="295262"/>
          </a:xfrm>
          <a:prstGeom prst="rect">
            <a:avLst/>
          </a:prstGeom>
        </p:spPr>
        <p:txBody>
          <a:bodyPr vert="horz" anchor="t"/>
          <a:lstStyle>
            <a:lvl1pPr marL="0" indent="0" algn="l">
              <a:lnSpc>
                <a:spcPct val="80000"/>
              </a:lnSpc>
              <a:buNone/>
              <a:defRPr sz="2000" b="1" i="0">
                <a:solidFill>
                  <a:schemeClr val="accent1"/>
                </a:solidFill>
                <a:latin typeface="Arial"/>
                <a:cs typeface="Arial"/>
              </a:defRPr>
            </a:lvl1pPr>
          </a:lstStyle>
          <a:p>
            <a:pPr lvl="0"/>
            <a:r>
              <a:rPr lang="en-US" dirty="0"/>
              <a:t>Click to Edit Title</a:t>
            </a:r>
          </a:p>
        </p:txBody>
      </p:sp>
      <p:sp>
        <p:nvSpPr>
          <p:cNvPr id="21" name="Text Placeholder 8"/>
          <p:cNvSpPr>
            <a:spLocks noGrp="1"/>
          </p:cNvSpPr>
          <p:nvPr>
            <p:ph type="body" sz="quarter" idx="11" hasCustomPrompt="1"/>
          </p:nvPr>
        </p:nvSpPr>
        <p:spPr>
          <a:xfrm>
            <a:off x="597005" y="2049427"/>
            <a:ext cx="2331385" cy="202303"/>
          </a:xfrm>
          <a:prstGeom prst="rect">
            <a:avLst/>
          </a:prstGeom>
        </p:spPr>
        <p:txBody>
          <a:bodyPr vert="horz"/>
          <a:lstStyle>
            <a:lvl1pPr marL="0" indent="0" algn="l">
              <a:buNone/>
              <a:defRPr sz="1100" b="0" i="0">
                <a:solidFill>
                  <a:srgbClr val="FFCC08"/>
                </a:solidFill>
                <a:latin typeface="Arial"/>
                <a:cs typeface="Arial"/>
              </a:defRPr>
            </a:lvl1pPr>
          </a:lstStyle>
          <a:p>
            <a:pPr lvl="0"/>
            <a:r>
              <a:rPr lang="en-US" dirty="0"/>
              <a:t>DATE</a:t>
            </a:r>
          </a:p>
        </p:txBody>
      </p:sp>
      <p:sp>
        <p:nvSpPr>
          <p:cNvPr id="22" name="Text Placeholder 8"/>
          <p:cNvSpPr>
            <a:spLocks noGrp="1"/>
          </p:cNvSpPr>
          <p:nvPr>
            <p:ph type="body" sz="quarter" idx="12" hasCustomPrompt="1"/>
          </p:nvPr>
        </p:nvSpPr>
        <p:spPr>
          <a:xfrm>
            <a:off x="607285" y="2546992"/>
            <a:ext cx="3340598" cy="392150"/>
          </a:xfrm>
          <a:prstGeom prst="rect">
            <a:avLst/>
          </a:prstGeom>
        </p:spPr>
        <p:txBody>
          <a:bodyPr vert="horz"/>
          <a:lstStyle>
            <a:lvl1pPr marL="0" indent="0" algn="l">
              <a:buNone/>
              <a:defRPr sz="1100" b="1" i="0" baseline="0">
                <a:solidFill>
                  <a:srgbClr val="4ACBD6"/>
                </a:solidFill>
                <a:latin typeface="Arial"/>
                <a:cs typeface="Arial"/>
              </a:defRPr>
            </a:lvl1pPr>
          </a:lstStyle>
          <a:p>
            <a:pPr lvl="0"/>
            <a:r>
              <a:rPr lang="en-US" dirty="0"/>
              <a:t>SUBHEAD (OPTIONAL)</a:t>
            </a:r>
          </a:p>
        </p:txBody>
      </p:sp>
    </p:spTree>
    <p:extLst>
      <p:ext uri="{BB962C8B-B14F-4D97-AF65-F5344CB8AC3E}">
        <p14:creationId xmlns:p14="http://schemas.microsoft.com/office/powerpoint/2010/main" val="2930948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 B2B">
    <p:bg>
      <p:bgPr>
        <a:solidFill>
          <a:srgbClr val="28353A"/>
        </a:solidFill>
        <a:effectLst/>
      </p:bgPr>
    </p:bg>
    <p:spTree>
      <p:nvGrpSpPr>
        <p:cNvPr id="1" name=""/>
        <p:cNvGrpSpPr/>
        <p:nvPr/>
      </p:nvGrpSpPr>
      <p:grpSpPr>
        <a:xfrm>
          <a:off x="0" y="0"/>
          <a:ext cx="0" cy="0"/>
          <a:chOff x="0" y="0"/>
          <a:chExt cx="0" cy="0"/>
        </a:xfrm>
      </p:grpSpPr>
      <p:pic>
        <p:nvPicPr>
          <p:cNvPr id="6" name="Picture 5" descr="patternLg-white-06.png"/>
          <p:cNvPicPr>
            <a:picLocks noChangeAspect="1"/>
          </p:cNvPicPr>
          <p:nvPr userDrawn="1"/>
        </p:nvPicPr>
        <p:blipFill rotWithShape="1">
          <a:blip r:embed="rId2" cstate="print">
            <a:alphaModFix amt="5000"/>
            <a:extLst>
              <a:ext uri="{28A0092B-C50C-407E-A947-70E740481C1C}">
                <a14:useLocalDpi xmlns:a14="http://schemas.microsoft.com/office/drawing/2010/main"/>
              </a:ext>
            </a:extLst>
          </a:blip>
          <a:stretch/>
        </p:blipFill>
        <p:spPr>
          <a:xfrm>
            <a:off x="-101029" y="-179823"/>
            <a:ext cx="9349804" cy="5543025"/>
          </a:xfrm>
          <a:prstGeom prst="rect">
            <a:avLst/>
          </a:prstGeom>
        </p:spPr>
      </p:pic>
      <p:sp>
        <p:nvSpPr>
          <p:cNvPr id="5" name="TextBox 4"/>
          <p:cNvSpPr txBox="1"/>
          <p:nvPr userDrawn="1"/>
        </p:nvSpPr>
        <p:spPr>
          <a:xfrm>
            <a:off x="2687320" y="2231925"/>
            <a:ext cx="3769360" cy="646331"/>
          </a:xfrm>
          <a:prstGeom prst="rect">
            <a:avLst/>
          </a:prstGeom>
          <a:noFill/>
        </p:spPr>
        <p:txBody>
          <a:bodyPr wrap="square" rtlCol="0">
            <a:spAutoFit/>
          </a:bodyPr>
          <a:lstStyle/>
          <a:p>
            <a:pPr algn="ctr"/>
            <a:r>
              <a:rPr lang="en-US" sz="3600" b="1" i="0" dirty="0">
                <a:solidFill>
                  <a:srgbClr val="4ACBD6"/>
                </a:solidFill>
                <a:latin typeface="Arial"/>
                <a:cs typeface="Arial"/>
              </a:rPr>
              <a:t>THANK YOU</a:t>
            </a:r>
          </a:p>
        </p:txBody>
      </p:sp>
    </p:spTree>
    <p:extLst>
      <p:ext uri="{BB962C8B-B14F-4D97-AF65-F5344CB8AC3E}">
        <p14:creationId xmlns:p14="http://schemas.microsoft.com/office/powerpoint/2010/main" val="40292890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CBAEDC9-52C8-C348-BDA0-EF739AB99B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标题 4"/>
          <p:cNvSpPr txBox="1">
            <a:spLocks/>
          </p:cNvSpPr>
          <p:nvPr userDrawn="1"/>
        </p:nvSpPr>
        <p:spPr>
          <a:xfrm>
            <a:off x="2699195" y="1179871"/>
            <a:ext cx="3755377" cy="210050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kumimoji="1" lang="zh-CN" altLang="en-US" sz="4500" dirty="0"/>
            </a:br>
            <a:endParaRPr kumimoji="1" lang="zh-CN" altLang="en-US" sz="4500" dirty="0"/>
          </a:p>
        </p:txBody>
      </p:sp>
      <p:pic>
        <p:nvPicPr>
          <p:cNvPr id="4" name="图片 3">
            <a:extLst>
              <a:ext uri="{FF2B5EF4-FFF2-40B4-BE49-F238E27FC236}">
                <a16:creationId xmlns:a16="http://schemas.microsoft.com/office/drawing/2014/main" id="{0F417A45-AF16-DF40-BBA7-F1DBD51700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53965" y="3621691"/>
            <a:ext cx="907321" cy="341938"/>
          </a:xfrm>
          <a:prstGeom prst="rect">
            <a:avLst/>
          </a:prstGeom>
        </p:spPr>
      </p:pic>
      <p:pic>
        <p:nvPicPr>
          <p:cNvPr id="7" name="图片 6">
            <a:extLst>
              <a:ext uri="{FF2B5EF4-FFF2-40B4-BE49-F238E27FC236}">
                <a16:creationId xmlns:a16="http://schemas.microsoft.com/office/drawing/2014/main" id="{C4FEB0E3-C31D-A542-8CCB-BA7EBFC7C6A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902" r="19672" b="50000"/>
          <a:stretch/>
        </p:blipFill>
        <p:spPr>
          <a:xfrm>
            <a:off x="-14990" y="3755036"/>
            <a:ext cx="9158642" cy="1395959"/>
          </a:xfrm>
          <a:prstGeom prst="rect">
            <a:avLst/>
          </a:prstGeom>
        </p:spPr>
      </p:pic>
      <p:sp>
        <p:nvSpPr>
          <p:cNvPr id="10" name="标题 11">
            <a:extLst>
              <a:ext uri="{FF2B5EF4-FFF2-40B4-BE49-F238E27FC236}">
                <a16:creationId xmlns:a16="http://schemas.microsoft.com/office/drawing/2014/main" id="{974F84DE-B2B5-A845-8988-0CC1B5792695}"/>
              </a:ext>
            </a:extLst>
          </p:cNvPr>
          <p:cNvSpPr>
            <a:spLocks noGrp="1"/>
          </p:cNvSpPr>
          <p:nvPr>
            <p:ph type="title" hasCustomPrompt="1"/>
          </p:nvPr>
        </p:nvSpPr>
        <p:spPr>
          <a:xfrm>
            <a:off x="2077797" y="1326800"/>
            <a:ext cx="4988405" cy="1006933"/>
          </a:xfrm>
        </p:spPr>
        <p:txBody>
          <a:bodyPr>
            <a:noAutofit/>
          </a:bodyPr>
          <a:lstStyle>
            <a:lvl1pPr algn="ctr">
              <a:lnSpc>
                <a:spcPct val="100000"/>
              </a:lnSpc>
              <a:defRPr sz="4400" b="1" baseline="0">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lvl1pPr>
          </a:lstStyle>
          <a:p>
            <a:r>
              <a:rPr kumimoji="1" lang="en-US" altLang="zh-CN" dirty="0"/>
              <a:t>Click to</a:t>
            </a:r>
            <a:r>
              <a:rPr kumimoji="1" lang="zh-CN" altLang="en-US" dirty="0"/>
              <a:t> </a:t>
            </a:r>
            <a:r>
              <a:rPr kumimoji="1" lang="en-US" altLang="zh-CN" dirty="0"/>
              <a:t>Edit Title</a:t>
            </a:r>
            <a:endParaRPr kumimoji="1" lang="zh-CN" altLang="en-US" dirty="0"/>
          </a:p>
        </p:txBody>
      </p:sp>
      <p:sp>
        <p:nvSpPr>
          <p:cNvPr id="11" name="Text Placeholder 3">
            <a:extLst>
              <a:ext uri="{FF2B5EF4-FFF2-40B4-BE49-F238E27FC236}">
                <a16:creationId xmlns:a16="http://schemas.microsoft.com/office/drawing/2014/main" id="{BC1B260B-14BB-864E-BD21-17D1CE9E5004}"/>
              </a:ext>
            </a:extLst>
          </p:cNvPr>
          <p:cNvSpPr>
            <a:spLocks noGrp="1"/>
          </p:cNvSpPr>
          <p:nvPr>
            <p:ph type="body" sz="half" idx="2" hasCustomPrompt="1"/>
          </p:nvPr>
        </p:nvSpPr>
        <p:spPr>
          <a:xfrm>
            <a:off x="3097410" y="2224118"/>
            <a:ext cx="2949178" cy="526040"/>
          </a:xfrm>
        </p:spPr>
        <p:txBody>
          <a:bodyPr>
            <a:normAutofit/>
          </a:bodyPr>
          <a:lstStyle>
            <a:lvl1pPr marL="0" indent="0" algn="ctr">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en-US" altLang="zh-CN" dirty="0"/>
              <a:t>Click to</a:t>
            </a:r>
            <a:r>
              <a:rPr kumimoji="1" lang="zh-CN" altLang="en-US" dirty="0"/>
              <a:t> </a:t>
            </a:r>
            <a:r>
              <a:rPr kumimoji="1" lang="en-US" altLang="zh-CN" dirty="0"/>
              <a:t>Edit Title</a:t>
            </a:r>
            <a:endParaRPr lang="zh-CN" altLang="en-US" dirty="0"/>
          </a:p>
        </p:txBody>
      </p:sp>
    </p:spTree>
    <p:extLst>
      <p:ext uri="{BB962C8B-B14F-4D97-AF65-F5344CB8AC3E}">
        <p14:creationId xmlns:p14="http://schemas.microsoft.com/office/powerpoint/2010/main" val="2369104878"/>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orient="horz" pos="170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FC5A8BB-559D-3E40-AEA8-51E716357D4F}"/>
              </a:ext>
            </a:extLst>
          </p:cNvPr>
          <p:cNvPicPr>
            <a:picLocks noChangeAspect="1"/>
          </p:cNvPicPr>
          <p:nvPr userDrawn="1"/>
        </p:nvPicPr>
        <p:blipFill>
          <a:blip r:embed="rId2"/>
          <a:stretch>
            <a:fillRect/>
          </a:stretch>
        </p:blipFill>
        <p:spPr>
          <a:xfrm>
            <a:off x="252028" y="4804729"/>
            <a:ext cx="585488" cy="225188"/>
          </a:xfrm>
          <a:prstGeom prst="rect">
            <a:avLst/>
          </a:prstGeom>
        </p:spPr>
      </p:pic>
      <p:sp>
        <p:nvSpPr>
          <p:cNvPr id="8" name="幻灯片编号占位符 5">
            <a:extLst>
              <a:ext uri="{FF2B5EF4-FFF2-40B4-BE49-F238E27FC236}">
                <a16:creationId xmlns:a16="http://schemas.microsoft.com/office/drawing/2014/main" id="{AA526133-2E56-064F-A0E6-93132AB23446}"/>
              </a:ext>
            </a:extLst>
          </p:cNvPr>
          <p:cNvSpPr>
            <a:spLocks noGrp="1"/>
          </p:cNvSpPr>
          <p:nvPr>
            <p:ph type="sldNum" sz="quarter" idx="12"/>
          </p:nvPr>
        </p:nvSpPr>
        <p:spPr>
          <a:xfrm>
            <a:off x="8566561" y="4822764"/>
            <a:ext cx="540932" cy="273844"/>
          </a:xfrm>
        </p:spPr>
        <p:txBody>
          <a:bodyPr/>
          <a:lstStyle>
            <a:lvl1pPr>
              <a:defRPr sz="650">
                <a:solidFill>
                  <a:srgbClr val="FDFDFD"/>
                </a:solidFill>
                <a:latin typeface="Arial" charset="0"/>
                <a:ea typeface="Arial" charset="0"/>
                <a:cs typeface="Arial" charset="0"/>
              </a:defRPr>
            </a:lvl1pPr>
          </a:lstStyle>
          <a:p>
            <a:fld id="{8045E168-1219-CD4A-80ED-4291B526AB8C}" type="slidenum">
              <a:rPr kumimoji="1" lang="zh-CN" altLang="en-US" smtClean="0"/>
              <a:pPr/>
              <a:t>‹#›</a:t>
            </a:fld>
            <a:endParaRPr kumimoji="1" lang="zh-CN" altLang="en-US" dirty="0"/>
          </a:p>
        </p:txBody>
      </p:sp>
      <p:sp>
        <p:nvSpPr>
          <p:cNvPr id="9" name="文本框 8">
            <a:extLst>
              <a:ext uri="{FF2B5EF4-FFF2-40B4-BE49-F238E27FC236}">
                <a16:creationId xmlns:a16="http://schemas.microsoft.com/office/drawing/2014/main" id="{6EC1AE78-F39E-B845-940B-EC3D91AF7869}"/>
              </a:ext>
            </a:extLst>
          </p:cNvPr>
          <p:cNvSpPr txBox="1"/>
          <p:nvPr userDrawn="1"/>
        </p:nvSpPr>
        <p:spPr>
          <a:xfrm>
            <a:off x="5470012" y="4857696"/>
            <a:ext cx="3419625" cy="198516"/>
          </a:xfrm>
          <a:prstGeom prst="rect">
            <a:avLst/>
          </a:prstGeom>
          <a:noFill/>
        </p:spPr>
        <p:txBody>
          <a:bodyPr wrap="square" rtlCol="0">
            <a:spAutoFit/>
          </a:bodyPr>
          <a:lstStyle/>
          <a:p>
            <a:pPr defTabSz="685783"/>
            <a:r>
              <a:rPr lang="en-US" altLang="zh-CN" sz="690" dirty="0">
                <a:solidFill>
                  <a:prstClr val="white">
                    <a:lumMod val="50000"/>
                  </a:prstClr>
                </a:solidFill>
                <a:latin typeface="Arial" panose="020B0604020202020204" pitchFamily="34" charset="0"/>
                <a:ea typeface="TP-Link Aktiv" panose="020B0504020202020204" pitchFamily="34" charset="0"/>
                <a:cs typeface="Arial" panose="020B0604020202020204" pitchFamily="34" charset="0"/>
              </a:rPr>
              <a:t>© 2021 TP-Link, Inc. Confidential information. Not for distribution or reproduction.</a:t>
            </a:r>
            <a:endParaRPr lang="zh-CN" altLang="en-US" sz="690" dirty="0">
              <a:solidFill>
                <a:prstClr val="white">
                  <a:lumMod val="50000"/>
                </a:prstClr>
              </a:solidFill>
              <a:latin typeface="Arial" panose="020B0604020202020204" pitchFamily="34" charset="0"/>
              <a:cs typeface="Arial" panose="020B0604020202020204" pitchFamily="34" charset="0"/>
            </a:endParaRPr>
          </a:p>
        </p:txBody>
      </p:sp>
      <p:pic>
        <p:nvPicPr>
          <p:cNvPr id="10" name="图片 9">
            <a:extLst>
              <a:ext uri="{FF2B5EF4-FFF2-40B4-BE49-F238E27FC236}">
                <a16:creationId xmlns:a16="http://schemas.microsoft.com/office/drawing/2014/main" id="{DFA17513-8BB6-8A46-BE20-5ADCCBF2E5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12594" y="195211"/>
            <a:ext cx="161840" cy="161840"/>
          </a:xfrm>
          <a:prstGeom prst="rect">
            <a:avLst/>
          </a:prstGeom>
        </p:spPr>
      </p:pic>
    </p:spTree>
    <p:extLst>
      <p:ext uri="{BB962C8B-B14F-4D97-AF65-F5344CB8AC3E}">
        <p14:creationId xmlns:p14="http://schemas.microsoft.com/office/powerpoint/2010/main" val="2563818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711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小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A183CE5-2BCC-0848-BD31-4C0937D1A79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9498"/>
            <a:ext cx="2088860" cy="5185483"/>
          </a:xfrm>
          <a:prstGeom prst="rect">
            <a:avLst/>
          </a:prstGeom>
        </p:spPr>
      </p:pic>
      <p:pic>
        <p:nvPicPr>
          <p:cNvPr id="8" name="图片 7"/>
          <p:cNvPicPr>
            <a:picLocks noChangeAspect="1"/>
          </p:cNvPicPr>
          <p:nvPr userDrawn="1"/>
        </p:nvPicPr>
        <p:blipFill>
          <a:blip r:embed="rId3"/>
          <a:stretch>
            <a:fillRect/>
          </a:stretch>
        </p:blipFill>
        <p:spPr>
          <a:xfrm>
            <a:off x="241259" y="4805416"/>
            <a:ext cx="591600" cy="224658"/>
          </a:xfrm>
          <a:prstGeom prst="rect">
            <a:avLst/>
          </a:prstGeom>
        </p:spPr>
      </p:pic>
      <p:sp>
        <p:nvSpPr>
          <p:cNvPr id="12" name="标题 1"/>
          <p:cNvSpPr>
            <a:spLocks noGrp="1"/>
          </p:cNvSpPr>
          <p:nvPr>
            <p:ph type="title" hasCustomPrompt="1"/>
          </p:nvPr>
        </p:nvSpPr>
        <p:spPr>
          <a:xfrm>
            <a:off x="2429141" y="1148965"/>
            <a:ext cx="4470959" cy="471994"/>
          </a:xfrm>
        </p:spPr>
        <p:txBody>
          <a:bodyPr anchor="b">
            <a:normAutofit/>
          </a:bodyPr>
          <a:lstStyle>
            <a:lvl1pPr>
              <a:defRPr sz="2700" b="1" i="0">
                <a:solidFill>
                  <a:srgbClr val="005564"/>
                </a:solidFill>
                <a:latin typeface="Aktiv Grotesk" panose="020B0504020202020204" pitchFamily="34" charset="0"/>
                <a:ea typeface="Aktiv Grotesk" panose="020B0504020202020204" pitchFamily="34" charset="0"/>
                <a:cs typeface="Aktiv Grotesk" panose="020B0504020202020204" pitchFamily="34" charset="0"/>
              </a:defRPr>
            </a:lvl1pPr>
          </a:lstStyle>
          <a:p>
            <a:r>
              <a:rPr kumimoji="1" lang="en-US" altLang="zh-CN" dirty="0"/>
              <a:t>01.</a:t>
            </a:r>
            <a:endParaRPr kumimoji="1" lang="zh-CN" altLang="en-US" dirty="0"/>
          </a:p>
        </p:txBody>
      </p:sp>
      <p:sp>
        <p:nvSpPr>
          <p:cNvPr id="21" name="文本框 20">
            <a:extLst>
              <a:ext uri="{FF2B5EF4-FFF2-40B4-BE49-F238E27FC236}">
                <a16:creationId xmlns:a16="http://schemas.microsoft.com/office/drawing/2014/main" id="{3E5E2AA4-C673-DF47-B496-BADECF955F59}"/>
              </a:ext>
            </a:extLst>
          </p:cNvPr>
          <p:cNvSpPr txBox="1"/>
          <p:nvPr userDrawn="1"/>
        </p:nvSpPr>
        <p:spPr>
          <a:xfrm>
            <a:off x="2231472" y="2567031"/>
            <a:ext cx="0" cy="0"/>
          </a:xfrm>
          <a:prstGeom prst="rect">
            <a:avLst/>
          </a:prstGeom>
        </p:spPr>
        <p:txBody>
          <a:bodyPr vert="horz" wrap="none" lIns="91440" tIns="45720" rIns="91440" bIns="45720" rtlCol="0" anchor="b">
            <a:normAutofit fontScale="25000" lnSpcReduction="20000"/>
          </a:bodyPr>
          <a:lstStyle/>
          <a:p>
            <a:pPr algn="l">
              <a:lnSpc>
                <a:spcPct val="120000"/>
              </a:lnSpc>
            </a:pPr>
            <a:endParaRPr kumimoji="1" lang="zh-CN" altLang="en-US" sz="2000" dirty="0">
              <a:latin typeface="Aktiv Grotesk" panose="020B0504020202020204" pitchFamily="34" charset="0"/>
            </a:endParaRPr>
          </a:p>
        </p:txBody>
      </p:sp>
      <p:sp>
        <p:nvSpPr>
          <p:cNvPr id="15" name="内容占位符 2">
            <a:extLst>
              <a:ext uri="{FF2B5EF4-FFF2-40B4-BE49-F238E27FC236}">
                <a16:creationId xmlns:a16="http://schemas.microsoft.com/office/drawing/2014/main" id="{C9444694-2ABB-0F42-9A37-A3E3CFD59AB0}"/>
              </a:ext>
            </a:extLst>
          </p:cNvPr>
          <p:cNvSpPr>
            <a:spLocks noGrp="1"/>
          </p:cNvSpPr>
          <p:nvPr>
            <p:ph idx="1" hasCustomPrompt="1"/>
          </p:nvPr>
        </p:nvSpPr>
        <p:spPr>
          <a:xfrm>
            <a:off x="2429141" y="1751269"/>
            <a:ext cx="4828002" cy="2167587"/>
          </a:xfrm>
        </p:spPr>
        <p:txBody>
          <a:bodyPr>
            <a:normAutofit/>
          </a:bodyPr>
          <a:lstStyle>
            <a:lvl1pPr marL="0" indent="0">
              <a:lnSpc>
                <a:spcPct val="140000"/>
              </a:lnSpc>
              <a:buFontTx/>
              <a:buNone/>
              <a:defRPr sz="1800" b="1" baseline="0">
                <a:solidFill>
                  <a:srgbClr val="005564"/>
                </a:solidFill>
                <a:latin typeface="Aktiv Grotesk" panose="020B0504020202020204" pitchFamily="34" charset="0"/>
                <a:ea typeface="Aktiv Grotesk" panose="020B0504020202020204" pitchFamily="34" charset="0"/>
                <a:cs typeface="Aktiv Grotesk" panose="020B0504020202020204" pitchFamily="34" charset="0"/>
              </a:defRPr>
            </a:lvl1pPr>
          </a:lstStyle>
          <a:p>
            <a:pPr lvl="0"/>
            <a:r>
              <a:rPr kumimoji="1" lang="en-US" altLang="zh-CN" dirty="0"/>
              <a:t>Click To Edit</a:t>
            </a:r>
            <a:br>
              <a:rPr kumimoji="1" lang="en-US" altLang="zh-CN" dirty="0"/>
            </a:br>
            <a:r>
              <a:rPr kumimoji="1" lang="en-US" altLang="zh-CN" dirty="0"/>
              <a:t>Headline</a:t>
            </a:r>
            <a:br>
              <a:rPr kumimoji="1" lang="en-US" altLang="zh-CN" dirty="0"/>
            </a:br>
            <a:r>
              <a:rPr kumimoji="1" lang="en-US" altLang="zh-CN" dirty="0"/>
              <a:t>Divided or Key Word</a:t>
            </a:r>
          </a:p>
          <a:p>
            <a:pPr lvl="0"/>
            <a:r>
              <a:rPr kumimoji="1" lang="zh-CN" altLang="en-US" dirty="0"/>
              <a:t>（</a:t>
            </a:r>
            <a:r>
              <a:rPr kumimoji="1" lang="en-US" altLang="zh-CN" dirty="0"/>
              <a:t>Bold</a:t>
            </a:r>
            <a:r>
              <a:rPr kumimoji="1" lang="zh-CN" altLang="en-US" dirty="0"/>
              <a:t>）</a:t>
            </a:r>
          </a:p>
        </p:txBody>
      </p:sp>
      <p:pic>
        <p:nvPicPr>
          <p:cNvPr id="17" name="图片 16">
            <a:extLst>
              <a:ext uri="{FF2B5EF4-FFF2-40B4-BE49-F238E27FC236}">
                <a16:creationId xmlns:a16="http://schemas.microsoft.com/office/drawing/2014/main" id="{1E1348D5-3509-A246-AE30-921A38D2CB14}"/>
              </a:ext>
            </a:extLst>
          </p:cNvPr>
          <p:cNvPicPr>
            <a:picLocks noChangeAspect="1"/>
          </p:cNvPicPr>
          <p:nvPr userDrawn="1"/>
        </p:nvPicPr>
        <p:blipFill>
          <a:blip r:embed="rId4"/>
          <a:stretch>
            <a:fillRect/>
          </a:stretch>
        </p:blipFill>
        <p:spPr>
          <a:xfrm>
            <a:off x="8717197" y="188877"/>
            <a:ext cx="226468" cy="226468"/>
          </a:xfrm>
          <a:prstGeom prst="rect">
            <a:avLst/>
          </a:prstGeom>
        </p:spPr>
      </p:pic>
      <p:sp>
        <p:nvSpPr>
          <p:cNvPr id="18" name="文本框 17">
            <a:extLst>
              <a:ext uri="{FF2B5EF4-FFF2-40B4-BE49-F238E27FC236}">
                <a16:creationId xmlns:a16="http://schemas.microsoft.com/office/drawing/2014/main" id="{F54E84DB-94B0-B047-81B5-E8CFB10AB8DB}"/>
              </a:ext>
            </a:extLst>
          </p:cNvPr>
          <p:cNvSpPr txBox="1"/>
          <p:nvPr userDrawn="1"/>
        </p:nvSpPr>
        <p:spPr>
          <a:xfrm>
            <a:off x="6244956" y="4876327"/>
            <a:ext cx="2856080" cy="292388"/>
          </a:xfrm>
          <a:prstGeom prst="rect">
            <a:avLst/>
          </a:prstGeom>
          <a:noFill/>
        </p:spPr>
        <p:txBody>
          <a:bodyPr wrap="square" rtlCol="0">
            <a:spAutoFit/>
          </a:bodyPr>
          <a:lstStyle/>
          <a:p>
            <a:pPr defTabSz="685800"/>
            <a:r>
              <a:rPr lang="en-US" altLang="zh-CN" sz="650" dirty="0">
                <a:solidFill>
                  <a:schemeClr val="tx1">
                    <a:lumMod val="65000"/>
                    <a:lumOff val="35000"/>
                  </a:schemeClr>
                </a:solidFill>
                <a:latin typeface="Aktiv Grotesk" panose="020B0504020202020204" pitchFamily="34" charset="0"/>
                <a:ea typeface="TP-Link Aktiv" panose="020B0504020202020204" pitchFamily="34" charset="0"/>
                <a:cs typeface="Aktiv Grotesk" panose="020B0504020202020204" pitchFamily="34" charset="0"/>
              </a:rPr>
              <a:t>© 2021 TP-Link Corporation Limited. Not for distribution or reproduction.</a:t>
            </a:r>
            <a:endParaRPr lang="zh-CN" altLang="en-US" sz="650" dirty="0">
              <a:solidFill>
                <a:schemeClr val="tx1">
                  <a:lumMod val="65000"/>
                  <a:lumOff val="35000"/>
                </a:schemeClr>
              </a:solidFill>
              <a:latin typeface="Aktiv Grotesk" panose="020B0504020202020204" pitchFamily="34" charset="0"/>
              <a:cs typeface="Aktiv Grotesk" panose="020B0504020202020204" pitchFamily="34" charset="0"/>
            </a:endParaRPr>
          </a:p>
        </p:txBody>
      </p:sp>
    </p:spTree>
    <p:extLst>
      <p:ext uri="{BB962C8B-B14F-4D97-AF65-F5344CB8AC3E}">
        <p14:creationId xmlns:p14="http://schemas.microsoft.com/office/powerpoint/2010/main" val="1877273619"/>
      </p:ext>
    </p:extLst>
  </p:cSld>
  <p:clrMapOvr>
    <a:masterClrMapping/>
  </p:clrMapOvr>
  <p:extLst>
    <p:ext uri="{DCECCB84-F9BA-43D5-87BE-67443E8EF086}">
      <p15:sldGuideLst xmlns:p15="http://schemas.microsoft.com/office/powerpoint/2012/main">
        <p15:guide id="1" orient="horz" pos="3134">
          <p15:clr>
            <a:srgbClr val="FBAE40"/>
          </p15:clr>
        </p15:guide>
        <p15:guide id="2" pos="199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小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8791576" y="4923791"/>
            <a:ext cx="352425" cy="104775"/>
          </a:xfrm>
          <a:prstGeom prst="rect">
            <a:avLst/>
          </a:prstGeom>
        </p:spPr>
      </p:pic>
      <p:pic>
        <p:nvPicPr>
          <p:cNvPr id="2" name="图片 1"/>
          <p:cNvPicPr>
            <a:picLocks noChangeAspect="1"/>
          </p:cNvPicPr>
          <p:nvPr userDrawn="1"/>
        </p:nvPicPr>
        <p:blipFill>
          <a:blip r:embed="rId3"/>
          <a:stretch>
            <a:fillRect/>
          </a:stretch>
        </p:blipFill>
        <p:spPr>
          <a:xfrm>
            <a:off x="0" y="0"/>
            <a:ext cx="2331720" cy="5143500"/>
          </a:xfrm>
          <a:prstGeom prst="rect">
            <a:avLst/>
          </a:prstGeom>
        </p:spPr>
      </p:pic>
      <p:pic>
        <p:nvPicPr>
          <p:cNvPr id="8" name="图片 7"/>
          <p:cNvPicPr>
            <a:picLocks noChangeAspect="1"/>
          </p:cNvPicPr>
          <p:nvPr userDrawn="1"/>
        </p:nvPicPr>
        <p:blipFill>
          <a:blip r:embed="rId4"/>
          <a:stretch>
            <a:fillRect/>
          </a:stretch>
        </p:blipFill>
        <p:spPr>
          <a:xfrm>
            <a:off x="241259" y="4805416"/>
            <a:ext cx="591600" cy="224658"/>
          </a:xfrm>
          <a:prstGeom prst="rect">
            <a:avLst/>
          </a:prstGeom>
        </p:spPr>
      </p:pic>
      <p:pic>
        <p:nvPicPr>
          <p:cNvPr id="11" name="图片 1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3343291" y="2171914"/>
            <a:ext cx="309899" cy="309899"/>
          </a:xfrm>
          <a:prstGeom prst="rect">
            <a:avLst/>
          </a:prstGeom>
        </p:spPr>
      </p:pic>
      <p:sp>
        <p:nvSpPr>
          <p:cNvPr id="12" name="标题 1"/>
          <p:cNvSpPr>
            <a:spLocks noGrp="1"/>
          </p:cNvSpPr>
          <p:nvPr>
            <p:ph type="title" hasCustomPrompt="1"/>
          </p:nvPr>
        </p:nvSpPr>
        <p:spPr>
          <a:xfrm>
            <a:off x="3929468" y="2278703"/>
            <a:ext cx="4470959" cy="557507"/>
          </a:xfrm>
        </p:spPr>
        <p:txBody>
          <a:bodyPr anchor="b">
            <a:normAutofit/>
          </a:bodyPr>
          <a:lstStyle>
            <a:lvl1pPr>
              <a:defRPr sz="2700" b="1" i="0">
                <a:solidFill>
                  <a:srgbClr val="005564"/>
                </a:solidFill>
                <a:latin typeface="TP-Link Aktiv" panose="020B0504020202020204" pitchFamily="34" charset="0"/>
                <a:ea typeface="TP-Link Aktiv" panose="020B0504020202020204" pitchFamily="34" charset="0"/>
                <a:cs typeface="TP-Link Aktiv" panose="020B0504020202020204" pitchFamily="34" charset="0"/>
              </a:defRPr>
            </a:lvl1pPr>
          </a:lstStyle>
          <a:p>
            <a:r>
              <a:rPr kumimoji="1" lang="en-US" altLang="zh-CN" dirty="0"/>
              <a:t>Click To Edit Headline</a:t>
            </a:r>
            <a:endParaRPr kumimoji="1" lang="zh-CN" altLang="en-US" dirty="0"/>
          </a:p>
        </p:txBody>
      </p:sp>
      <p:sp>
        <p:nvSpPr>
          <p:cNvPr id="10" name="标题 1">
            <a:extLst>
              <a:ext uri="{FF2B5EF4-FFF2-40B4-BE49-F238E27FC236}">
                <a16:creationId xmlns:a16="http://schemas.microsoft.com/office/drawing/2014/main" id="{3A606C89-D382-4E4C-A0E5-77BC9B9C1543}"/>
              </a:ext>
            </a:extLst>
          </p:cNvPr>
          <p:cNvSpPr txBox="1">
            <a:spLocks/>
          </p:cNvSpPr>
          <p:nvPr userDrawn="1"/>
        </p:nvSpPr>
        <p:spPr>
          <a:xfrm>
            <a:off x="4863993" y="4855703"/>
            <a:ext cx="3988789" cy="223712"/>
          </a:xfrm>
          <a:prstGeom prst="rect">
            <a:avLst/>
          </a:prstGeom>
        </p:spPr>
        <p:txBody>
          <a:bodyPr vert="horz" lIns="68580" tIns="34290" rIns="68580" bIns="34290" rtlCol="0" anchor="ctr">
            <a:noAutofit/>
          </a:bodyPr>
          <a:lstStyle>
            <a:lvl1pPr algn="l" defTabSz="914400" rtl="0" eaLnBrk="1" latinLnBrk="0" hangingPunct="1">
              <a:lnSpc>
                <a:spcPct val="100000"/>
              </a:lnSpc>
              <a:spcBef>
                <a:spcPct val="0"/>
              </a:spcBef>
              <a:buNone/>
              <a:defRPr sz="3200" b="1" i="0" kern="1200">
                <a:solidFill>
                  <a:srgbClr val="005564"/>
                </a:solidFill>
                <a:latin typeface="Arial" panose="020B0604020202020204" pitchFamily="34" charset="0"/>
                <a:ea typeface="Arial" panose="020B0604020202020204" pitchFamily="34" charset="0"/>
                <a:cs typeface="Arial" panose="020B0604020202020204" pitchFamily="34" charset="0"/>
              </a:defRPr>
            </a:lvl1pPr>
          </a:lstStyle>
          <a:p>
            <a:pPr algn="l"/>
            <a:r>
              <a:rPr kumimoji="1" lang="en-US" altLang="zh-CN" sz="675" b="0" dirty="0">
                <a:solidFill>
                  <a:schemeClr val="bg1">
                    <a:lumMod val="75000"/>
                  </a:schemeClr>
                </a:solidFill>
                <a:latin typeface="TP-Link Aktiv" panose="020B0504020202020204" pitchFamily="34" charset="0"/>
                <a:ea typeface="TP-Link Aktiv" panose="020B0504020202020204" pitchFamily="34" charset="0"/>
                <a:cs typeface="TP-Link Aktiv" panose="020B0504020202020204" pitchFamily="34" charset="0"/>
              </a:rPr>
              <a:t>© 2021 TP-Link Corporation Limited. Confidential information. Not for distribution or reproduction.</a:t>
            </a:r>
            <a:endParaRPr kumimoji="1" lang="zh-CN" altLang="en-US" sz="675" b="0" dirty="0">
              <a:solidFill>
                <a:schemeClr val="bg1">
                  <a:lumMod val="75000"/>
                </a:schemeClr>
              </a:solidFill>
              <a:latin typeface="TP-Link Aktiv" panose="020B0504020202020204" pitchFamily="34" charset="0"/>
              <a:cs typeface="TP-Link Aktiv" panose="020B0504020202020204" pitchFamily="34" charset="0"/>
            </a:endParaRPr>
          </a:p>
        </p:txBody>
      </p:sp>
      <p:sp>
        <p:nvSpPr>
          <p:cNvPr id="14" name="幻灯片编号占位符 5">
            <a:extLst>
              <a:ext uri="{FF2B5EF4-FFF2-40B4-BE49-F238E27FC236}">
                <a16:creationId xmlns:a16="http://schemas.microsoft.com/office/drawing/2014/main" id="{4494083E-571D-437D-97BA-C2560043C7F5}"/>
              </a:ext>
            </a:extLst>
          </p:cNvPr>
          <p:cNvSpPr>
            <a:spLocks noGrp="1"/>
          </p:cNvSpPr>
          <p:nvPr>
            <p:ph type="sldNum" sz="quarter" idx="12"/>
          </p:nvPr>
        </p:nvSpPr>
        <p:spPr>
          <a:xfrm>
            <a:off x="8566561" y="4838070"/>
            <a:ext cx="540932" cy="273844"/>
          </a:xfrm>
        </p:spPr>
        <p:txBody>
          <a:bodyPr/>
          <a:lstStyle>
            <a:lvl1pPr>
              <a:defRPr sz="750">
                <a:solidFill>
                  <a:srgbClr val="FDFDFD"/>
                </a:solidFill>
                <a:latin typeface="TP-Link Aktiv" panose="020B0504020202020204" pitchFamily="34" charset="0"/>
                <a:ea typeface="TP-Link Aktiv" panose="020B0504020202020204" pitchFamily="34" charset="0"/>
                <a:cs typeface="TP-Link Aktiv" panose="020B0504020202020204" pitchFamily="34" charset="0"/>
              </a:defRPr>
            </a:lvl1pPr>
          </a:lstStyle>
          <a:p>
            <a:fld id="{8045E168-1219-CD4A-80ED-4291B526AB8C}" type="slidenum">
              <a:rPr kumimoji="1" lang="zh-CN" altLang="en-US" smtClean="0"/>
              <a:pPr/>
              <a:t>‹#›</a:t>
            </a:fld>
            <a:endParaRPr kumimoji="1" lang="zh-CN" altLang="en-US" dirty="0"/>
          </a:p>
        </p:txBody>
      </p:sp>
    </p:spTree>
    <p:extLst>
      <p:ext uri="{BB962C8B-B14F-4D97-AF65-F5344CB8AC3E}">
        <p14:creationId xmlns:p14="http://schemas.microsoft.com/office/powerpoint/2010/main" val="514971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正文">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a:stretch>
            <a:fillRect/>
          </a:stretch>
        </p:blipFill>
        <p:spPr>
          <a:xfrm>
            <a:off x="252028" y="4804728"/>
            <a:ext cx="585488" cy="225188"/>
          </a:xfrm>
          <a:prstGeom prst="rect">
            <a:avLst/>
          </a:prstGeom>
        </p:spPr>
      </p:pic>
      <p:pic>
        <p:nvPicPr>
          <p:cNvPr id="11" name="图片 10"/>
          <p:cNvPicPr>
            <a:picLocks noChangeAspect="1"/>
          </p:cNvPicPr>
          <p:nvPr userDrawn="1"/>
        </p:nvPicPr>
        <p:blipFill>
          <a:blip r:embed="rId3"/>
          <a:stretch>
            <a:fillRect/>
          </a:stretch>
        </p:blipFill>
        <p:spPr>
          <a:xfrm>
            <a:off x="8791576" y="4923791"/>
            <a:ext cx="352425" cy="104775"/>
          </a:xfrm>
          <a:prstGeom prst="rect">
            <a:avLst/>
          </a:prstGeom>
        </p:spPr>
      </p:pic>
      <p:sp>
        <p:nvSpPr>
          <p:cNvPr id="15" name="标题 13"/>
          <p:cNvSpPr>
            <a:spLocks noGrp="1"/>
          </p:cNvSpPr>
          <p:nvPr>
            <p:ph type="title" hasCustomPrompt="1"/>
          </p:nvPr>
        </p:nvSpPr>
        <p:spPr>
          <a:xfrm>
            <a:off x="734046" y="319564"/>
            <a:ext cx="8184926" cy="280184"/>
          </a:xfrm>
        </p:spPr>
        <p:txBody>
          <a:bodyPr anchor="t">
            <a:noAutofit/>
          </a:bodyPr>
          <a:lstStyle>
            <a:lvl1pPr>
              <a:lnSpc>
                <a:spcPct val="110000"/>
              </a:lnSpc>
              <a:defRPr sz="1500" b="1" i="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stStyle>
          <a:p>
            <a:r>
              <a:rPr kumimoji="1" lang="en-US" altLang="zh-CN" dirty="0"/>
              <a:t>Click</a:t>
            </a:r>
            <a:r>
              <a:rPr kumimoji="1" lang="zh-CN" altLang="en-US" dirty="0"/>
              <a:t> </a:t>
            </a:r>
            <a:r>
              <a:rPr kumimoji="1" lang="en-US" altLang="zh-CN" dirty="0"/>
              <a:t>to</a:t>
            </a:r>
            <a:r>
              <a:rPr kumimoji="1" lang="zh-CN" altLang="en-US" dirty="0"/>
              <a:t> </a:t>
            </a:r>
            <a:r>
              <a:rPr kumimoji="1" lang="en-US" altLang="zh-CN" dirty="0"/>
              <a:t>Edit</a:t>
            </a:r>
            <a:r>
              <a:rPr kumimoji="1" lang="zh-CN" altLang="en-US" dirty="0"/>
              <a:t> </a:t>
            </a:r>
            <a:r>
              <a:rPr kumimoji="1" lang="en-US" altLang="zh-CN" dirty="0"/>
              <a:t>Headline</a:t>
            </a:r>
            <a:endParaRPr kumimoji="1" lang="zh-CN" altLang="en-US" dirty="0"/>
          </a:p>
        </p:txBody>
      </p:sp>
      <p:sp>
        <p:nvSpPr>
          <p:cNvPr id="16" name="内容占位符 15"/>
          <p:cNvSpPr>
            <a:spLocks noGrp="1"/>
          </p:cNvSpPr>
          <p:nvPr>
            <p:ph sz="quarter" idx="14" hasCustomPrompt="1"/>
          </p:nvPr>
        </p:nvSpPr>
        <p:spPr>
          <a:xfrm>
            <a:off x="734046" y="638402"/>
            <a:ext cx="8184926" cy="3589974"/>
          </a:xfrm>
        </p:spPr>
        <p:txBody>
          <a:bodyPr>
            <a:noAutofit/>
          </a:bodyPr>
          <a:lstStyle>
            <a:lvl1pPr marL="0" indent="0">
              <a:lnSpc>
                <a:spcPct val="130000"/>
              </a:lnSpc>
              <a:buNone/>
              <a:defRPr sz="900" b="0" i="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stStyle>
          <a:p>
            <a:pPr lvl="0"/>
            <a:r>
              <a:rPr kumimoji="1" lang="en-US" altLang="zh-CN" dirty="0"/>
              <a:t>Text</a:t>
            </a:r>
            <a:r>
              <a:rPr kumimoji="1" lang="zh-CN" altLang="en-US" dirty="0"/>
              <a:t> </a:t>
            </a:r>
            <a:r>
              <a:rPr kumimoji="1" lang="en-US" altLang="zh-CN" dirty="0"/>
              <a:t>goes</a:t>
            </a:r>
            <a:r>
              <a:rPr kumimoji="1" lang="zh-CN" altLang="en-US" dirty="0"/>
              <a:t> </a:t>
            </a:r>
            <a:r>
              <a:rPr kumimoji="1" lang="en-US" altLang="zh-CN" dirty="0"/>
              <a:t>here.</a:t>
            </a:r>
            <a:r>
              <a:rPr kumimoji="1" lang="zh-CN" altLang="en-US" dirty="0"/>
              <a:t> </a:t>
            </a:r>
            <a:r>
              <a:rPr kumimoji="1" lang="en-US" altLang="zh-CN" dirty="0"/>
              <a:t>Arial</a:t>
            </a:r>
            <a:r>
              <a:rPr kumimoji="1" lang="zh-CN" altLang="en-US" dirty="0"/>
              <a:t> </a:t>
            </a:r>
            <a:r>
              <a:rPr kumimoji="1" lang="en-US" altLang="zh-CN" dirty="0"/>
              <a:t>/</a:t>
            </a:r>
            <a:r>
              <a:rPr kumimoji="1" lang="zh-CN" altLang="en-US" dirty="0"/>
              <a:t> </a:t>
            </a:r>
            <a:r>
              <a:rPr kumimoji="1" lang="en-US" altLang="zh-CN" dirty="0"/>
              <a:t>regular</a:t>
            </a:r>
            <a:r>
              <a:rPr kumimoji="1" lang="zh-CN" altLang="en-US" dirty="0"/>
              <a:t> </a:t>
            </a:r>
            <a:r>
              <a:rPr kumimoji="1" lang="en-US" altLang="zh-CN" dirty="0"/>
              <a:t>/</a:t>
            </a:r>
            <a:r>
              <a:rPr kumimoji="1" lang="zh-CN" altLang="en-US" dirty="0"/>
              <a:t> </a:t>
            </a:r>
            <a:r>
              <a:rPr kumimoji="1" lang="en-US" altLang="zh-CN" dirty="0"/>
              <a:t>size</a:t>
            </a:r>
            <a:r>
              <a:rPr kumimoji="1" lang="zh-CN" altLang="en-US" dirty="0"/>
              <a:t> </a:t>
            </a:r>
            <a:r>
              <a:rPr kumimoji="1" lang="en-US" altLang="zh-CN" dirty="0"/>
              <a:t>12.</a:t>
            </a:r>
            <a:endParaRPr kumimoji="1" lang="zh-CN" altLang="en-US" dirty="0"/>
          </a:p>
        </p:txBody>
      </p:sp>
      <p:pic>
        <p:nvPicPr>
          <p:cNvPr id="14" name="图片 13"/>
          <p:cNvPicPr>
            <a:picLocks noChangeAspect="1"/>
          </p:cNvPicPr>
          <p:nvPr userDrawn="1"/>
        </p:nvPicPr>
        <p:blipFill>
          <a:blip r:embed="rId4"/>
          <a:stretch>
            <a:fillRect/>
          </a:stretch>
        </p:blipFill>
        <p:spPr>
          <a:xfrm rot="16200000">
            <a:off x="225030" y="188877"/>
            <a:ext cx="226468" cy="226468"/>
          </a:xfrm>
          <a:prstGeom prst="rect">
            <a:avLst/>
          </a:prstGeom>
        </p:spPr>
      </p:pic>
      <p:sp>
        <p:nvSpPr>
          <p:cNvPr id="17" name="幻灯片编号占位符 5"/>
          <p:cNvSpPr>
            <a:spLocks noGrp="1"/>
          </p:cNvSpPr>
          <p:nvPr>
            <p:ph type="sldNum" sz="quarter" idx="12"/>
          </p:nvPr>
        </p:nvSpPr>
        <p:spPr>
          <a:xfrm>
            <a:off x="8566561" y="4838070"/>
            <a:ext cx="540932" cy="273844"/>
          </a:xfrm>
        </p:spPr>
        <p:txBody>
          <a:bodyPr/>
          <a:lstStyle>
            <a:lvl1pPr>
              <a:defRPr sz="750">
                <a:solidFill>
                  <a:srgbClr val="FDFDFD"/>
                </a:solidFill>
                <a:latin typeface="TP-Link Aktiv" panose="020B0504020202020204" pitchFamily="34" charset="0"/>
                <a:ea typeface="TP-Link Aktiv" panose="020B0504020202020204" pitchFamily="34" charset="0"/>
                <a:cs typeface="TP-Link Aktiv" panose="020B0504020202020204" pitchFamily="34" charset="0"/>
              </a:defRPr>
            </a:lvl1pPr>
          </a:lstStyle>
          <a:p>
            <a:fld id="{8045E168-1219-CD4A-80ED-4291B526AB8C}" type="slidenum">
              <a:rPr kumimoji="1" lang="zh-CN" altLang="en-US" smtClean="0"/>
              <a:pPr/>
              <a:t>‹#›</a:t>
            </a:fld>
            <a:endParaRPr kumimoji="1" lang="zh-CN" altLang="en-US" dirty="0"/>
          </a:p>
        </p:txBody>
      </p:sp>
      <p:sp>
        <p:nvSpPr>
          <p:cNvPr id="10" name="标题 1">
            <a:extLst>
              <a:ext uri="{FF2B5EF4-FFF2-40B4-BE49-F238E27FC236}">
                <a16:creationId xmlns:a16="http://schemas.microsoft.com/office/drawing/2014/main" id="{C688D507-021D-437E-9894-D14CE0BE709D}"/>
              </a:ext>
            </a:extLst>
          </p:cNvPr>
          <p:cNvSpPr txBox="1">
            <a:spLocks/>
          </p:cNvSpPr>
          <p:nvPr userDrawn="1"/>
        </p:nvSpPr>
        <p:spPr>
          <a:xfrm>
            <a:off x="4863993" y="4855703"/>
            <a:ext cx="3988789" cy="223712"/>
          </a:xfrm>
          <a:prstGeom prst="rect">
            <a:avLst/>
          </a:prstGeom>
        </p:spPr>
        <p:txBody>
          <a:bodyPr vert="horz" lIns="68580" tIns="34290" rIns="68580" bIns="34290" rtlCol="0" anchor="ctr">
            <a:noAutofit/>
          </a:bodyPr>
          <a:lstStyle>
            <a:lvl1pPr algn="l" defTabSz="914400" rtl="0" eaLnBrk="1" latinLnBrk="0" hangingPunct="1">
              <a:lnSpc>
                <a:spcPct val="100000"/>
              </a:lnSpc>
              <a:spcBef>
                <a:spcPct val="0"/>
              </a:spcBef>
              <a:buNone/>
              <a:defRPr sz="3200" b="1" i="0" kern="1200">
                <a:solidFill>
                  <a:srgbClr val="005564"/>
                </a:solidFill>
                <a:latin typeface="Arial" panose="020B0604020202020204" pitchFamily="34" charset="0"/>
                <a:ea typeface="Arial" panose="020B0604020202020204" pitchFamily="34" charset="0"/>
                <a:cs typeface="Arial" panose="020B0604020202020204" pitchFamily="34" charset="0"/>
              </a:defRPr>
            </a:lvl1pPr>
          </a:lstStyle>
          <a:p>
            <a:pPr algn="l"/>
            <a:r>
              <a:rPr kumimoji="1" lang="en-US" altLang="zh-CN" sz="675" b="0" dirty="0">
                <a:solidFill>
                  <a:schemeClr val="bg1">
                    <a:lumMod val="75000"/>
                  </a:schemeClr>
                </a:solidFill>
                <a:latin typeface="TP-Link Aktiv" panose="020B0504020202020204" pitchFamily="34" charset="0"/>
                <a:ea typeface="TP-Link Aktiv" panose="020B0504020202020204" pitchFamily="34" charset="0"/>
                <a:cs typeface="TP-Link Aktiv" panose="020B0504020202020204" pitchFamily="34" charset="0"/>
              </a:rPr>
              <a:t>© 2021 TP-Link Corporation Limited. Confidential information. Not for distribution or reproduction.</a:t>
            </a:r>
            <a:endParaRPr kumimoji="1" lang="zh-CN" altLang="en-US" sz="675" b="0" dirty="0">
              <a:solidFill>
                <a:schemeClr val="bg1">
                  <a:lumMod val="75000"/>
                </a:schemeClr>
              </a:solidFill>
              <a:latin typeface="TP-Link Aktiv" panose="020B0504020202020204" pitchFamily="34" charset="0"/>
              <a:cs typeface="TP-Link Aktiv" panose="020B0504020202020204" pitchFamily="34" charset="0"/>
            </a:endParaRPr>
          </a:p>
        </p:txBody>
      </p:sp>
    </p:spTree>
    <p:extLst>
      <p:ext uri="{BB962C8B-B14F-4D97-AF65-F5344CB8AC3E}">
        <p14:creationId xmlns:p14="http://schemas.microsoft.com/office/powerpoint/2010/main" val="2653730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大节标题">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0" y="1"/>
            <a:ext cx="9144000" cy="1114425"/>
          </a:xfrm>
          <a:prstGeom prst="rect">
            <a:avLst/>
          </a:prstGeom>
        </p:spPr>
      </p:pic>
      <p:pic>
        <p:nvPicPr>
          <p:cNvPr id="11" name="图片 10"/>
          <p:cNvPicPr>
            <a:picLocks noChangeAspect="1"/>
          </p:cNvPicPr>
          <p:nvPr userDrawn="1"/>
        </p:nvPicPr>
        <p:blipFill>
          <a:blip r:embed="rId3"/>
          <a:stretch>
            <a:fillRect/>
          </a:stretch>
        </p:blipFill>
        <p:spPr>
          <a:xfrm>
            <a:off x="252028" y="4804728"/>
            <a:ext cx="585488" cy="225188"/>
          </a:xfrm>
          <a:prstGeom prst="rect">
            <a:avLst/>
          </a:prstGeom>
        </p:spPr>
      </p:pic>
      <p:pic>
        <p:nvPicPr>
          <p:cNvPr id="15" name="图片 14"/>
          <p:cNvPicPr>
            <a:picLocks noChangeAspect="1"/>
          </p:cNvPicPr>
          <p:nvPr userDrawn="1"/>
        </p:nvPicPr>
        <p:blipFill>
          <a:blip r:embed="rId4"/>
          <a:stretch>
            <a:fillRect/>
          </a:stretch>
        </p:blipFill>
        <p:spPr>
          <a:xfrm>
            <a:off x="8791576" y="4923791"/>
            <a:ext cx="352425" cy="104775"/>
          </a:xfrm>
          <a:prstGeom prst="rect">
            <a:avLst/>
          </a:prstGeom>
        </p:spPr>
      </p:pic>
      <p:sp>
        <p:nvSpPr>
          <p:cNvPr id="21" name="幻灯片编号占位符 5"/>
          <p:cNvSpPr>
            <a:spLocks noGrp="1"/>
          </p:cNvSpPr>
          <p:nvPr>
            <p:ph type="sldNum" sz="quarter" idx="12"/>
          </p:nvPr>
        </p:nvSpPr>
        <p:spPr>
          <a:xfrm>
            <a:off x="8566561" y="4838070"/>
            <a:ext cx="540932" cy="273844"/>
          </a:xfrm>
        </p:spPr>
        <p:txBody>
          <a:bodyPr/>
          <a:lstStyle>
            <a:lvl1pPr>
              <a:defRPr sz="750">
                <a:solidFill>
                  <a:srgbClr val="FDFDFD"/>
                </a:solidFill>
                <a:latin typeface="TP-Link Aktiv" panose="020B0504020202020204" pitchFamily="34" charset="0"/>
                <a:ea typeface="TP-Link Aktiv" panose="020B0504020202020204" pitchFamily="34" charset="0"/>
                <a:cs typeface="TP-Link Aktiv" panose="020B0504020202020204" pitchFamily="34" charset="0"/>
              </a:defRPr>
            </a:lvl1pPr>
          </a:lstStyle>
          <a:p>
            <a:fld id="{8045E168-1219-CD4A-80ED-4291B526AB8C}" type="slidenum">
              <a:rPr kumimoji="1" lang="zh-CN" altLang="en-US" smtClean="0"/>
              <a:pPr/>
              <a:t>‹#›</a:t>
            </a:fld>
            <a:endParaRPr kumimoji="1" lang="zh-CN" altLang="en-US" dirty="0"/>
          </a:p>
        </p:txBody>
      </p:sp>
      <p:sp>
        <p:nvSpPr>
          <p:cNvPr id="14" name="标题 1"/>
          <p:cNvSpPr>
            <a:spLocks noGrp="1"/>
          </p:cNvSpPr>
          <p:nvPr>
            <p:ph type="title" hasCustomPrompt="1"/>
          </p:nvPr>
        </p:nvSpPr>
        <p:spPr>
          <a:xfrm>
            <a:off x="708346" y="2086648"/>
            <a:ext cx="7886700" cy="1563170"/>
          </a:xfrm>
        </p:spPr>
        <p:txBody>
          <a:bodyPr>
            <a:noAutofit/>
          </a:bodyPr>
          <a:lstStyle>
            <a:lvl1pPr>
              <a:lnSpc>
                <a:spcPct val="100000"/>
              </a:lnSpc>
              <a:defRPr sz="2400" b="1" i="0">
                <a:solidFill>
                  <a:srgbClr val="005564"/>
                </a:solidFill>
                <a:latin typeface="TP-Link Aktiv" panose="020B0504020202020204" pitchFamily="34" charset="0"/>
                <a:ea typeface="TP-Link Aktiv" panose="020B0504020202020204" pitchFamily="34" charset="0"/>
                <a:cs typeface="TP-Link Aktiv" panose="020B0504020202020204" pitchFamily="34" charset="0"/>
              </a:defRPr>
            </a:lvl1pPr>
          </a:lstStyle>
          <a:p>
            <a:r>
              <a:rPr kumimoji="1" lang="en-US" altLang="zh-CN" dirty="0"/>
              <a:t>Click To Edit</a:t>
            </a:r>
            <a:br>
              <a:rPr kumimoji="1" lang="en-US" altLang="zh-CN" dirty="0"/>
            </a:br>
            <a:r>
              <a:rPr kumimoji="1" lang="en-US" altLang="zh-CN" dirty="0"/>
              <a:t>Headline</a:t>
            </a:r>
            <a:br>
              <a:rPr kumimoji="1" lang="en-US" altLang="zh-CN" dirty="0"/>
            </a:br>
            <a:r>
              <a:rPr kumimoji="1" lang="en-US" altLang="zh-CN" dirty="0"/>
              <a:t>Divided or Key Word</a:t>
            </a:r>
            <a:endParaRPr kumimoji="1" lang="zh-CN" altLang="en-US" dirty="0"/>
          </a:p>
        </p:txBody>
      </p:sp>
      <p:sp>
        <p:nvSpPr>
          <p:cNvPr id="8" name="标题 1">
            <a:extLst>
              <a:ext uri="{FF2B5EF4-FFF2-40B4-BE49-F238E27FC236}">
                <a16:creationId xmlns:a16="http://schemas.microsoft.com/office/drawing/2014/main" id="{031AD375-E8BF-4CB0-B0AE-5057B7D1BC0B}"/>
              </a:ext>
            </a:extLst>
          </p:cNvPr>
          <p:cNvSpPr txBox="1">
            <a:spLocks/>
          </p:cNvSpPr>
          <p:nvPr userDrawn="1"/>
        </p:nvSpPr>
        <p:spPr>
          <a:xfrm>
            <a:off x="4863993" y="4855703"/>
            <a:ext cx="3988789" cy="223712"/>
          </a:xfrm>
          <a:prstGeom prst="rect">
            <a:avLst/>
          </a:prstGeom>
        </p:spPr>
        <p:txBody>
          <a:bodyPr vert="horz" lIns="68580" tIns="34290" rIns="68580" bIns="34290" rtlCol="0" anchor="ctr">
            <a:noAutofit/>
          </a:bodyPr>
          <a:lstStyle>
            <a:lvl1pPr algn="l" defTabSz="914400" rtl="0" eaLnBrk="1" latinLnBrk="0" hangingPunct="1">
              <a:lnSpc>
                <a:spcPct val="100000"/>
              </a:lnSpc>
              <a:spcBef>
                <a:spcPct val="0"/>
              </a:spcBef>
              <a:buNone/>
              <a:defRPr sz="3200" b="1" i="0" kern="1200">
                <a:solidFill>
                  <a:srgbClr val="005564"/>
                </a:solidFill>
                <a:latin typeface="Arial" panose="020B0604020202020204" pitchFamily="34" charset="0"/>
                <a:ea typeface="Arial" panose="020B0604020202020204" pitchFamily="34" charset="0"/>
                <a:cs typeface="Arial" panose="020B0604020202020204" pitchFamily="34" charset="0"/>
              </a:defRPr>
            </a:lvl1pPr>
          </a:lstStyle>
          <a:p>
            <a:pPr algn="l"/>
            <a:r>
              <a:rPr kumimoji="1" lang="en-US" altLang="zh-CN" sz="675" b="0" dirty="0">
                <a:solidFill>
                  <a:schemeClr val="bg1">
                    <a:lumMod val="75000"/>
                  </a:schemeClr>
                </a:solidFill>
                <a:latin typeface="TP-Link Aktiv" panose="020B0504020202020204" pitchFamily="34" charset="0"/>
                <a:ea typeface="TP-Link Aktiv" panose="020B0504020202020204" pitchFamily="34" charset="0"/>
                <a:cs typeface="TP-Link Aktiv" panose="020B0504020202020204" pitchFamily="34" charset="0"/>
              </a:rPr>
              <a:t>© 2021 TP-Link Corporation Limited. Confidential information. Not for distribution or reproduction.</a:t>
            </a:r>
            <a:endParaRPr kumimoji="1" lang="zh-CN" altLang="en-US" sz="675" b="0" dirty="0">
              <a:solidFill>
                <a:schemeClr val="bg1">
                  <a:lumMod val="75000"/>
                </a:schemeClr>
              </a:solidFill>
              <a:latin typeface="TP-Link Aktiv" panose="020B0504020202020204" pitchFamily="34" charset="0"/>
              <a:cs typeface="TP-Link Aktiv" panose="020B0504020202020204" pitchFamily="34" charset="0"/>
            </a:endParaRPr>
          </a:p>
        </p:txBody>
      </p:sp>
    </p:spTree>
    <p:extLst>
      <p:ext uri="{BB962C8B-B14F-4D97-AF65-F5344CB8AC3E}">
        <p14:creationId xmlns:p14="http://schemas.microsoft.com/office/powerpoint/2010/main" val="3056142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8045E168-1219-CD4A-80ED-4291B526AB8C}" type="slidenum">
              <a:rPr kumimoji="1" lang="zh-CN" altLang="en-US" smtClean="0"/>
              <a:t>‹#›</a:t>
            </a:fld>
            <a:endParaRPr kumimoji="1" lang="zh-CN" altLang="en-US"/>
          </a:p>
        </p:txBody>
      </p:sp>
    </p:spTree>
    <p:extLst>
      <p:ext uri="{BB962C8B-B14F-4D97-AF65-F5344CB8AC3E}">
        <p14:creationId xmlns:p14="http://schemas.microsoft.com/office/powerpoint/2010/main" val="25019763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结尾页">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4206240" y="4548925"/>
            <a:ext cx="731520" cy="276791"/>
          </a:xfrm>
          <a:prstGeom prst="rect">
            <a:avLst/>
          </a:prstGeom>
        </p:spPr>
      </p:pic>
      <p:pic>
        <p:nvPicPr>
          <p:cNvPr id="4" name="图片 3">
            <a:extLst>
              <a:ext uri="{FF2B5EF4-FFF2-40B4-BE49-F238E27FC236}">
                <a16:creationId xmlns:a16="http://schemas.microsoft.com/office/drawing/2014/main" id="{26955B13-44C0-3847-8A9C-21B0AA9573A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3062514"/>
            <a:ext cx="9159990" cy="2088481"/>
          </a:xfrm>
          <a:prstGeom prst="rect">
            <a:avLst/>
          </a:prstGeom>
        </p:spPr>
      </p:pic>
      <p:sp>
        <p:nvSpPr>
          <p:cNvPr id="9" name="文本框 8">
            <a:extLst>
              <a:ext uri="{FF2B5EF4-FFF2-40B4-BE49-F238E27FC236}">
                <a16:creationId xmlns:a16="http://schemas.microsoft.com/office/drawing/2014/main" id="{840D30D7-DAD9-0F44-AA93-F857129257C1}"/>
              </a:ext>
            </a:extLst>
          </p:cNvPr>
          <p:cNvSpPr txBox="1"/>
          <p:nvPr userDrawn="1"/>
        </p:nvSpPr>
        <p:spPr>
          <a:xfrm>
            <a:off x="2197408" y="1986975"/>
            <a:ext cx="4698382" cy="584775"/>
          </a:xfrm>
          <a:prstGeom prst="rect">
            <a:avLst/>
          </a:prstGeom>
          <a:noFill/>
        </p:spPr>
        <p:txBody>
          <a:bodyPr wrap="square" rtlCol="0">
            <a:spAutoFit/>
          </a:bodyPr>
          <a:lstStyle/>
          <a:p>
            <a:pPr algn="ctr"/>
            <a:r>
              <a:rPr kumimoji="1" lang="en-US" altLang="zh-CN" sz="3200" b="1" i="0" dirty="0">
                <a:solidFill>
                  <a:srgbClr val="005564"/>
                </a:solidFill>
                <a:latin typeface="Aktiv Grotesk" panose="020B0504020202020204" pitchFamily="34" charset="0"/>
                <a:cs typeface="Aktiv Grotesk" panose="020B0504020202020204" pitchFamily="34" charset="0"/>
              </a:rPr>
              <a:t>Thanks for Watching </a:t>
            </a:r>
            <a:endParaRPr kumimoji="1" lang="zh-CN" altLang="en-US" sz="3200" b="1" i="0" dirty="0">
              <a:solidFill>
                <a:srgbClr val="005564"/>
              </a:solidFill>
              <a:latin typeface="Aktiv Grotesk" panose="020B0504020202020204" pitchFamily="34" charset="0"/>
              <a:cs typeface="Aktiv Grotesk" panose="020B0504020202020204" pitchFamily="34" charset="0"/>
            </a:endParaRPr>
          </a:p>
        </p:txBody>
      </p:sp>
    </p:spTree>
    <p:extLst>
      <p:ext uri="{BB962C8B-B14F-4D97-AF65-F5344CB8AC3E}">
        <p14:creationId xmlns:p14="http://schemas.microsoft.com/office/powerpoint/2010/main" val="36899501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 Lifestyle">
    <p:bg>
      <p:bgPr>
        <a:solidFill>
          <a:srgbClr val="4ACBD6"/>
        </a:solidFill>
        <a:effectLst/>
      </p:bgPr>
    </p:bg>
    <p:spTree>
      <p:nvGrpSpPr>
        <p:cNvPr id="1" name=""/>
        <p:cNvGrpSpPr/>
        <p:nvPr/>
      </p:nvGrpSpPr>
      <p:grpSpPr>
        <a:xfrm>
          <a:off x="0" y="0"/>
          <a:ext cx="0" cy="0"/>
          <a:chOff x="0" y="0"/>
          <a:chExt cx="0" cy="0"/>
        </a:xfrm>
      </p:grpSpPr>
      <p:pic>
        <p:nvPicPr>
          <p:cNvPr id="12" name="Picture 11" descr="TPLINK_LIFE_LR_0003-v7.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80027" cy="5143499"/>
          </a:xfrm>
          <a:prstGeom prst="rect">
            <a:avLst/>
          </a:prstGeom>
        </p:spPr>
      </p:pic>
      <p:pic>
        <p:nvPicPr>
          <p:cNvPr id="13" name="Picture 12" descr="int_TP-Link Brand Guidelines_05202016-02.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77742" y="181147"/>
            <a:ext cx="2071068" cy="1417245"/>
          </a:xfrm>
          <a:prstGeom prst="rect">
            <a:avLst/>
          </a:prstGeom>
        </p:spPr>
      </p:pic>
      <p:pic>
        <p:nvPicPr>
          <p:cNvPr id="14" name="Picture 13" descr="whitelogo-03.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30327" y="4195387"/>
            <a:ext cx="1325880" cy="564185"/>
          </a:xfrm>
          <a:prstGeom prst="rect">
            <a:avLst/>
          </a:prstGeom>
        </p:spPr>
      </p:pic>
      <p:sp>
        <p:nvSpPr>
          <p:cNvPr id="16" name="Text Placeholder 8"/>
          <p:cNvSpPr>
            <a:spLocks noGrp="1"/>
          </p:cNvSpPr>
          <p:nvPr>
            <p:ph type="body" sz="quarter" idx="10" hasCustomPrompt="1"/>
          </p:nvPr>
        </p:nvSpPr>
        <p:spPr>
          <a:xfrm>
            <a:off x="580068" y="2251729"/>
            <a:ext cx="5326518" cy="295262"/>
          </a:xfrm>
          <a:prstGeom prst="rect">
            <a:avLst/>
          </a:prstGeom>
        </p:spPr>
        <p:txBody>
          <a:bodyPr vert="horz" anchor="t"/>
          <a:lstStyle>
            <a:lvl1pPr marL="0" indent="0" algn="l">
              <a:lnSpc>
                <a:spcPct val="80000"/>
              </a:lnSpc>
              <a:buNone/>
              <a:defRPr sz="2000" b="1" i="0">
                <a:solidFill>
                  <a:schemeClr val="bg1"/>
                </a:solidFill>
                <a:latin typeface="Arial"/>
                <a:cs typeface="Arial"/>
              </a:defRPr>
            </a:lvl1pPr>
          </a:lstStyle>
          <a:p>
            <a:pPr lvl="0"/>
            <a:r>
              <a:rPr lang="en-US" dirty="0"/>
              <a:t>Click to Edit Title</a:t>
            </a:r>
          </a:p>
        </p:txBody>
      </p:sp>
      <p:sp>
        <p:nvSpPr>
          <p:cNvPr id="17" name="Text Placeholder 8"/>
          <p:cNvSpPr>
            <a:spLocks noGrp="1"/>
          </p:cNvSpPr>
          <p:nvPr>
            <p:ph type="body" sz="quarter" idx="11" hasCustomPrompt="1"/>
          </p:nvPr>
        </p:nvSpPr>
        <p:spPr>
          <a:xfrm>
            <a:off x="597005" y="2049427"/>
            <a:ext cx="2331385" cy="202303"/>
          </a:xfrm>
          <a:prstGeom prst="rect">
            <a:avLst/>
          </a:prstGeom>
        </p:spPr>
        <p:txBody>
          <a:bodyPr vert="horz"/>
          <a:lstStyle>
            <a:lvl1pPr marL="0" indent="0" algn="l">
              <a:buNone/>
              <a:defRPr sz="1100" b="0" i="0">
                <a:solidFill>
                  <a:srgbClr val="FFCC08"/>
                </a:solidFill>
                <a:latin typeface="Arial"/>
                <a:cs typeface="Arial"/>
              </a:defRPr>
            </a:lvl1pPr>
          </a:lstStyle>
          <a:p>
            <a:pPr lvl="0"/>
            <a:r>
              <a:rPr lang="en-US" dirty="0"/>
              <a:t>DATE</a:t>
            </a:r>
          </a:p>
        </p:txBody>
      </p:sp>
      <p:sp>
        <p:nvSpPr>
          <p:cNvPr id="18" name="Text Placeholder 8"/>
          <p:cNvSpPr>
            <a:spLocks noGrp="1"/>
          </p:cNvSpPr>
          <p:nvPr>
            <p:ph type="body" sz="quarter" idx="12" hasCustomPrompt="1"/>
          </p:nvPr>
        </p:nvSpPr>
        <p:spPr>
          <a:xfrm>
            <a:off x="607285" y="2546992"/>
            <a:ext cx="3340598" cy="392150"/>
          </a:xfrm>
          <a:prstGeom prst="rect">
            <a:avLst/>
          </a:prstGeom>
        </p:spPr>
        <p:txBody>
          <a:bodyPr vert="horz"/>
          <a:lstStyle>
            <a:lvl1pPr marL="0" indent="0" algn="l">
              <a:buNone/>
              <a:defRPr sz="1100" b="1" i="0" baseline="0">
                <a:solidFill>
                  <a:schemeClr val="bg1"/>
                </a:solidFill>
                <a:latin typeface="Arial"/>
                <a:cs typeface="Arial"/>
              </a:defRPr>
            </a:lvl1pPr>
          </a:lstStyle>
          <a:p>
            <a:pPr lvl="0"/>
            <a:r>
              <a:rPr lang="en-US" dirty="0"/>
              <a:t>SUBHEAD (OPTIONAL)</a:t>
            </a:r>
          </a:p>
        </p:txBody>
      </p:sp>
    </p:spTree>
    <p:extLst>
      <p:ext uri="{BB962C8B-B14F-4D97-AF65-F5344CB8AC3E}">
        <p14:creationId xmlns:p14="http://schemas.microsoft.com/office/powerpoint/2010/main" val="29951539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312"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292"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748" b="0" i="0">
                <a:solidFill>
                  <a:schemeClr val="bg1"/>
                </a:solidFill>
                <a:latin typeface="Arial"/>
                <a:cs typeface="Arial"/>
              </a:defRPr>
            </a:lvl1pPr>
          </a:lstStyle>
          <a:p>
            <a:pPr marL="8637">
              <a:spcBef>
                <a:spcPts val="92"/>
              </a:spcBef>
            </a:pPr>
            <a:r>
              <a:rPr lang="en-US" spc="24"/>
              <a:t>2018</a:t>
            </a:r>
            <a:r>
              <a:rPr lang="en-US" spc="-37"/>
              <a:t> </a:t>
            </a:r>
            <a:r>
              <a:rPr lang="en-US" spc="-3"/>
              <a:t>TP-Link,</a:t>
            </a:r>
            <a:r>
              <a:rPr lang="en-US" spc="-37"/>
              <a:t> </a:t>
            </a:r>
            <a:r>
              <a:rPr lang="en-US" spc="-10"/>
              <a:t>Inc.</a:t>
            </a:r>
            <a:r>
              <a:rPr lang="en-US" spc="-34"/>
              <a:t> </a:t>
            </a:r>
            <a:r>
              <a:rPr lang="en-US" spc="14"/>
              <a:t>Confidential</a:t>
            </a:r>
            <a:r>
              <a:rPr lang="en-US" spc="-37"/>
              <a:t> </a:t>
            </a:r>
            <a:r>
              <a:rPr lang="en-US" spc="10"/>
              <a:t>information.</a:t>
            </a:r>
            <a:r>
              <a:rPr lang="en-US" spc="-34"/>
              <a:t> </a:t>
            </a:r>
            <a:r>
              <a:rPr lang="en-US" spc="20"/>
              <a:t>Not</a:t>
            </a:r>
            <a:r>
              <a:rPr lang="en-US" spc="-37"/>
              <a:t> </a:t>
            </a:r>
            <a:r>
              <a:rPr lang="en-US" spc="27"/>
              <a:t>for</a:t>
            </a:r>
            <a:r>
              <a:rPr lang="en-US" spc="-37"/>
              <a:t> </a:t>
            </a:r>
            <a:r>
              <a:rPr lang="en-US" spc="20"/>
              <a:t>distribution</a:t>
            </a:r>
            <a:r>
              <a:rPr lang="en-US" spc="-34"/>
              <a:t> </a:t>
            </a:r>
            <a:r>
              <a:rPr lang="en-US" spc="27"/>
              <a:t>or</a:t>
            </a:r>
            <a:r>
              <a:rPr lang="en-US" spc="-37"/>
              <a:t> </a:t>
            </a:r>
            <a:r>
              <a:rPr lang="en-US" spc="14"/>
              <a:t>reproduction.</a:t>
            </a:r>
            <a:endParaRPr lang="en-US" spc="14"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9/1/22</a:t>
            </a:fld>
            <a:endParaRPr lang="en-US"/>
          </a:p>
        </p:txBody>
      </p:sp>
      <p:sp>
        <p:nvSpPr>
          <p:cNvPr id="6" name="Holder 6"/>
          <p:cNvSpPr>
            <a:spLocks noGrp="1"/>
          </p:cNvSpPr>
          <p:nvPr>
            <p:ph type="sldNum" sz="quarter" idx="7"/>
          </p:nvPr>
        </p:nvSpPr>
        <p:spPr/>
        <p:txBody>
          <a:bodyPr lIns="0" tIns="0" rIns="0" bIns="0"/>
          <a:lstStyle>
            <a:lvl1pPr>
              <a:defRPr sz="952" b="0" i="0">
                <a:solidFill>
                  <a:schemeClr val="bg1"/>
                </a:solidFill>
                <a:latin typeface="Arial"/>
                <a:cs typeface="Arial"/>
              </a:defRPr>
            </a:lvl1pPr>
          </a:lstStyle>
          <a:p>
            <a:pPr marL="17275">
              <a:spcBef>
                <a:spcPts val="136"/>
              </a:spcBef>
            </a:pPr>
            <a:fld id="{81D60167-4931-47E6-BA6A-407CBD079E47}" type="slidenum">
              <a:rPr lang="ru-RU" spc="34" smtClean="0"/>
              <a:pPr marL="17275">
                <a:spcBef>
                  <a:spcPts val="136"/>
                </a:spcBef>
              </a:pPr>
              <a:t>‹#›</a:t>
            </a:fld>
            <a:endParaRPr lang="ru-RU" spc="34" dirty="0"/>
          </a:p>
        </p:txBody>
      </p:sp>
    </p:spTree>
    <p:extLst>
      <p:ext uri="{BB962C8B-B14F-4D97-AF65-F5344CB8AC3E}">
        <p14:creationId xmlns:p14="http://schemas.microsoft.com/office/powerpoint/2010/main" val="2343432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CBAEDC9-52C8-C348-BDA0-EF739AB99B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标题 4"/>
          <p:cNvSpPr txBox="1">
            <a:spLocks/>
          </p:cNvSpPr>
          <p:nvPr userDrawn="1"/>
        </p:nvSpPr>
        <p:spPr>
          <a:xfrm>
            <a:off x="2699195" y="1179871"/>
            <a:ext cx="3755377" cy="210050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kumimoji="1" lang="zh-CN" altLang="en-US" sz="4500" dirty="0"/>
            </a:br>
            <a:endParaRPr kumimoji="1" lang="zh-CN" altLang="en-US" sz="4500" dirty="0"/>
          </a:p>
        </p:txBody>
      </p:sp>
      <p:pic>
        <p:nvPicPr>
          <p:cNvPr id="7" name="图片 6">
            <a:extLst>
              <a:ext uri="{FF2B5EF4-FFF2-40B4-BE49-F238E27FC236}">
                <a16:creationId xmlns:a16="http://schemas.microsoft.com/office/drawing/2014/main" id="{C4FEB0E3-C31D-A542-8CCB-BA7EBFC7C6A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902" r="19672" b="50000"/>
          <a:stretch/>
        </p:blipFill>
        <p:spPr>
          <a:xfrm>
            <a:off x="-14990" y="3755036"/>
            <a:ext cx="9158642" cy="1395959"/>
          </a:xfrm>
          <a:prstGeom prst="rect">
            <a:avLst/>
          </a:prstGeom>
        </p:spPr>
      </p:pic>
      <p:sp>
        <p:nvSpPr>
          <p:cNvPr id="9" name="标题 11">
            <a:extLst>
              <a:ext uri="{FF2B5EF4-FFF2-40B4-BE49-F238E27FC236}">
                <a16:creationId xmlns:a16="http://schemas.microsoft.com/office/drawing/2014/main" id="{213DD1E5-ADA8-0245-8F19-03DBE2836502}"/>
              </a:ext>
            </a:extLst>
          </p:cNvPr>
          <p:cNvSpPr>
            <a:spLocks noGrp="1"/>
          </p:cNvSpPr>
          <p:nvPr>
            <p:ph type="title" hasCustomPrompt="1"/>
          </p:nvPr>
        </p:nvSpPr>
        <p:spPr>
          <a:xfrm>
            <a:off x="1749480" y="1388464"/>
            <a:ext cx="5629701" cy="1006933"/>
          </a:xfrm>
        </p:spPr>
        <p:txBody>
          <a:bodyPr>
            <a:noAutofit/>
          </a:bodyPr>
          <a:lstStyle>
            <a:lvl1pPr algn="ctr">
              <a:lnSpc>
                <a:spcPct val="100000"/>
              </a:lnSpc>
              <a:defRPr sz="4400" b="1" baseline="0">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lvl1pPr>
          </a:lstStyle>
          <a:p>
            <a:r>
              <a:rPr kumimoji="1" lang="en-US" altLang="zh-CN" dirty="0"/>
              <a:t>Click to</a:t>
            </a:r>
            <a:r>
              <a:rPr kumimoji="1" lang="zh-CN" altLang="en-US" dirty="0"/>
              <a:t> </a:t>
            </a:r>
            <a:r>
              <a:rPr kumimoji="1" lang="en-US" altLang="zh-CN" dirty="0"/>
              <a:t>Edit Title</a:t>
            </a:r>
            <a:endParaRPr kumimoji="1" lang="zh-CN" altLang="en-US" dirty="0"/>
          </a:p>
        </p:txBody>
      </p:sp>
      <p:pic>
        <p:nvPicPr>
          <p:cNvPr id="8" name="图片 7">
            <a:extLst>
              <a:ext uri="{FF2B5EF4-FFF2-40B4-BE49-F238E27FC236}">
                <a16:creationId xmlns:a16="http://schemas.microsoft.com/office/drawing/2014/main" id="{D119431D-65B0-8346-929D-8BAF34BB65C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53965" y="3621691"/>
            <a:ext cx="907321" cy="341938"/>
          </a:xfrm>
          <a:prstGeom prst="rect">
            <a:avLst/>
          </a:prstGeom>
        </p:spPr>
      </p:pic>
    </p:spTree>
    <p:extLst>
      <p:ext uri="{BB962C8B-B14F-4D97-AF65-F5344CB8AC3E}">
        <p14:creationId xmlns:p14="http://schemas.microsoft.com/office/powerpoint/2010/main" val="3479720297"/>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orient="horz" pos="170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CBAEDC9-52C8-C348-BDA0-EF739AB99B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标题 4"/>
          <p:cNvSpPr txBox="1">
            <a:spLocks/>
          </p:cNvSpPr>
          <p:nvPr userDrawn="1"/>
        </p:nvSpPr>
        <p:spPr>
          <a:xfrm>
            <a:off x="2699195" y="1179871"/>
            <a:ext cx="3755377" cy="210050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kumimoji="1" lang="zh-CN" altLang="en-US" sz="4500" dirty="0"/>
            </a:br>
            <a:endParaRPr kumimoji="1" lang="zh-CN" altLang="en-US" sz="4500" dirty="0"/>
          </a:p>
        </p:txBody>
      </p:sp>
      <p:pic>
        <p:nvPicPr>
          <p:cNvPr id="4" name="图片 3">
            <a:extLst>
              <a:ext uri="{FF2B5EF4-FFF2-40B4-BE49-F238E27FC236}">
                <a16:creationId xmlns:a16="http://schemas.microsoft.com/office/drawing/2014/main" id="{0F417A45-AF16-DF40-BBA7-F1DBD51700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53965" y="3621691"/>
            <a:ext cx="907321" cy="341938"/>
          </a:xfrm>
          <a:prstGeom prst="rect">
            <a:avLst/>
          </a:prstGeom>
        </p:spPr>
      </p:pic>
      <p:pic>
        <p:nvPicPr>
          <p:cNvPr id="7" name="图片 6">
            <a:extLst>
              <a:ext uri="{FF2B5EF4-FFF2-40B4-BE49-F238E27FC236}">
                <a16:creationId xmlns:a16="http://schemas.microsoft.com/office/drawing/2014/main" id="{C4FEB0E3-C31D-A542-8CCB-BA7EBFC7C6A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902" r="19672" b="50000"/>
          <a:stretch/>
        </p:blipFill>
        <p:spPr>
          <a:xfrm>
            <a:off x="-14990" y="3755036"/>
            <a:ext cx="9158642" cy="1395959"/>
          </a:xfrm>
          <a:prstGeom prst="rect">
            <a:avLst/>
          </a:prstGeom>
        </p:spPr>
      </p:pic>
      <p:sp>
        <p:nvSpPr>
          <p:cNvPr id="10" name="标题 11">
            <a:extLst>
              <a:ext uri="{FF2B5EF4-FFF2-40B4-BE49-F238E27FC236}">
                <a16:creationId xmlns:a16="http://schemas.microsoft.com/office/drawing/2014/main" id="{974F84DE-B2B5-A845-8988-0CC1B5792695}"/>
              </a:ext>
            </a:extLst>
          </p:cNvPr>
          <p:cNvSpPr>
            <a:spLocks noGrp="1"/>
          </p:cNvSpPr>
          <p:nvPr>
            <p:ph type="title" hasCustomPrompt="1"/>
          </p:nvPr>
        </p:nvSpPr>
        <p:spPr>
          <a:xfrm>
            <a:off x="2077797" y="1326800"/>
            <a:ext cx="4988405" cy="1006933"/>
          </a:xfrm>
        </p:spPr>
        <p:txBody>
          <a:bodyPr>
            <a:noAutofit/>
          </a:bodyPr>
          <a:lstStyle>
            <a:lvl1pPr algn="ctr">
              <a:lnSpc>
                <a:spcPct val="100000"/>
              </a:lnSpc>
              <a:defRPr sz="4400" b="1" baseline="0">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lvl1pPr>
          </a:lstStyle>
          <a:p>
            <a:r>
              <a:rPr kumimoji="1" lang="en-US" altLang="zh-CN" dirty="0"/>
              <a:t>Click to</a:t>
            </a:r>
            <a:r>
              <a:rPr kumimoji="1" lang="zh-CN" altLang="en-US" dirty="0"/>
              <a:t> </a:t>
            </a:r>
            <a:r>
              <a:rPr kumimoji="1" lang="en-US" altLang="zh-CN" dirty="0"/>
              <a:t>Edit Title</a:t>
            </a:r>
            <a:endParaRPr kumimoji="1" lang="zh-CN" altLang="en-US" dirty="0"/>
          </a:p>
        </p:txBody>
      </p:sp>
      <p:sp>
        <p:nvSpPr>
          <p:cNvPr id="11" name="Text Placeholder 3">
            <a:extLst>
              <a:ext uri="{FF2B5EF4-FFF2-40B4-BE49-F238E27FC236}">
                <a16:creationId xmlns:a16="http://schemas.microsoft.com/office/drawing/2014/main" id="{BC1B260B-14BB-864E-BD21-17D1CE9E5004}"/>
              </a:ext>
            </a:extLst>
          </p:cNvPr>
          <p:cNvSpPr>
            <a:spLocks noGrp="1"/>
          </p:cNvSpPr>
          <p:nvPr>
            <p:ph type="body" sz="half" idx="2" hasCustomPrompt="1"/>
          </p:nvPr>
        </p:nvSpPr>
        <p:spPr>
          <a:xfrm>
            <a:off x="3097410" y="2224118"/>
            <a:ext cx="2949178" cy="526040"/>
          </a:xfrm>
        </p:spPr>
        <p:txBody>
          <a:bodyPr>
            <a:normAutofit/>
          </a:bodyPr>
          <a:lstStyle>
            <a:lvl1pPr marL="0" indent="0" algn="ctr">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en-US" altLang="zh-CN" dirty="0"/>
              <a:t>Click to</a:t>
            </a:r>
            <a:r>
              <a:rPr kumimoji="1" lang="zh-CN" altLang="en-US" dirty="0"/>
              <a:t> </a:t>
            </a:r>
            <a:r>
              <a:rPr kumimoji="1" lang="en-US" altLang="zh-CN" dirty="0"/>
              <a:t>Edit Title</a:t>
            </a:r>
            <a:endParaRPr lang="zh-CN" altLang="en-US" dirty="0"/>
          </a:p>
        </p:txBody>
      </p:sp>
    </p:spTree>
    <p:extLst>
      <p:ext uri="{BB962C8B-B14F-4D97-AF65-F5344CB8AC3E}">
        <p14:creationId xmlns:p14="http://schemas.microsoft.com/office/powerpoint/2010/main" val="3143112638"/>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orient="horz" pos="170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目录">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1AFCAB0-B2E1-694B-B81E-2D0546D8D0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036314"/>
            <a:ext cx="9144000" cy="1114681"/>
          </a:xfrm>
          <a:prstGeom prst="rect">
            <a:avLst/>
          </a:prstGeom>
        </p:spPr>
      </p:pic>
      <p:pic>
        <p:nvPicPr>
          <p:cNvPr id="16" name="图片 15">
            <a:extLst>
              <a:ext uri="{FF2B5EF4-FFF2-40B4-BE49-F238E27FC236}">
                <a16:creationId xmlns:a16="http://schemas.microsoft.com/office/drawing/2014/main" id="{7BA96210-5021-EF42-8330-40DCB4D6A40E}"/>
              </a:ext>
            </a:extLst>
          </p:cNvPr>
          <p:cNvPicPr>
            <a:picLocks noChangeAspect="1"/>
          </p:cNvPicPr>
          <p:nvPr userDrawn="1"/>
        </p:nvPicPr>
        <p:blipFill>
          <a:blip r:embed="rId3"/>
          <a:stretch>
            <a:fillRect/>
          </a:stretch>
        </p:blipFill>
        <p:spPr>
          <a:xfrm>
            <a:off x="252027" y="4804727"/>
            <a:ext cx="585488" cy="225188"/>
          </a:xfrm>
          <a:prstGeom prst="rect">
            <a:avLst/>
          </a:prstGeom>
        </p:spPr>
      </p:pic>
      <p:pic>
        <p:nvPicPr>
          <p:cNvPr id="17" name="图片 16">
            <a:extLst>
              <a:ext uri="{FF2B5EF4-FFF2-40B4-BE49-F238E27FC236}">
                <a16:creationId xmlns:a16="http://schemas.microsoft.com/office/drawing/2014/main" id="{616985AB-11D0-B447-9F89-0E8BDBE7102D}"/>
              </a:ext>
            </a:extLst>
          </p:cNvPr>
          <p:cNvPicPr>
            <a:picLocks noChangeAspect="1"/>
          </p:cNvPicPr>
          <p:nvPr userDrawn="1"/>
        </p:nvPicPr>
        <p:blipFill>
          <a:blip r:embed="rId4"/>
          <a:stretch>
            <a:fillRect/>
          </a:stretch>
        </p:blipFill>
        <p:spPr>
          <a:xfrm>
            <a:off x="8791575" y="4923790"/>
            <a:ext cx="352425" cy="104775"/>
          </a:xfrm>
          <a:prstGeom prst="rect">
            <a:avLst/>
          </a:prstGeom>
        </p:spPr>
      </p:pic>
      <p:sp>
        <p:nvSpPr>
          <p:cNvPr id="22" name="文本框 21">
            <a:extLst>
              <a:ext uri="{FF2B5EF4-FFF2-40B4-BE49-F238E27FC236}">
                <a16:creationId xmlns:a16="http://schemas.microsoft.com/office/drawing/2014/main" id="{EE20FEDD-844A-F14A-A76A-F9E17E7D7DD1}"/>
              </a:ext>
            </a:extLst>
          </p:cNvPr>
          <p:cNvSpPr txBox="1"/>
          <p:nvPr userDrawn="1"/>
        </p:nvSpPr>
        <p:spPr>
          <a:xfrm>
            <a:off x="6244956" y="4876327"/>
            <a:ext cx="2856080" cy="292388"/>
          </a:xfrm>
          <a:prstGeom prst="rect">
            <a:avLst/>
          </a:prstGeom>
          <a:noFill/>
        </p:spPr>
        <p:txBody>
          <a:bodyPr wrap="square" rtlCol="0">
            <a:spAutoFit/>
          </a:bodyPr>
          <a:lstStyle/>
          <a:p>
            <a:pPr defTabSz="685800"/>
            <a:r>
              <a:rPr lang="en-US" altLang="zh-CN" sz="650" dirty="0">
                <a:solidFill>
                  <a:schemeClr val="bg1"/>
                </a:solidFill>
                <a:latin typeface="Aktiv Grotesk" panose="020B0504020202020204" pitchFamily="34" charset="0"/>
                <a:ea typeface="TP-Link Aktiv" panose="020B0504020202020204" pitchFamily="34" charset="0"/>
                <a:cs typeface="Aktiv Grotesk" panose="020B0504020202020204" pitchFamily="34" charset="0"/>
              </a:rPr>
              <a:t>© 2021 TP-Link Corporation Limited. Not for distribution or reproduction.</a:t>
            </a:r>
            <a:endParaRPr lang="zh-CN" altLang="en-US" sz="650" dirty="0">
              <a:solidFill>
                <a:schemeClr val="bg1"/>
              </a:solidFill>
              <a:latin typeface="Aktiv Grotesk" panose="020B0504020202020204" pitchFamily="34" charset="0"/>
              <a:cs typeface="Aktiv Grotesk" panose="020B0504020202020204" pitchFamily="34" charset="0"/>
            </a:endParaRPr>
          </a:p>
        </p:txBody>
      </p:sp>
      <p:sp>
        <p:nvSpPr>
          <p:cNvPr id="19" name="内容占位符 2">
            <a:extLst>
              <a:ext uri="{FF2B5EF4-FFF2-40B4-BE49-F238E27FC236}">
                <a16:creationId xmlns:a16="http://schemas.microsoft.com/office/drawing/2014/main" id="{EF03BAEC-73CA-CE4F-B20B-39A6AEE72521}"/>
              </a:ext>
            </a:extLst>
          </p:cNvPr>
          <p:cNvSpPr>
            <a:spLocks noGrp="1"/>
          </p:cNvSpPr>
          <p:nvPr>
            <p:ph idx="1" hasCustomPrompt="1"/>
          </p:nvPr>
        </p:nvSpPr>
        <p:spPr>
          <a:xfrm>
            <a:off x="494212" y="1726651"/>
            <a:ext cx="2588435" cy="2753401"/>
          </a:xfrm>
        </p:spPr>
        <p:txBody>
          <a:bodyPr>
            <a:normAutofit/>
          </a:bodyPr>
          <a:lstStyle>
            <a:lvl1pPr marL="0" indent="0">
              <a:lnSpc>
                <a:spcPct val="140000"/>
              </a:lnSpc>
              <a:buFontTx/>
              <a:buNone/>
              <a:defRPr sz="1400" b="1" baseline="0">
                <a:solidFill>
                  <a:srgbClr val="005564"/>
                </a:solidFill>
                <a:latin typeface="Aktiv Grotesk" panose="020B0504020202020204" pitchFamily="34" charset="0"/>
                <a:ea typeface="Aktiv Grotesk" panose="020B0504020202020204" pitchFamily="34" charset="0"/>
                <a:cs typeface="Aktiv Grotesk" panose="020B0504020202020204" pitchFamily="34" charset="0"/>
              </a:defRPr>
            </a:lvl1pPr>
          </a:lstStyle>
          <a:p>
            <a:pPr lvl="0"/>
            <a:r>
              <a:rPr kumimoji="1" lang="en-US" altLang="zh-CN" dirty="0"/>
              <a:t>Click to Edit Content</a:t>
            </a:r>
            <a:endParaRPr kumimoji="1" lang="zh-CN" altLang="en-US" dirty="0"/>
          </a:p>
        </p:txBody>
      </p:sp>
      <p:sp>
        <p:nvSpPr>
          <p:cNvPr id="20" name="标题 1">
            <a:extLst>
              <a:ext uri="{FF2B5EF4-FFF2-40B4-BE49-F238E27FC236}">
                <a16:creationId xmlns:a16="http://schemas.microsoft.com/office/drawing/2014/main" id="{6818C517-7C83-3243-94E6-5D8243567E9A}"/>
              </a:ext>
            </a:extLst>
          </p:cNvPr>
          <p:cNvSpPr>
            <a:spLocks noGrp="1"/>
          </p:cNvSpPr>
          <p:nvPr>
            <p:ph type="title" hasCustomPrompt="1"/>
          </p:nvPr>
        </p:nvSpPr>
        <p:spPr>
          <a:xfrm>
            <a:off x="494212" y="289880"/>
            <a:ext cx="4324936" cy="1325563"/>
          </a:xfrm>
        </p:spPr>
        <p:txBody>
          <a:bodyPr>
            <a:noAutofit/>
          </a:bodyPr>
          <a:lstStyle>
            <a:lvl1pPr>
              <a:defRPr sz="6000" b="1" i="0">
                <a:solidFill>
                  <a:schemeClr val="bg1">
                    <a:lumMod val="95000"/>
                  </a:schemeClr>
                </a:solidFill>
                <a:latin typeface="Aktiv Grotesk" panose="020B0504020202020204" pitchFamily="34" charset="0"/>
                <a:ea typeface="Aktiv Grotesk" panose="020B0504020202020204" pitchFamily="34" charset="0"/>
                <a:cs typeface="Aktiv Grotesk" panose="020B0504020202020204" pitchFamily="34" charset="0"/>
              </a:defRPr>
            </a:lvl1pPr>
          </a:lstStyle>
          <a:p>
            <a:r>
              <a:rPr kumimoji="1" lang="en-US" altLang="zh-CN" dirty="0"/>
              <a:t>Contents</a:t>
            </a:r>
            <a:endParaRPr kumimoji="1" lang="zh-CN" altLang="en-US" dirty="0"/>
          </a:p>
        </p:txBody>
      </p:sp>
      <p:sp>
        <p:nvSpPr>
          <p:cNvPr id="21" name="内容占位符 2">
            <a:extLst>
              <a:ext uri="{FF2B5EF4-FFF2-40B4-BE49-F238E27FC236}">
                <a16:creationId xmlns:a16="http://schemas.microsoft.com/office/drawing/2014/main" id="{D6CE7CE3-9705-9D45-B78B-3FD7F80D29A9}"/>
              </a:ext>
            </a:extLst>
          </p:cNvPr>
          <p:cNvSpPr>
            <a:spLocks noGrp="1"/>
          </p:cNvSpPr>
          <p:nvPr>
            <p:ph idx="10" hasCustomPrompt="1"/>
          </p:nvPr>
        </p:nvSpPr>
        <p:spPr>
          <a:xfrm>
            <a:off x="3388248" y="1726651"/>
            <a:ext cx="2588435" cy="2753401"/>
          </a:xfrm>
        </p:spPr>
        <p:txBody>
          <a:bodyPr>
            <a:normAutofit/>
          </a:bodyPr>
          <a:lstStyle>
            <a:lvl1pPr marL="0" indent="0">
              <a:lnSpc>
                <a:spcPct val="140000"/>
              </a:lnSpc>
              <a:buFontTx/>
              <a:buNone/>
              <a:defRPr sz="1400" b="1" baseline="0">
                <a:solidFill>
                  <a:srgbClr val="005564"/>
                </a:solidFill>
                <a:latin typeface="Aktiv Grotesk" panose="020B0504020202020204" pitchFamily="34" charset="0"/>
                <a:ea typeface="Aktiv Grotesk" panose="020B0504020202020204" pitchFamily="34" charset="0"/>
                <a:cs typeface="Aktiv Grotesk" panose="020B0504020202020204" pitchFamily="34" charset="0"/>
              </a:defRPr>
            </a:lvl1pPr>
          </a:lstStyle>
          <a:p>
            <a:pPr lvl="0"/>
            <a:r>
              <a:rPr kumimoji="1" lang="en-US" altLang="zh-CN" dirty="0"/>
              <a:t>Click to Edit Content</a:t>
            </a:r>
            <a:endParaRPr kumimoji="1" lang="zh-CN" altLang="en-US" dirty="0"/>
          </a:p>
        </p:txBody>
      </p:sp>
      <p:sp>
        <p:nvSpPr>
          <p:cNvPr id="23" name="内容占位符 2">
            <a:extLst>
              <a:ext uri="{FF2B5EF4-FFF2-40B4-BE49-F238E27FC236}">
                <a16:creationId xmlns:a16="http://schemas.microsoft.com/office/drawing/2014/main" id="{296B376D-6212-FA46-BD20-10F21273DA39}"/>
              </a:ext>
            </a:extLst>
          </p:cNvPr>
          <p:cNvSpPr>
            <a:spLocks noGrp="1"/>
          </p:cNvSpPr>
          <p:nvPr>
            <p:ph idx="11" hasCustomPrompt="1"/>
          </p:nvPr>
        </p:nvSpPr>
        <p:spPr>
          <a:xfrm>
            <a:off x="6244956" y="1726651"/>
            <a:ext cx="2588435" cy="2753401"/>
          </a:xfrm>
        </p:spPr>
        <p:txBody>
          <a:bodyPr>
            <a:normAutofit/>
          </a:bodyPr>
          <a:lstStyle>
            <a:lvl1pPr marL="0" indent="0">
              <a:lnSpc>
                <a:spcPct val="140000"/>
              </a:lnSpc>
              <a:buFontTx/>
              <a:buNone/>
              <a:defRPr sz="1400" b="1" baseline="0">
                <a:solidFill>
                  <a:srgbClr val="005564"/>
                </a:solidFill>
                <a:latin typeface="Aktiv Grotesk" panose="020B0504020202020204" pitchFamily="34" charset="0"/>
                <a:ea typeface="Aktiv Grotesk" panose="020B0504020202020204" pitchFamily="34" charset="0"/>
                <a:cs typeface="Aktiv Grotesk" panose="020B0504020202020204" pitchFamily="34" charset="0"/>
              </a:defRPr>
            </a:lvl1pPr>
          </a:lstStyle>
          <a:p>
            <a:pPr lvl="0"/>
            <a:r>
              <a:rPr kumimoji="1" lang="en-US" altLang="zh-CN" dirty="0"/>
              <a:t>Click to Edit Content</a:t>
            </a:r>
            <a:endParaRPr kumimoji="1" lang="zh-CN" altLang="en-US" dirty="0"/>
          </a:p>
        </p:txBody>
      </p:sp>
    </p:spTree>
    <p:extLst>
      <p:ext uri="{BB962C8B-B14F-4D97-AF65-F5344CB8AC3E}">
        <p14:creationId xmlns:p14="http://schemas.microsoft.com/office/powerpoint/2010/main" val="1015583391"/>
      </p:ext>
    </p:extLst>
  </p:cSld>
  <p:clrMapOvr>
    <a:masterClrMapping/>
  </p:clrMapOvr>
  <p:extLst>
    <p:ext uri="{DCECCB84-F9BA-43D5-87BE-67443E8EF086}">
      <p15:sldGuideLst xmlns:p15="http://schemas.microsoft.com/office/powerpoint/2012/main">
        <p15:guide id="1" orient="horz" pos="3134">
          <p15:clr>
            <a:srgbClr val="FBAE40"/>
          </p15:clr>
        </p15:guide>
        <p15:guide id="2" pos="349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目录">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1AFCAB0-B2E1-694B-B81E-2D0546D8D0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036314"/>
            <a:ext cx="9144000" cy="1114681"/>
          </a:xfrm>
          <a:prstGeom prst="rect">
            <a:avLst/>
          </a:prstGeom>
        </p:spPr>
      </p:pic>
      <p:pic>
        <p:nvPicPr>
          <p:cNvPr id="16" name="图片 15">
            <a:extLst>
              <a:ext uri="{FF2B5EF4-FFF2-40B4-BE49-F238E27FC236}">
                <a16:creationId xmlns:a16="http://schemas.microsoft.com/office/drawing/2014/main" id="{7BA96210-5021-EF42-8330-40DCB4D6A40E}"/>
              </a:ext>
            </a:extLst>
          </p:cNvPr>
          <p:cNvPicPr>
            <a:picLocks noChangeAspect="1"/>
          </p:cNvPicPr>
          <p:nvPr userDrawn="1"/>
        </p:nvPicPr>
        <p:blipFill>
          <a:blip r:embed="rId3"/>
          <a:stretch>
            <a:fillRect/>
          </a:stretch>
        </p:blipFill>
        <p:spPr>
          <a:xfrm>
            <a:off x="252027" y="4804727"/>
            <a:ext cx="585488" cy="225188"/>
          </a:xfrm>
          <a:prstGeom prst="rect">
            <a:avLst/>
          </a:prstGeom>
        </p:spPr>
      </p:pic>
      <p:pic>
        <p:nvPicPr>
          <p:cNvPr id="17" name="图片 16">
            <a:extLst>
              <a:ext uri="{FF2B5EF4-FFF2-40B4-BE49-F238E27FC236}">
                <a16:creationId xmlns:a16="http://schemas.microsoft.com/office/drawing/2014/main" id="{616985AB-11D0-B447-9F89-0E8BDBE7102D}"/>
              </a:ext>
            </a:extLst>
          </p:cNvPr>
          <p:cNvPicPr>
            <a:picLocks noChangeAspect="1"/>
          </p:cNvPicPr>
          <p:nvPr userDrawn="1"/>
        </p:nvPicPr>
        <p:blipFill>
          <a:blip r:embed="rId4"/>
          <a:stretch>
            <a:fillRect/>
          </a:stretch>
        </p:blipFill>
        <p:spPr>
          <a:xfrm>
            <a:off x="8791575" y="4923790"/>
            <a:ext cx="352425" cy="104775"/>
          </a:xfrm>
          <a:prstGeom prst="rect">
            <a:avLst/>
          </a:prstGeom>
        </p:spPr>
      </p:pic>
      <p:sp>
        <p:nvSpPr>
          <p:cNvPr id="22" name="文本框 21">
            <a:extLst>
              <a:ext uri="{FF2B5EF4-FFF2-40B4-BE49-F238E27FC236}">
                <a16:creationId xmlns:a16="http://schemas.microsoft.com/office/drawing/2014/main" id="{EE20FEDD-844A-F14A-A76A-F9E17E7D7DD1}"/>
              </a:ext>
            </a:extLst>
          </p:cNvPr>
          <p:cNvSpPr txBox="1"/>
          <p:nvPr userDrawn="1"/>
        </p:nvSpPr>
        <p:spPr>
          <a:xfrm>
            <a:off x="6244956" y="4876327"/>
            <a:ext cx="2856080" cy="292388"/>
          </a:xfrm>
          <a:prstGeom prst="rect">
            <a:avLst/>
          </a:prstGeom>
          <a:noFill/>
        </p:spPr>
        <p:txBody>
          <a:bodyPr wrap="square" rtlCol="0">
            <a:spAutoFit/>
          </a:bodyPr>
          <a:lstStyle/>
          <a:p>
            <a:pPr defTabSz="685800"/>
            <a:r>
              <a:rPr lang="en-US" altLang="zh-CN" sz="650" dirty="0">
                <a:solidFill>
                  <a:schemeClr val="bg1"/>
                </a:solidFill>
                <a:latin typeface="Aktiv Grotesk" panose="020B0504020202020204" pitchFamily="34" charset="0"/>
                <a:ea typeface="TP-Link Aktiv" panose="020B0504020202020204" pitchFamily="34" charset="0"/>
                <a:cs typeface="Aktiv Grotesk" panose="020B0504020202020204" pitchFamily="34" charset="0"/>
              </a:rPr>
              <a:t>© 2021 TP-Link Corporation Limited. Not for distribution or reproduction.</a:t>
            </a:r>
            <a:endParaRPr lang="zh-CN" altLang="en-US" sz="650" dirty="0">
              <a:solidFill>
                <a:schemeClr val="bg1"/>
              </a:solidFill>
              <a:latin typeface="Aktiv Grotesk" panose="020B0504020202020204" pitchFamily="34" charset="0"/>
              <a:cs typeface="Aktiv Grotesk" panose="020B0504020202020204" pitchFamily="34" charset="0"/>
            </a:endParaRPr>
          </a:p>
        </p:txBody>
      </p:sp>
      <p:sp>
        <p:nvSpPr>
          <p:cNvPr id="10" name="内容占位符 2">
            <a:extLst>
              <a:ext uri="{FF2B5EF4-FFF2-40B4-BE49-F238E27FC236}">
                <a16:creationId xmlns:a16="http://schemas.microsoft.com/office/drawing/2014/main" id="{29E59DB4-7D2F-2745-B8EC-3D407CED26CF}"/>
              </a:ext>
            </a:extLst>
          </p:cNvPr>
          <p:cNvSpPr>
            <a:spLocks noGrp="1"/>
          </p:cNvSpPr>
          <p:nvPr>
            <p:ph idx="1" hasCustomPrompt="1"/>
          </p:nvPr>
        </p:nvSpPr>
        <p:spPr>
          <a:xfrm>
            <a:off x="4572000" y="933656"/>
            <a:ext cx="4074514" cy="3102658"/>
          </a:xfrm>
        </p:spPr>
        <p:txBody>
          <a:bodyPr>
            <a:normAutofit/>
          </a:bodyPr>
          <a:lstStyle>
            <a:lvl1pPr marL="0" indent="0">
              <a:lnSpc>
                <a:spcPts val="2600"/>
              </a:lnSpc>
              <a:buFontTx/>
              <a:buNone/>
              <a:defRPr sz="1800" b="1" baseline="0">
                <a:solidFill>
                  <a:srgbClr val="005564"/>
                </a:solidFill>
                <a:latin typeface="Aktiv Grotesk" panose="020B0504020202020204" pitchFamily="34" charset="0"/>
                <a:ea typeface="Aktiv Grotesk" panose="020B0504020202020204" pitchFamily="34" charset="0"/>
                <a:cs typeface="Aktiv Grotesk" panose="020B0504020202020204" pitchFamily="34" charset="0"/>
              </a:defRPr>
            </a:lvl1pPr>
          </a:lstStyle>
          <a:p>
            <a:pPr lvl="0"/>
            <a:r>
              <a:rPr kumimoji="1" lang="en-US" altLang="zh-CN" dirty="0"/>
              <a:t>Click to Edit Content</a:t>
            </a:r>
          </a:p>
          <a:p>
            <a:pPr lvl="0"/>
            <a:r>
              <a:rPr kumimoji="1" lang="en-US" altLang="zh-CN" dirty="0"/>
              <a:t>Arial</a:t>
            </a:r>
            <a:r>
              <a:rPr kumimoji="1" lang="zh-CN" altLang="en-US" dirty="0"/>
              <a:t> </a:t>
            </a:r>
            <a:r>
              <a:rPr kumimoji="1" lang="en-US" altLang="zh-CN" dirty="0"/>
              <a:t>/</a:t>
            </a:r>
            <a:r>
              <a:rPr kumimoji="1" lang="zh-CN" altLang="en-US" dirty="0"/>
              <a:t> </a:t>
            </a:r>
            <a:r>
              <a:rPr kumimoji="1" lang="en-US" altLang="zh-CN" dirty="0"/>
              <a:t>Bold</a:t>
            </a:r>
            <a:r>
              <a:rPr kumimoji="1" lang="zh-CN" altLang="en-US" dirty="0"/>
              <a:t> </a:t>
            </a:r>
            <a:r>
              <a:rPr kumimoji="1" lang="en-US" altLang="zh-CN" dirty="0"/>
              <a:t>/</a:t>
            </a:r>
            <a:r>
              <a:rPr kumimoji="1" lang="zh-CN" altLang="en-US" dirty="0"/>
              <a:t> </a:t>
            </a:r>
            <a:r>
              <a:rPr kumimoji="1" lang="en-US" altLang="zh-CN" dirty="0"/>
              <a:t>size</a:t>
            </a:r>
            <a:r>
              <a:rPr kumimoji="1" lang="zh-CN" altLang="en-US" dirty="0"/>
              <a:t> </a:t>
            </a:r>
            <a:r>
              <a:rPr kumimoji="1" lang="en-US" altLang="zh-CN" dirty="0"/>
              <a:t>18.</a:t>
            </a:r>
            <a:endParaRPr kumimoji="1" lang="zh-CN" altLang="en-US" dirty="0"/>
          </a:p>
        </p:txBody>
      </p:sp>
      <p:sp>
        <p:nvSpPr>
          <p:cNvPr id="4" name="文本框 3">
            <a:extLst>
              <a:ext uri="{FF2B5EF4-FFF2-40B4-BE49-F238E27FC236}">
                <a16:creationId xmlns:a16="http://schemas.microsoft.com/office/drawing/2014/main" id="{674BA23D-7048-4242-8B09-E6DC6471E0A8}"/>
              </a:ext>
            </a:extLst>
          </p:cNvPr>
          <p:cNvSpPr txBox="1"/>
          <p:nvPr userDrawn="1"/>
        </p:nvSpPr>
        <p:spPr>
          <a:xfrm>
            <a:off x="326573" y="1857828"/>
            <a:ext cx="4383315" cy="944100"/>
          </a:xfrm>
          <a:prstGeom prst="rect">
            <a:avLst/>
          </a:prstGeom>
        </p:spPr>
        <p:txBody>
          <a:bodyPr vert="horz" wrap="square" lIns="91440" tIns="45720" rIns="91440" bIns="45720" rtlCol="0" anchor="b">
            <a:noAutofit/>
          </a:bodyPr>
          <a:lstStyle/>
          <a:p>
            <a:pPr algn="l">
              <a:lnSpc>
                <a:spcPct val="120000"/>
              </a:lnSpc>
            </a:pPr>
            <a:r>
              <a:rPr kumimoji="1" lang="en-US" altLang="zh-CN" sz="6600" b="1" dirty="0">
                <a:solidFill>
                  <a:schemeClr val="bg1">
                    <a:lumMod val="95000"/>
                  </a:schemeClr>
                </a:solidFill>
                <a:latin typeface="Aktiv Grotesk" panose="020B0504020202020204" pitchFamily="34" charset="0"/>
                <a:cs typeface="Aktiv Grotesk" panose="020B0504020202020204" pitchFamily="34" charset="0"/>
              </a:rPr>
              <a:t>Contents</a:t>
            </a:r>
            <a:endParaRPr kumimoji="1" lang="zh-CN" altLang="en-US" sz="6600" b="1" dirty="0">
              <a:solidFill>
                <a:schemeClr val="bg1">
                  <a:lumMod val="95000"/>
                </a:schemeClr>
              </a:solidFill>
              <a:latin typeface="Aktiv Grotesk" panose="020B0504020202020204" pitchFamily="34" charset="0"/>
              <a:cs typeface="Aktiv Grotesk" panose="020B0504020202020204" pitchFamily="34" charset="0"/>
            </a:endParaRPr>
          </a:p>
        </p:txBody>
      </p:sp>
    </p:spTree>
    <p:extLst>
      <p:ext uri="{BB962C8B-B14F-4D97-AF65-F5344CB8AC3E}">
        <p14:creationId xmlns:p14="http://schemas.microsoft.com/office/powerpoint/2010/main" val="2559608308"/>
      </p:ext>
    </p:extLst>
  </p:cSld>
  <p:clrMapOvr>
    <a:masterClrMapping/>
  </p:clrMapOvr>
  <p:extLst>
    <p:ext uri="{DCECCB84-F9BA-43D5-87BE-67443E8EF086}">
      <p15:sldGuideLst xmlns:p15="http://schemas.microsoft.com/office/powerpoint/2012/main">
        <p15:guide id="1" orient="horz" pos="3134">
          <p15:clr>
            <a:srgbClr val="FBAE40"/>
          </p15:clr>
        </p15:guide>
        <p15:guide id="2" pos="349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目录">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1AFCAB0-B2E1-694B-B81E-2D0546D8D0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036314"/>
            <a:ext cx="9144000" cy="1114681"/>
          </a:xfrm>
          <a:prstGeom prst="rect">
            <a:avLst/>
          </a:prstGeom>
        </p:spPr>
      </p:pic>
      <p:pic>
        <p:nvPicPr>
          <p:cNvPr id="16" name="图片 15">
            <a:extLst>
              <a:ext uri="{FF2B5EF4-FFF2-40B4-BE49-F238E27FC236}">
                <a16:creationId xmlns:a16="http://schemas.microsoft.com/office/drawing/2014/main" id="{7BA96210-5021-EF42-8330-40DCB4D6A40E}"/>
              </a:ext>
            </a:extLst>
          </p:cNvPr>
          <p:cNvPicPr>
            <a:picLocks noChangeAspect="1"/>
          </p:cNvPicPr>
          <p:nvPr userDrawn="1"/>
        </p:nvPicPr>
        <p:blipFill>
          <a:blip r:embed="rId3"/>
          <a:stretch>
            <a:fillRect/>
          </a:stretch>
        </p:blipFill>
        <p:spPr>
          <a:xfrm>
            <a:off x="252027" y="4804727"/>
            <a:ext cx="585488" cy="225188"/>
          </a:xfrm>
          <a:prstGeom prst="rect">
            <a:avLst/>
          </a:prstGeom>
        </p:spPr>
      </p:pic>
      <p:pic>
        <p:nvPicPr>
          <p:cNvPr id="17" name="图片 16">
            <a:extLst>
              <a:ext uri="{FF2B5EF4-FFF2-40B4-BE49-F238E27FC236}">
                <a16:creationId xmlns:a16="http://schemas.microsoft.com/office/drawing/2014/main" id="{616985AB-11D0-B447-9F89-0E8BDBE7102D}"/>
              </a:ext>
            </a:extLst>
          </p:cNvPr>
          <p:cNvPicPr>
            <a:picLocks noChangeAspect="1"/>
          </p:cNvPicPr>
          <p:nvPr userDrawn="1"/>
        </p:nvPicPr>
        <p:blipFill>
          <a:blip r:embed="rId4"/>
          <a:stretch>
            <a:fillRect/>
          </a:stretch>
        </p:blipFill>
        <p:spPr>
          <a:xfrm>
            <a:off x="8791575" y="4923790"/>
            <a:ext cx="352425" cy="104775"/>
          </a:xfrm>
          <a:prstGeom prst="rect">
            <a:avLst/>
          </a:prstGeom>
        </p:spPr>
      </p:pic>
      <p:sp>
        <p:nvSpPr>
          <p:cNvPr id="22" name="文本框 21">
            <a:extLst>
              <a:ext uri="{FF2B5EF4-FFF2-40B4-BE49-F238E27FC236}">
                <a16:creationId xmlns:a16="http://schemas.microsoft.com/office/drawing/2014/main" id="{EE20FEDD-844A-F14A-A76A-F9E17E7D7DD1}"/>
              </a:ext>
            </a:extLst>
          </p:cNvPr>
          <p:cNvSpPr txBox="1"/>
          <p:nvPr userDrawn="1"/>
        </p:nvSpPr>
        <p:spPr>
          <a:xfrm>
            <a:off x="6244956" y="4876327"/>
            <a:ext cx="2856080" cy="292388"/>
          </a:xfrm>
          <a:prstGeom prst="rect">
            <a:avLst/>
          </a:prstGeom>
          <a:noFill/>
        </p:spPr>
        <p:txBody>
          <a:bodyPr wrap="square" rtlCol="0">
            <a:spAutoFit/>
          </a:bodyPr>
          <a:lstStyle/>
          <a:p>
            <a:pPr defTabSz="685800"/>
            <a:r>
              <a:rPr lang="en-US" altLang="zh-CN" sz="650" dirty="0">
                <a:solidFill>
                  <a:schemeClr val="bg1"/>
                </a:solidFill>
                <a:latin typeface="Aktiv Grotesk" panose="020B0504020202020204" pitchFamily="34" charset="0"/>
                <a:ea typeface="TP-Link Aktiv" panose="020B0504020202020204" pitchFamily="34" charset="0"/>
                <a:cs typeface="Aktiv Grotesk" panose="020B0504020202020204" pitchFamily="34" charset="0"/>
              </a:rPr>
              <a:t>© 2021 TP-Link Corporation Limited. Not for distribution or reproduction.</a:t>
            </a:r>
            <a:endParaRPr lang="zh-CN" altLang="en-US" sz="650" dirty="0">
              <a:solidFill>
                <a:schemeClr val="bg1"/>
              </a:solidFill>
              <a:latin typeface="Aktiv Grotesk" panose="020B0504020202020204" pitchFamily="34" charset="0"/>
              <a:cs typeface="Aktiv Grotesk" panose="020B0504020202020204" pitchFamily="34" charset="0"/>
            </a:endParaRPr>
          </a:p>
        </p:txBody>
      </p:sp>
      <p:sp>
        <p:nvSpPr>
          <p:cNvPr id="10" name="内容占位符 2">
            <a:extLst>
              <a:ext uri="{FF2B5EF4-FFF2-40B4-BE49-F238E27FC236}">
                <a16:creationId xmlns:a16="http://schemas.microsoft.com/office/drawing/2014/main" id="{29E59DB4-7D2F-2745-B8EC-3D407CED26CF}"/>
              </a:ext>
            </a:extLst>
          </p:cNvPr>
          <p:cNvSpPr>
            <a:spLocks noGrp="1"/>
          </p:cNvSpPr>
          <p:nvPr>
            <p:ph idx="1" hasCustomPrompt="1"/>
          </p:nvPr>
        </p:nvSpPr>
        <p:spPr>
          <a:xfrm>
            <a:off x="4861484" y="851348"/>
            <a:ext cx="4074514" cy="3102658"/>
          </a:xfrm>
        </p:spPr>
        <p:txBody>
          <a:bodyPr>
            <a:normAutofit/>
          </a:bodyPr>
          <a:lstStyle>
            <a:lvl1pPr marL="0" indent="0">
              <a:lnSpc>
                <a:spcPct val="140000"/>
              </a:lnSpc>
              <a:buFontTx/>
              <a:buNone/>
              <a:defRPr sz="1800" b="1" baseline="0">
                <a:solidFill>
                  <a:srgbClr val="005564"/>
                </a:solidFill>
                <a:latin typeface="Aktiv Grotesk" panose="020B0504020202020204" pitchFamily="34" charset="0"/>
                <a:ea typeface="Aktiv Grotesk" panose="020B0504020202020204" pitchFamily="34" charset="0"/>
                <a:cs typeface="Aktiv Grotesk" panose="020B0504020202020204" pitchFamily="34" charset="0"/>
              </a:defRPr>
            </a:lvl1pPr>
          </a:lstStyle>
          <a:p>
            <a:pPr lvl="0"/>
            <a:r>
              <a:rPr kumimoji="1" lang="en-US" altLang="zh-CN" dirty="0"/>
              <a:t>Click to Edit Content</a:t>
            </a:r>
            <a:endParaRPr kumimoji="1" lang="zh-CN" altLang="en-US" dirty="0"/>
          </a:p>
        </p:txBody>
      </p:sp>
      <p:sp>
        <p:nvSpPr>
          <p:cNvPr id="8" name="标题 1">
            <a:extLst>
              <a:ext uri="{FF2B5EF4-FFF2-40B4-BE49-F238E27FC236}">
                <a16:creationId xmlns:a16="http://schemas.microsoft.com/office/drawing/2014/main" id="{5C4F0411-6CBB-954C-887A-28E221265A35}"/>
              </a:ext>
            </a:extLst>
          </p:cNvPr>
          <p:cNvSpPr>
            <a:spLocks noGrp="1"/>
          </p:cNvSpPr>
          <p:nvPr>
            <p:ph type="title" hasCustomPrompt="1"/>
          </p:nvPr>
        </p:nvSpPr>
        <p:spPr>
          <a:xfrm>
            <a:off x="362377" y="1830036"/>
            <a:ext cx="4324936" cy="1325563"/>
          </a:xfrm>
        </p:spPr>
        <p:txBody>
          <a:bodyPr>
            <a:noAutofit/>
          </a:bodyPr>
          <a:lstStyle>
            <a:lvl1pPr>
              <a:defRPr sz="6600" b="1" i="0">
                <a:solidFill>
                  <a:schemeClr val="bg1">
                    <a:lumMod val="95000"/>
                  </a:schemeClr>
                </a:solidFill>
                <a:latin typeface="Aktiv Grotesk" panose="020B0504020202020204" pitchFamily="34" charset="0"/>
                <a:ea typeface="Aktiv Grotesk" panose="020B0504020202020204" pitchFamily="34" charset="0"/>
                <a:cs typeface="Aktiv Grotesk" panose="020B0504020202020204" pitchFamily="34" charset="0"/>
              </a:defRPr>
            </a:lvl1pPr>
          </a:lstStyle>
          <a:p>
            <a:r>
              <a:rPr kumimoji="1" lang="en-US" altLang="zh-CN" dirty="0"/>
              <a:t>Contents</a:t>
            </a:r>
            <a:endParaRPr kumimoji="1" lang="zh-CN" altLang="en-US" dirty="0"/>
          </a:p>
        </p:txBody>
      </p:sp>
    </p:spTree>
    <p:extLst>
      <p:ext uri="{BB962C8B-B14F-4D97-AF65-F5344CB8AC3E}">
        <p14:creationId xmlns:p14="http://schemas.microsoft.com/office/powerpoint/2010/main" val="3677935635"/>
      </p:ext>
    </p:extLst>
  </p:cSld>
  <p:clrMapOvr>
    <a:masterClrMapping/>
  </p:clrMapOvr>
  <p:extLst>
    <p:ext uri="{DCECCB84-F9BA-43D5-87BE-67443E8EF086}">
      <p15:sldGuideLst xmlns:p15="http://schemas.microsoft.com/office/powerpoint/2012/main">
        <p15:guide id="1" orient="horz" pos="3134">
          <p15:clr>
            <a:srgbClr val="FBAE40"/>
          </p15:clr>
        </p15:guide>
        <p15:guide id="2" pos="349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小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A183CE5-2BCC-0848-BD31-4C0937D1A79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9498"/>
            <a:ext cx="2088860" cy="5185483"/>
          </a:xfrm>
          <a:prstGeom prst="rect">
            <a:avLst/>
          </a:prstGeom>
        </p:spPr>
      </p:pic>
      <p:pic>
        <p:nvPicPr>
          <p:cNvPr id="8" name="图片 7"/>
          <p:cNvPicPr>
            <a:picLocks noChangeAspect="1"/>
          </p:cNvPicPr>
          <p:nvPr userDrawn="1"/>
        </p:nvPicPr>
        <p:blipFill>
          <a:blip r:embed="rId3"/>
          <a:stretch>
            <a:fillRect/>
          </a:stretch>
        </p:blipFill>
        <p:spPr>
          <a:xfrm>
            <a:off x="241259" y="4805416"/>
            <a:ext cx="591600" cy="224658"/>
          </a:xfrm>
          <a:prstGeom prst="rect">
            <a:avLst/>
          </a:prstGeom>
        </p:spPr>
      </p:pic>
      <p:sp>
        <p:nvSpPr>
          <p:cNvPr id="12" name="标题 1"/>
          <p:cNvSpPr>
            <a:spLocks noGrp="1"/>
          </p:cNvSpPr>
          <p:nvPr>
            <p:ph type="title" hasCustomPrompt="1"/>
          </p:nvPr>
        </p:nvSpPr>
        <p:spPr>
          <a:xfrm>
            <a:off x="2429141" y="1148965"/>
            <a:ext cx="4470959" cy="471994"/>
          </a:xfrm>
        </p:spPr>
        <p:txBody>
          <a:bodyPr anchor="b">
            <a:normAutofit/>
          </a:bodyPr>
          <a:lstStyle>
            <a:lvl1pPr>
              <a:defRPr sz="2700" b="1" i="0">
                <a:solidFill>
                  <a:srgbClr val="005564"/>
                </a:solidFill>
                <a:latin typeface="Aktiv Grotesk" panose="020B0504020202020204" pitchFamily="34" charset="0"/>
                <a:ea typeface="Aktiv Grotesk" panose="020B0504020202020204" pitchFamily="34" charset="0"/>
                <a:cs typeface="Aktiv Grotesk" panose="020B0504020202020204" pitchFamily="34" charset="0"/>
              </a:defRPr>
            </a:lvl1pPr>
          </a:lstStyle>
          <a:p>
            <a:r>
              <a:rPr kumimoji="1" lang="en-US" altLang="zh-CN" dirty="0"/>
              <a:t>01.</a:t>
            </a:r>
            <a:endParaRPr kumimoji="1" lang="zh-CN" altLang="en-US" dirty="0"/>
          </a:p>
        </p:txBody>
      </p:sp>
      <p:sp>
        <p:nvSpPr>
          <p:cNvPr id="21" name="文本框 20">
            <a:extLst>
              <a:ext uri="{FF2B5EF4-FFF2-40B4-BE49-F238E27FC236}">
                <a16:creationId xmlns:a16="http://schemas.microsoft.com/office/drawing/2014/main" id="{3E5E2AA4-C673-DF47-B496-BADECF955F59}"/>
              </a:ext>
            </a:extLst>
          </p:cNvPr>
          <p:cNvSpPr txBox="1"/>
          <p:nvPr userDrawn="1"/>
        </p:nvSpPr>
        <p:spPr>
          <a:xfrm>
            <a:off x="2231472" y="2567031"/>
            <a:ext cx="0" cy="0"/>
          </a:xfrm>
          <a:prstGeom prst="rect">
            <a:avLst/>
          </a:prstGeom>
        </p:spPr>
        <p:txBody>
          <a:bodyPr vert="horz" wrap="none" lIns="91440" tIns="45720" rIns="91440" bIns="45720" rtlCol="0" anchor="b">
            <a:normAutofit fontScale="25000" lnSpcReduction="20000"/>
          </a:bodyPr>
          <a:lstStyle/>
          <a:p>
            <a:pPr algn="l">
              <a:lnSpc>
                <a:spcPct val="120000"/>
              </a:lnSpc>
            </a:pPr>
            <a:endParaRPr kumimoji="1" lang="zh-CN" altLang="en-US" sz="2000" dirty="0">
              <a:latin typeface="Aktiv Grotesk" panose="020B0504020202020204" pitchFamily="34" charset="0"/>
            </a:endParaRPr>
          </a:p>
        </p:txBody>
      </p:sp>
      <p:sp>
        <p:nvSpPr>
          <p:cNvPr id="15" name="内容占位符 2">
            <a:extLst>
              <a:ext uri="{FF2B5EF4-FFF2-40B4-BE49-F238E27FC236}">
                <a16:creationId xmlns:a16="http://schemas.microsoft.com/office/drawing/2014/main" id="{C9444694-2ABB-0F42-9A37-A3E3CFD59AB0}"/>
              </a:ext>
            </a:extLst>
          </p:cNvPr>
          <p:cNvSpPr>
            <a:spLocks noGrp="1"/>
          </p:cNvSpPr>
          <p:nvPr>
            <p:ph idx="1" hasCustomPrompt="1"/>
          </p:nvPr>
        </p:nvSpPr>
        <p:spPr>
          <a:xfrm>
            <a:off x="2429141" y="1751269"/>
            <a:ext cx="4828002" cy="2167587"/>
          </a:xfrm>
        </p:spPr>
        <p:txBody>
          <a:bodyPr>
            <a:normAutofit/>
          </a:bodyPr>
          <a:lstStyle>
            <a:lvl1pPr marL="0" indent="0">
              <a:lnSpc>
                <a:spcPct val="140000"/>
              </a:lnSpc>
              <a:buFontTx/>
              <a:buNone/>
              <a:defRPr sz="1800" b="1" baseline="0">
                <a:solidFill>
                  <a:srgbClr val="005564"/>
                </a:solidFill>
                <a:latin typeface="Aktiv Grotesk" panose="020B0504020202020204" pitchFamily="34" charset="0"/>
                <a:ea typeface="Aktiv Grotesk" panose="020B0504020202020204" pitchFamily="34" charset="0"/>
                <a:cs typeface="Aktiv Grotesk" panose="020B0504020202020204" pitchFamily="34" charset="0"/>
              </a:defRPr>
            </a:lvl1pPr>
          </a:lstStyle>
          <a:p>
            <a:pPr lvl="0"/>
            <a:r>
              <a:rPr kumimoji="1" lang="en-US" altLang="zh-CN" dirty="0"/>
              <a:t>Click To Edit</a:t>
            </a:r>
            <a:br>
              <a:rPr kumimoji="1" lang="en-US" altLang="zh-CN" dirty="0"/>
            </a:br>
            <a:r>
              <a:rPr kumimoji="1" lang="en-US" altLang="zh-CN" dirty="0"/>
              <a:t>Headline</a:t>
            </a:r>
            <a:br>
              <a:rPr kumimoji="1" lang="en-US" altLang="zh-CN" dirty="0"/>
            </a:br>
            <a:r>
              <a:rPr kumimoji="1" lang="en-US" altLang="zh-CN" dirty="0"/>
              <a:t>Divided or Key Word</a:t>
            </a:r>
          </a:p>
          <a:p>
            <a:pPr lvl="0"/>
            <a:r>
              <a:rPr kumimoji="1" lang="zh-CN" altLang="en-US" dirty="0"/>
              <a:t>（</a:t>
            </a:r>
            <a:r>
              <a:rPr kumimoji="1" lang="en-US" altLang="zh-CN" dirty="0"/>
              <a:t>Bold</a:t>
            </a:r>
            <a:r>
              <a:rPr kumimoji="1" lang="zh-CN" altLang="en-US" dirty="0"/>
              <a:t>）</a:t>
            </a:r>
          </a:p>
        </p:txBody>
      </p:sp>
      <p:pic>
        <p:nvPicPr>
          <p:cNvPr id="17" name="图片 16">
            <a:extLst>
              <a:ext uri="{FF2B5EF4-FFF2-40B4-BE49-F238E27FC236}">
                <a16:creationId xmlns:a16="http://schemas.microsoft.com/office/drawing/2014/main" id="{1E1348D5-3509-A246-AE30-921A38D2CB14}"/>
              </a:ext>
            </a:extLst>
          </p:cNvPr>
          <p:cNvPicPr>
            <a:picLocks noChangeAspect="1"/>
          </p:cNvPicPr>
          <p:nvPr userDrawn="1"/>
        </p:nvPicPr>
        <p:blipFill>
          <a:blip r:embed="rId4"/>
          <a:stretch>
            <a:fillRect/>
          </a:stretch>
        </p:blipFill>
        <p:spPr>
          <a:xfrm>
            <a:off x="8717197" y="188877"/>
            <a:ext cx="226468" cy="226468"/>
          </a:xfrm>
          <a:prstGeom prst="rect">
            <a:avLst/>
          </a:prstGeom>
        </p:spPr>
      </p:pic>
      <p:sp>
        <p:nvSpPr>
          <p:cNvPr id="18" name="文本框 17">
            <a:extLst>
              <a:ext uri="{FF2B5EF4-FFF2-40B4-BE49-F238E27FC236}">
                <a16:creationId xmlns:a16="http://schemas.microsoft.com/office/drawing/2014/main" id="{F54E84DB-94B0-B047-81B5-E8CFB10AB8DB}"/>
              </a:ext>
            </a:extLst>
          </p:cNvPr>
          <p:cNvSpPr txBox="1"/>
          <p:nvPr userDrawn="1"/>
        </p:nvSpPr>
        <p:spPr>
          <a:xfrm>
            <a:off x="6244956" y="4876327"/>
            <a:ext cx="2856080" cy="292388"/>
          </a:xfrm>
          <a:prstGeom prst="rect">
            <a:avLst/>
          </a:prstGeom>
          <a:noFill/>
        </p:spPr>
        <p:txBody>
          <a:bodyPr wrap="square" rtlCol="0">
            <a:spAutoFit/>
          </a:bodyPr>
          <a:lstStyle/>
          <a:p>
            <a:pPr defTabSz="685800"/>
            <a:r>
              <a:rPr lang="en-US" altLang="zh-CN" sz="650" dirty="0">
                <a:solidFill>
                  <a:schemeClr val="tx1">
                    <a:lumMod val="65000"/>
                    <a:lumOff val="35000"/>
                  </a:schemeClr>
                </a:solidFill>
                <a:latin typeface="Aktiv Grotesk" panose="020B0504020202020204" pitchFamily="34" charset="0"/>
                <a:ea typeface="TP-Link Aktiv" panose="020B0504020202020204" pitchFamily="34" charset="0"/>
                <a:cs typeface="Aktiv Grotesk" panose="020B0504020202020204" pitchFamily="34" charset="0"/>
              </a:rPr>
              <a:t>© 2021 TP-Link Corporation Limited. Not for distribution or reproduction.</a:t>
            </a:r>
            <a:endParaRPr lang="zh-CN" altLang="en-US" sz="650" dirty="0">
              <a:solidFill>
                <a:schemeClr val="tx1">
                  <a:lumMod val="65000"/>
                  <a:lumOff val="35000"/>
                </a:schemeClr>
              </a:solidFill>
              <a:latin typeface="Aktiv Grotesk" panose="020B0504020202020204" pitchFamily="34" charset="0"/>
              <a:cs typeface="Aktiv Grotesk" panose="020B0504020202020204" pitchFamily="34" charset="0"/>
            </a:endParaRPr>
          </a:p>
        </p:txBody>
      </p:sp>
    </p:spTree>
    <p:extLst>
      <p:ext uri="{BB962C8B-B14F-4D97-AF65-F5344CB8AC3E}">
        <p14:creationId xmlns:p14="http://schemas.microsoft.com/office/powerpoint/2010/main" val="1741474587"/>
      </p:ext>
    </p:extLst>
  </p:cSld>
  <p:clrMapOvr>
    <a:masterClrMapping/>
  </p:clrMapOvr>
  <p:extLst>
    <p:ext uri="{DCECCB84-F9BA-43D5-87BE-67443E8EF086}">
      <p15:sldGuideLst xmlns:p15="http://schemas.microsoft.com/office/powerpoint/2012/main">
        <p15:guide id="1" orient="horz" pos="3134">
          <p15:clr>
            <a:srgbClr val="FBAE40"/>
          </p15:clr>
        </p15:guide>
        <p15:guide id="2" pos="1995">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小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A183CE5-2BCC-0848-BD31-4C0937D1A7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63" r="28436" b="1057"/>
          <a:stretch/>
        </p:blipFill>
        <p:spPr>
          <a:xfrm>
            <a:off x="0" y="-19498"/>
            <a:ext cx="2088860" cy="5185483"/>
          </a:xfrm>
          <a:prstGeom prst="rect">
            <a:avLst/>
          </a:prstGeom>
        </p:spPr>
      </p:pic>
      <p:pic>
        <p:nvPicPr>
          <p:cNvPr id="8" name="图片 7"/>
          <p:cNvPicPr>
            <a:picLocks noChangeAspect="1"/>
          </p:cNvPicPr>
          <p:nvPr userDrawn="1"/>
        </p:nvPicPr>
        <p:blipFill>
          <a:blip r:embed="rId3"/>
          <a:stretch>
            <a:fillRect/>
          </a:stretch>
        </p:blipFill>
        <p:spPr>
          <a:xfrm>
            <a:off x="241259" y="4805416"/>
            <a:ext cx="591600" cy="224658"/>
          </a:xfrm>
          <a:prstGeom prst="rect">
            <a:avLst/>
          </a:prstGeom>
        </p:spPr>
      </p:pic>
      <p:sp>
        <p:nvSpPr>
          <p:cNvPr id="12" name="标题 1"/>
          <p:cNvSpPr>
            <a:spLocks noGrp="1"/>
          </p:cNvSpPr>
          <p:nvPr>
            <p:ph type="title" hasCustomPrompt="1"/>
          </p:nvPr>
        </p:nvSpPr>
        <p:spPr>
          <a:xfrm>
            <a:off x="2429141" y="1148965"/>
            <a:ext cx="4470959" cy="471994"/>
          </a:xfrm>
        </p:spPr>
        <p:txBody>
          <a:bodyPr anchor="b">
            <a:normAutofit/>
          </a:bodyPr>
          <a:lstStyle>
            <a:lvl1pPr>
              <a:defRPr sz="2700" b="1" i="0">
                <a:solidFill>
                  <a:srgbClr val="005564"/>
                </a:solidFill>
                <a:latin typeface="Aktiv Grotesk" panose="020B0504020202020204" pitchFamily="34" charset="0"/>
                <a:ea typeface="Aktiv Grotesk" panose="020B0504020202020204" pitchFamily="34" charset="0"/>
                <a:cs typeface="Aktiv Grotesk" panose="020B0504020202020204" pitchFamily="34" charset="0"/>
              </a:defRPr>
            </a:lvl1pPr>
          </a:lstStyle>
          <a:p>
            <a:r>
              <a:rPr kumimoji="1" lang="en-US" altLang="zh-CN" dirty="0"/>
              <a:t>01.</a:t>
            </a:r>
            <a:endParaRPr kumimoji="1" lang="zh-CN" altLang="en-US" dirty="0"/>
          </a:p>
        </p:txBody>
      </p:sp>
      <p:sp>
        <p:nvSpPr>
          <p:cNvPr id="21" name="文本框 20">
            <a:extLst>
              <a:ext uri="{FF2B5EF4-FFF2-40B4-BE49-F238E27FC236}">
                <a16:creationId xmlns:a16="http://schemas.microsoft.com/office/drawing/2014/main" id="{3E5E2AA4-C673-DF47-B496-BADECF955F59}"/>
              </a:ext>
            </a:extLst>
          </p:cNvPr>
          <p:cNvSpPr txBox="1"/>
          <p:nvPr userDrawn="1"/>
        </p:nvSpPr>
        <p:spPr>
          <a:xfrm>
            <a:off x="2231472" y="2567031"/>
            <a:ext cx="0" cy="0"/>
          </a:xfrm>
          <a:prstGeom prst="rect">
            <a:avLst/>
          </a:prstGeom>
        </p:spPr>
        <p:txBody>
          <a:bodyPr vert="horz" wrap="none" lIns="91440" tIns="45720" rIns="91440" bIns="45720" rtlCol="0" anchor="b">
            <a:normAutofit fontScale="25000" lnSpcReduction="20000"/>
          </a:bodyPr>
          <a:lstStyle/>
          <a:p>
            <a:pPr algn="l">
              <a:lnSpc>
                <a:spcPct val="120000"/>
              </a:lnSpc>
            </a:pPr>
            <a:endParaRPr kumimoji="1" lang="zh-CN" altLang="en-US" sz="2000" dirty="0">
              <a:latin typeface="Aktiv Grotesk" panose="020B0504020202020204" pitchFamily="34" charset="0"/>
            </a:endParaRPr>
          </a:p>
        </p:txBody>
      </p:sp>
      <p:sp>
        <p:nvSpPr>
          <p:cNvPr id="15" name="内容占位符 2">
            <a:extLst>
              <a:ext uri="{FF2B5EF4-FFF2-40B4-BE49-F238E27FC236}">
                <a16:creationId xmlns:a16="http://schemas.microsoft.com/office/drawing/2014/main" id="{C9444694-2ABB-0F42-9A37-A3E3CFD59AB0}"/>
              </a:ext>
            </a:extLst>
          </p:cNvPr>
          <p:cNvSpPr>
            <a:spLocks noGrp="1"/>
          </p:cNvSpPr>
          <p:nvPr>
            <p:ph idx="1" hasCustomPrompt="1"/>
          </p:nvPr>
        </p:nvSpPr>
        <p:spPr>
          <a:xfrm>
            <a:off x="2429141" y="1751269"/>
            <a:ext cx="4828002" cy="2167587"/>
          </a:xfrm>
        </p:spPr>
        <p:txBody>
          <a:bodyPr>
            <a:normAutofit/>
          </a:bodyPr>
          <a:lstStyle>
            <a:lvl1pPr marL="0" indent="0">
              <a:lnSpc>
                <a:spcPct val="140000"/>
              </a:lnSpc>
              <a:buFontTx/>
              <a:buNone/>
              <a:defRPr sz="1800" b="1" baseline="0">
                <a:solidFill>
                  <a:srgbClr val="005564"/>
                </a:solidFill>
                <a:latin typeface="Aktiv Grotesk" panose="020B0504020202020204" pitchFamily="34" charset="0"/>
                <a:ea typeface="Aktiv Grotesk" panose="020B0504020202020204" pitchFamily="34" charset="0"/>
                <a:cs typeface="Aktiv Grotesk" panose="020B0504020202020204" pitchFamily="34" charset="0"/>
              </a:defRPr>
            </a:lvl1pPr>
          </a:lstStyle>
          <a:p>
            <a:pPr lvl="0"/>
            <a:r>
              <a:rPr kumimoji="1" lang="en-US" altLang="zh-CN" dirty="0"/>
              <a:t>Click To Edit</a:t>
            </a:r>
            <a:br>
              <a:rPr kumimoji="1" lang="en-US" altLang="zh-CN" dirty="0"/>
            </a:br>
            <a:r>
              <a:rPr kumimoji="1" lang="en-US" altLang="zh-CN" dirty="0"/>
              <a:t>Headline</a:t>
            </a:r>
            <a:br>
              <a:rPr kumimoji="1" lang="en-US" altLang="zh-CN" dirty="0"/>
            </a:br>
            <a:r>
              <a:rPr kumimoji="1" lang="en-US" altLang="zh-CN" dirty="0"/>
              <a:t>Divided or Key Word</a:t>
            </a:r>
          </a:p>
          <a:p>
            <a:pPr lvl="0"/>
            <a:r>
              <a:rPr kumimoji="1" lang="zh-CN" altLang="en-US" dirty="0"/>
              <a:t>（</a:t>
            </a:r>
            <a:r>
              <a:rPr kumimoji="1" lang="en-US" altLang="zh-CN" dirty="0"/>
              <a:t>Bold</a:t>
            </a:r>
            <a:r>
              <a:rPr kumimoji="1" lang="zh-CN" altLang="en-US" dirty="0"/>
              <a:t>）</a:t>
            </a:r>
          </a:p>
        </p:txBody>
      </p:sp>
      <p:pic>
        <p:nvPicPr>
          <p:cNvPr id="17" name="图片 16">
            <a:extLst>
              <a:ext uri="{FF2B5EF4-FFF2-40B4-BE49-F238E27FC236}">
                <a16:creationId xmlns:a16="http://schemas.microsoft.com/office/drawing/2014/main" id="{1E1348D5-3509-A246-AE30-921A38D2CB14}"/>
              </a:ext>
            </a:extLst>
          </p:cNvPr>
          <p:cNvPicPr>
            <a:picLocks noChangeAspect="1"/>
          </p:cNvPicPr>
          <p:nvPr userDrawn="1"/>
        </p:nvPicPr>
        <p:blipFill>
          <a:blip r:embed="rId4"/>
          <a:stretch>
            <a:fillRect/>
          </a:stretch>
        </p:blipFill>
        <p:spPr>
          <a:xfrm>
            <a:off x="8717197" y="188877"/>
            <a:ext cx="226468" cy="226468"/>
          </a:xfrm>
          <a:prstGeom prst="rect">
            <a:avLst/>
          </a:prstGeom>
        </p:spPr>
      </p:pic>
      <p:sp>
        <p:nvSpPr>
          <p:cNvPr id="18" name="文本框 17">
            <a:extLst>
              <a:ext uri="{FF2B5EF4-FFF2-40B4-BE49-F238E27FC236}">
                <a16:creationId xmlns:a16="http://schemas.microsoft.com/office/drawing/2014/main" id="{F54E84DB-94B0-B047-81B5-E8CFB10AB8DB}"/>
              </a:ext>
            </a:extLst>
          </p:cNvPr>
          <p:cNvSpPr txBox="1"/>
          <p:nvPr userDrawn="1"/>
        </p:nvSpPr>
        <p:spPr>
          <a:xfrm>
            <a:off x="6244956" y="4876327"/>
            <a:ext cx="2856080" cy="292388"/>
          </a:xfrm>
          <a:prstGeom prst="rect">
            <a:avLst/>
          </a:prstGeom>
          <a:noFill/>
        </p:spPr>
        <p:txBody>
          <a:bodyPr wrap="square" rtlCol="0">
            <a:spAutoFit/>
          </a:bodyPr>
          <a:lstStyle/>
          <a:p>
            <a:pPr defTabSz="685800"/>
            <a:r>
              <a:rPr lang="en-US" altLang="zh-CN" sz="650" dirty="0">
                <a:solidFill>
                  <a:schemeClr val="tx1">
                    <a:lumMod val="65000"/>
                    <a:lumOff val="35000"/>
                  </a:schemeClr>
                </a:solidFill>
                <a:latin typeface="Aktiv Grotesk" panose="020B0504020202020204" pitchFamily="34" charset="0"/>
                <a:ea typeface="TP-Link Aktiv" panose="020B0504020202020204" pitchFamily="34" charset="0"/>
                <a:cs typeface="Aktiv Grotesk" panose="020B0504020202020204" pitchFamily="34" charset="0"/>
              </a:rPr>
              <a:t>© 2021 TP-Link Corporation Limited. Not for distribution or reproduction.</a:t>
            </a:r>
            <a:endParaRPr lang="zh-CN" altLang="en-US" sz="650" dirty="0">
              <a:solidFill>
                <a:schemeClr val="tx1">
                  <a:lumMod val="65000"/>
                  <a:lumOff val="35000"/>
                </a:schemeClr>
              </a:solidFill>
              <a:latin typeface="Aktiv Grotesk" panose="020B0504020202020204" pitchFamily="34" charset="0"/>
              <a:cs typeface="Aktiv Grotesk" panose="020B0504020202020204" pitchFamily="34" charset="0"/>
            </a:endParaRPr>
          </a:p>
        </p:txBody>
      </p:sp>
      <p:pic>
        <p:nvPicPr>
          <p:cNvPr id="6" name="Рисунок 5">
            <a:extLst>
              <a:ext uri="{FF2B5EF4-FFF2-40B4-BE49-F238E27FC236}">
                <a16:creationId xmlns:a16="http://schemas.microsoft.com/office/drawing/2014/main" id="{E3858B6A-6EB1-45BA-BAE5-A38CFAC170BB}"/>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76919" y="995324"/>
            <a:ext cx="7354921" cy="4148175"/>
          </a:xfrm>
          <a:prstGeom prst="rect">
            <a:avLst/>
          </a:prstGeom>
        </p:spPr>
      </p:pic>
    </p:spTree>
    <p:extLst>
      <p:ext uri="{BB962C8B-B14F-4D97-AF65-F5344CB8AC3E}">
        <p14:creationId xmlns:p14="http://schemas.microsoft.com/office/powerpoint/2010/main" val="2411415442"/>
      </p:ext>
    </p:extLst>
  </p:cSld>
  <p:clrMapOvr>
    <a:masterClrMapping/>
  </p:clrMapOvr>
  <p:extLst>
    <p:ext uri="{DCECCB84-F9BA-43D5-87BE-67443E8EF086}">
      <p15:sldGuideLst xmlns:p15="http://schemas.microsoft.com/office/powerpoint/2012/main">
        <p15:guide id="1" orient="horz" pos="3134">
          <p15:clr>
            <a:srgbClr val="FBAE40"/>
          </p15:clr>
        </p15:guide>
        <p15:guide id="2" pos="199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大节标题">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stretch>
            <a:fillRect/>
          </a:stretch>
        </p:blipFill>
        <p:spPr>
          <a:xfrm>
            <a:off x="252027" y="4804727"/>
            <a:ext cx="585488" cy="225188"/>
          </a:xfrm>
          <a:prstGeom prst="rect">
            <a:avLst/>
          </a:prstGeom>
        </p:spPr>
      </p:pic>
      <p:pic>
        <p:nvPicPr>
          <p:cNvPr id="2" name="图片 1">
            <a:extLst>
              <a:ext uri="{FF2B5EF4-FFF2-40B4-BE49-F238E27FC236}">
                <a16:creationId xmlns:a16="http://schemas.microsoft.com/office/drawing/2014/main" id="{483E8EA6-3CAC-8D47-919A-E3E7F85923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0"/>
            <a:ext cx="3120705" cy="3026138"/>
          </a:xfrm>
          <a:prstGeom prst="rect">
            <a:avLst/>
          </a:prstGeom>
        </p:spPr>
      </p:pic>
      <p:sp>
        <p:nvSpPr>
          <p:cNvPr id="9" name="标题 1">
            <a:extLst>
              <a:ext uri="{FF2B5EF4-FFF2-40B4-BE49-F238E27FC236}">
                <a16:creationId xmlns:a16="http://schemas.microsoft.com/office/drawing/2014/main" id="{8C59D034-1DB5-034C-B409-73EE8929A785}"/>
              </a:ext>
            </a:extLst>
          </p:cNvPr>
          <p:cNvSpPr>
            <a:spLocks noGrp="1"/>
          </p:cNvSpPr>
          <p:nvPr>
            <p:ph type="title" hasCustomPrompt="1"/>
          </p:nvPr>
        </p:nvSpPr>
        <p:spPr>
          <a:xfrm>
            <a:off x="4024008" y="1459945"/>
            <a:ext cx="4470959" cy="471994"/>
          </a:xfrm>
        </p:spPr>
        <p:txBody>
          <a:bodyPr anchor="b">
            <a:normAutofit/>
          </a:bodyPr>
          <a:lstStyle>
            <a:lvl1pPr>
              <a:defRPr sz="2400" b="1" i="0">
                <a:solidFill>
                  <a:srgbClr val="005564"/>
                </a:solidFill>
                <a:latin typeface="Aktiv Grotesk" panose="020B0504020202020204" pitchFamily="34" charset="0"/>
                <a:ea typeface="Aktiv Grotesk" panose="020B0504020202020204" pitchFamily="34" charset="0"/>
                <a:cs typeface="Aktiv Grotesk" panose="020B0504020202020204" pitchFamily="34" charset="0"/>
              </a:defRPr>
            </a:lvl1pPr>
          </a:lstStyle>
          <a:p>
            <a:r>
              <a:rPr kumimoji="1" lang="en-US" altLang="zh-CN" dirty="0"/>
              <a:t>Click</a:t>
            </a:r>
            <a:r>
              <a:rPr kumimoji="1" lang="zh-CN" altLang="en-US" dirty="0"/>
              <a:t> </a:t>
            </a:r>
            <a:r>
              <a:rPr kumimoji="1" lang="en-US" altLang="zh-CN" dirty="0"/>
              <a:t>to</a:t>
            </a:r>
            <a:r>
              <a:rPr kumimoji="1" lang="zh-CN" altLang="en-US" dirty="0"/>
              <a:t> </a:t>
            </a:r>
            <a:r>
              <a:rPr kumimoji="1" lang="en-US" altLang="zh-CN" dirty="0"/>
              <a:t>Edit</a:t>
            </a:r>
            <a:r>
              <a:rPr kumimoji="1" lang="zh-CN" altLang="en-US" dirty="0"/>
              <a:t> </a:t>
            </a:r>
            <a:r>
              <a:rPr kumimoji="1" lang="en-US" altLang="zh-CN" dirty="0"/>
              <a:t>Headline</a:t>
            </a:r>
            <a:r>
              <a:rPr kumimoji="1" lang="zh-CN" altLang="en-US" dirty="0"/>
              <a:t> （</a:t>
            </a:r>
            <a:r>
              <a:rPr kumimoji="1" lang="en-US" altLang="zh-CN" dirty="0"/>
              <a:t>Bold</a:t>
            </a:r>
            <a:r>
              <a:rPr kumimoji="1" lang="zh-CN" altLang="en-US" dirty="0"/>
              <a:t>）</a:t>
            </a:r>
          </a:p>
        </p:txBody>
      </p:sp>
      <p:sp>
        <p:nvSpPr>
          <p:cNvPr id="3" name="文本占位符 2">
            <a:extLst>
              <a:ext uri="{FF2B5EF4-FFF2-40B4-BE49-F238E27FC236}">
                <a16:creationId xmlns:a16="http://schemas.microsoft.com/office/drawing/2014/main" id="{31A387DE-8234-F742-BCE2-8D53F0B00163}"/>
              </a:ext>
            </a:extLst>
          </p:cNvPr>
          <p:cNvSpPr>
            <a:spLocks noGrp="1"/>
          </p:cNvSpPr>
          <p:nvPr>
            <p:ph type="body" sz="quarter" idx="13" hasCustomPrompt="1"/>
          </p:nvPr>
        </p:nvSpPr>
        <p:spPr>
          <a:xfrm>
            <a:off x="4051395" y="2149750"/>
            <a:ext cx="2487336" cy="1752775"/>
          </a:xfrm>
        </p:spPr>
        <p:txBody>
          <a:bodyPr/>
          <a:lstStyle>
            <a:lvl1pPr marL="0" indent="0">
              <a:buNone/>
              <a:defRPr>
                <a:solidFill>
                  <a:srgbClr val="004E5B"/>
                </a:solidFill>
              </a:defRPr>
            </a:lvl1pPr>
          </a:lstStyle>
          <a:p>
            <a:pPr lvl="0"/>
            <a:r>
              <a:rPr kumimoji="1" lang="en-US" altLang="zh-CN" dirty="0"/>
              <a:t>a.</a:t>
            </a:r>
          </a:p>
          <a:p>
            <a:pPr lvl="0"/>
            <a:r>
              <a:rPr kumimoji="1" lang="en-US" altLang="zh-CN" dirty="0"/>
              <a:t>b.</a:t>
            </a:r>
          </a:p>
          <a:p>
            <a:pPr lvl="0"/>
            <a:r>
              <a:rPr kumimoji="1" lang="en-US" altLang="zh-CN" dirty="0"/>
              <a:t>c.</a:t>
            </a:r>
          </a:p>
          <a:p>
            <a:pPr lvl="0"/>
            <a:r>
              <a:rPr kumimoji="1" lang="en-US" altLang="zh-CN" dirty="0"/>
              <a:t>d.</a:t>
            </a:r>
          </a:p>
        </p:txBody>
      </p:sp>
      <p:pic>
        <p:nvPicPr>
          <p:cNvPr id="14" name="图片 13">
            <a:extLst>
              <a:ext uri="{FF2B5EF4-FFF2-40B4-BE49-F238E27FC236}">
                <a16:creationId xmlns:a16="http://schemas.microsoft.com/office/drawing/2014/main" id="{970F6DDA-4D15-B34A-A288-2F585A5A2791}"/>
              </a:ext>
            </a:extLst>
          </p:cNvPr>
          <p:cNvPicPr>
            <a:picLocks noChangeAspect="1"/>
          </p:cNvPicPr>
          <p:nvPr userDrawn="1"/>
        </p:nvPicPr>
        <p:blipFill>
          <a:blip r:embed="rId4"/>
          <a:stretch>
            <a:fillRect/>
          </a:stretch>
        </p:blipFill>
        <p:spPr>
          <a:xfrm>
            <a:off x="8717197" y="188877"/>
            <a:ext cx="226468" cy="226468"/>
          </a:xfrm>
          <a:prstGeom prst="rect">
            <a:avLst/>
          </a:prstGeom>
        </p:spPr>
      </p:pic>
      <p:sp>
        <p:nvSpPr>
          <p:cNvPr id="16" name="文本框 15">
            <a:extLst>
              <a:ext uri="{FF2B5EF4-FFF2-40B4-BE49-F238E27FC236}">
                <a16:creationId xmlns:a16="http://schemas.microsoft.com/office/drawing/2014/main" id="{C733339F-C645-214A-ADDC-C415A77E7B48}"/>
              </a:ext>
            </a:extLst>
          </p:cNvPr>
          <p:cNvSpPr txBox="1"/>
          <p:nvPr userDrawn="1"/>
        </p:nvSpPr>
        <p:spPr>
          <a:xfrm>
            <a:off x="6244956" y="4876327"/>
            <a:ext cx="2856080" cy="292388"/>
          </a:xfrm>
          <a:prstGeom prst="rect">
            <a:avLst/>
          </a:prstGeom>
          <a:noFill/>
        </p:spPr>
        <p:txBody>
          <a:bodyPr wrap="square" rtlCol="0">
            <a:spAutoFit/>
          </a:bodyPr>
          <a:lstStyle/>
          <a:p>
            <a:pPr defTabSz="685800"/>
            <a:r>
              <a:rPr lang="en-US" altLang="zh-CN" sz="650" dirty="0">
                <a:solidFill>
                  <a:schemeClr val="tx1">
                    <a:lumMod val="65000"/>
                    <a:lumOff val="35000"/>
                  </a:schemeClr>
                </a:solidFill>
                <a:latin typeface="Aktiv Grotesk" panose="020B0504020202020204" pitchFamily="34" charset="0"/>
                <a:ea typeface="TP-Link Aktiv" panose="020B0504020202020204" pitchFamily="34" charset="0"/>
                <a:cs typeface="Aktiv Grotesk" panose="020B0504020202020204" pitchFamily="34" charset="0"/>
              </a:rPr>
              <a:t>© 2021 TP-Link Corporation Limited. Not for distribution or reproduction.</a:t>
            </a:r>
            <a:endParaRPr lang="zh-CN" altLang="en-US" sz="650" dirty="0">
              <a:solidFill>
                <a:schemeClr val="tx1">
                  <a:lumMod val="65000"/>
                  <a:lumOff val="35000"/>
                </a:schemeClr>
              </a:solidFill>
              <a:latin typeface="Aktiv Grotesk" panose="020B0504020202020204" pitchFamily="34" charset="0"/>
              <a:cs typeface="Aktiv Grotesk" panose="020B0504020202020204" pitchFamily="34" charset="0"/>
            </a:endParaRPr>
          </a:p>
        </p:txBody>
      </p:sp>
    </p:spTree>
    <p:extLst>
      <p:ext uri="{BB962C8B-B14F-4D97-AF65-F5344CB8AC3E}">
        <p14:creationId xmlns:p14="http://schemas.microsoft.com/office/powerpoint/2010/main" val="931959529"/>
      </p:ext>
    </p:extLst>
  </p:cSld>
  <p:clrMapOvr>
    <a:masterClrMapping/>
  </p:clrMapOvr>
  <p:extLst>
    <p:ext uri="{DCECCB84-F9BA-43D5-87BE-67443E8EF086}">
      <p15:sldGuideLst xmlns:p15="http://schemas.microsoft.com/office/powerpoint/2012/main">
        <p15:guide id="1" orient="horz" pos="316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stretch>
            <a:fillRect/>
          </a:stretch>
        </p:blipFill>
        <p:spPr>
          <a:xfrm>
            <a:off x="252027" y="4804727"/>
            <a:ext cx="585488" cy="225188"/>
          </a:xfrm>
          <a:prstGeom prst="rect">
            <a:avLst/>
          </a:prstGeom>
        </p:spPr>
      </p:pic>
      <p:pic>
        <p:nvPicPr>
          <p:cNvPr id="17" name="图片 16">
            <a:extLst>
              <a:ext uri="{FF2B5EF4-FFF2-40B4-BE49-F238E27FC236}">
                <a16:creationId xmlns:a16="http://schemas.microsoft.com/office/drawing/2014/main" id="{C08889AE-C2C2-D246-AA8A-AEB568BC7FF8}"/>
              </a:ext>
            </a:extLst>
          </p:cNvPr>
          <p:cNvPicPr>
            <a:picLocks noChangeAspect="1"/>
          </p:cNvPicPr>
          <p:nvPr userDrawn="1"/>
        </p:nvPicPr>
        <p:blipFill>
          <a:blip r:embed="rId3"/>
          <a:stretch>
            <a:fillRect/>
          </a:stretch>
        </p:blipFill>
        <p:spPr>
          <a:xfrm>
            <a:off x="8717197" y="188877"/>
            <a:ext cx="226468" cy="226468"/>
          </a:xfrm>
          <a:prstGeom prst="rect">
            <a:avLst/>
          </a:prstGeom>
        </p:spPr>
      </p:pic>
      <p:sp>
        <p:nvSpPr>
          <p:cNvPr id="10" name="文本框 9">
            <a:extLst>
              <a:ext uri="{FF2B5EF4-FFF2-40B4-BE49-F238E27FC236}">
                <a16:creationId xmlns:a16="http://schemas.microsoft.com/office/drawing/2014/main" id="{46C81D28-D342-CA49-9AF8-79D723F63C87}"/>
              </a:ext>
            </a:extLst>
          </p:cNvPr>
          <p:cNvSpPr txBox="1"/>
          <p:nvPr userDrawn="1"/>
        </p:nvSpPr>
        <p:spPr>
          <a:xfrm>
            <a:off x="6244956" y="4876327"/>
            <a:ext cx="2856080" cy="292388"/>
          </a:xfrm>
          <a:prstGeom prst="rect">
            <a:avLst/>
          </a:prstGeom>
          <a:noFill/>
        </p:spPr>
        <p:txBody>
          <a:bodyPr wrap="square" rtlCol="0">
            <a:spAutoFit/>
          </a:bodyPr>
          <a:lstStyle/>
          <a:p>
            <a:pPr defTabSz="685800"/>
            <a:r>
              <a:rPr lang="en-US" altLang="zh-CN" sz="650" dirty="0">
                <a:solidFill>
                  <a:schemeClr val="tx1">
                    <a:lumMod val="65000"/>
                    <a:lumOff val="35000"/>
                  </a:schemeClr>
                </a:solidFill>
                <a:latin typeface="Aktiv Grotesk" panose="020B0504020202020204" pitchFamily="34" charset="0"/>
                <a:ea typeface="TP-Link Aktiv" panose="020B0504020202020204" pitchFamily="34" charset="0"/>
                <a:cs typeface="Aktiv Grotesk" panose="020B0504020202020204" pitchFamily="34" charset="0"/>
              </a:rPr>
              <a:t>© 2021 TP-Link Corporation Limited. Not for distribution or reproduction.</a:t>
            </a:r>
            <a:endParaRPr lang="zh-CN" altLang="en-US" sz="650" dirty="0">
              <a:solidFill>
                <a:schemeClr val="tx1">
                  <a:lumMod val="65000"/>
                  <a:lumOff val="35000"/>
                </a:schemeClr>
              </a:solidFill>
              <a:latin typeface="Aktiv Grotesk" panose="020B0504020202020204" pitchFamily="34" charset="0"/>
              <a:cs typeface="Aktiv Grotesk" panose="020B0504020202020204" pitchFamily="34" charset="0"/>
            </a:endParaRPr>
          </a:p>
        </p:txBody>
      </p:sp>
    </p:spTree>
    <p:extLst>
      <p:ext uri="{BB962C8B-B14F-4D97-AF65-F5344CB8AC3E}">
        <p14:creationId xmlns:p14="http://schemas.microsoft.com/office/powerpoint/2010/main" val="2523737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of Contents Slide">
    <p:bg>
      <p:bgPr>
        <a:solidFill>
          <a:schemeClr val="bg1"/>
        </a:solidFill>
        <a:effectLst/>
      </p:bgPr>
    </p:bg>
    <p:spTree>
      <p:nvGrpSpPr>
        <p:cNvPr id="1" name=""/>
        <p:cNvGrpSpPr/>
        <p:nvPr/>
      </p:nvGrpSpPr>
      <p:grpSpPr>
        <a:xfrm>
          <a:off x="0" y="0"/>
          <a:ext cx="0" cy="0"/>
          <a:chOff x="0" y="0"/>
          <a:chExt cx="0" cy="0"/>
        </a:xfrm>
      </p:grpSpPr>
      <p:sp>
        <p:nvSpPr>
          <p:cNvPr id="8" name="Text Placeholder 8"/>
          <p:cNvSpPr>
            <a:spLocks noGrp="1"/>
          </p:cNvSpPr>
          <p:nvPr>
            <p:ph type="body" sz="quarter" idx="10" hasCustomPrompt="1"/>
          </p:nvPr>
        </p:nvSpPr>
        <p:spPr>
          <a:xfrm>
            <a:off x="580071" y="2251730"/>
            <a:ext cx="3944307" cy="741839"/>
          </a:xfrm>
          <a:prstGeom prst="rect">
            <a:avLst/>
          </a:prstGeom>
        </p:spPr>
        <p:txBody>
          <a:bodyPr vert="horz" anchor="t"/>
          <a:lstStyle>
            <a:lvl1pPr marL="0" indent="0" algn="l">
              <a:lnSpc>
                <a:spcPct val="80000"/>
              </a:lnSpc>
              <a:buNone/>
              <a:defRPr sz="2000" b="1" i="0">
                <a:solidFill>
                  <a:srgbClr val="4ACBD6"/>
                </a:solidFill>
                <a:latin typeface="Arial"/>
                <a:cs typeface="Arial"/>
              </a:defRPr>
            </a:lvl1pPr>
          </a:lstStyle>
          <a:p>
            <a:pPr lvl="0"/>
            <a:r>
              <a:rPr lang="en-US" dirty="0"/>
              <a:t>Click to Edit Title</a:t>
            </a:r>
          </a:p>
        </p:txBody>
      </p:sp>
      <p:sp>
        <p:nvSpPr>
          <p:cNvPr id="7" name="Text Placeholder 11"/>
          <p:cNvSpPr>
            <a:spLocks noGrp="1"/>
          </p:cNvSpPr>
          <p:nvPr>
            <p:ph type="body" sz="quarter" idx="13" hasCustomPrompt="1"/>
          </p:nvPr>
        </p:nvSpPr>
        <p:spPr>
          <a:xfrm>
            <a:off x="4999041" y="2251730"/>
            <a:ext cx="3876675" cy="2132479"/>
          </a:xfrm>
          <a:prstGeom prst="rect">
            <a:avLst/>
          </a:prstGeom>
        </p:spPr>
        <p:txBody>
          <a:bodyPr vert="horz"/>
          <a:lstStyle>
            <a:lvl1pPr marL="228600" indent="-228600">
              <a:lnSpc>
                <a:spcPct val="140000"/>
              </a:lnSpc>
              <a:spcBef>
                <a:spcPts val="0"/>
              </a:spcBef>
              <a:buFont typeface="+mj-lt"/>
              <a:buAutoNum type="arabicPeriod"/>
              <a:defRPr sz="1100" baseline="0">
                <a:solidFill>
                  <a:schemeClr val="tx1"/>
                </a:solidFill>
              </a:defRPr>
            </a:lvl1pPr>
            <a:lvl2pPr marL="457200" indent="0">
              <a:buNone/>
              <a:defRPr sz="11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p>
          <a:p>
            <a:pPr lvl="0"/>
            <a:r>
              <a:rPr lang="en-US" dirty="0"/>
              <a:t>Text Goes Here</a:t>
            </a:r>
          </a:p>
          <a:p>
            <a:pPr lvl="0"/>
            <a:r>
              <a:rPr lang="en-US" dirty="0"/>
              <a:t>Text Goes Here</a:t>
            </a:r>
          </a:p>
          <a:p>
            <a:pPr lvl="0"/>
            <a:r>
              <a:rPr lang="en-US" dirty="0"/>
              <a:t>Text Goes Here</a:t>
            </a:r>
          </a:p>
          <a:p>
            <a:pPr lvl="0"/>
            <a:r>
              <a:rPr lang="en-US" dirty="0"/>
              <a:t>Text Goes Here</a:t>
            </a:r>
          </a:p>
          <a:p>
            <a:pPr lvl="0"/>
            <a:r>
              <a:rPr lang="en-US" dirty="0"/>
              <a:t>Text Goes Here</a:t>
            </a:r>
          </a:p>
          <a:p>
            <a:pPr lvl="0"/>
            <a:r>
              <a:rPr lang="en-US" dirty="0"/>
              <a:t>Text Goes Here</a:t>
            </a:r>
          </a:p>
          <a:p>
            <a:pPr lvl="0"/>
            <a:r>
              <a:rPr lang="en-US" dirty="0"/>
              <a:t>Text Goes Here</a:t>
            </a:r>
          </a:p>
          <a:p>
            <a:pPr lvl="0"/>
            <a:endParaRPr lang="en-US" dirty="0"/>
          </a:p>
          <a:p>
            <a:pPr lvl="0"/>
            <a:endParaRPr lang="en-US" dirty="0"/>
          </a:p>
        </p:txBody>
      </p:sp>
      <p:pic>
        <p:nvPicPr>
          <p:cNvPr id="13" name="Picture 12" descr="int_TP-Link Brand Guidelines_05202016-02.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0800000">
            <a:off x="684213" y="4313401"/>
            <a:ext cx="400455" cy="387188"/>
          </a:xfrm>
          <a:prstGeom prst="rect">
            <a:avLst/>
          </a:prstGeom>
        </p:spPr>
      </p:pic>
      <p:pic>
        <p:nvPicPr>
          <p:cNvPr id="6" name="Picture 5" descr="int_TP-Link Brand Guidelines_05202016-02.pn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361639" y="479425"/>
            <a:ext cx="666608" cy="644525"/>
          </a:xfrm>
          <a:prstGeom prst="rect">
            <a:avLst/>
          </a:prstGeom>
        </p:spPr>
      </p:pic>
    </p:spTree>
    <p:extLst>
      <p:ext uri="{BB962C8B-B14F-4D97-AF65-F5344CB8AC3E}">
        <p14:creationId xmlns:p14="http://schemas.microsoft.com/office/powerpoint/2010/main" val="16587584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stretch>
            <a:fillRect/>
          </a:stretch>
        </p:blipFill>
        <p:spPr>
          <a:xfrm>
            <a:off x="252027" y="4804727"/>
            <a:ext cx="585488" cy="225188"/>
          </a:xfrm>
          <a:prstGeom prst="rect">
            <a:avLst/>
          </a:prstGeom>
        </p:spPr>
      </p:pic>
      <p:pic>
        <p:nvPicPr>
          <p:cNvPr id="17" name="图片 16">
            <a:extLst>
              <a:ext uri="{FF2B5EF4-FFF2-40B4-BE49-F238E27FC236}">
                <a16:creationId xmlns:a16="http://schemas.microsoft.com/office/drawing/2014/main" id="{C08889AE-C2C2-D246-AA8A-AEB568BC7FF8}"/>
              </a:ext>
            </a:extLst>
          </p:cNvPr>
          <p:cNvPicPr>
            <a:picLocks noChangeAspect="1"/>
          </p:cNvPicPr>
          <p:nvPr userDrawn="1"/>
        </p:nvPicPr>
        <p:blipFill>
          <a:blip r:embed="rId3"/>
          <a:stretch>
            <a:fillRect/>
          </a:stretch>
        </p:blipFill>
        <p:spPr>
          <a:xfrm>
            <a:off x="8717197" y="188877"/>
            <a:ext cx="226468" cy="226468"/>
          </a:xfrm>
          <a:prstGeom prst="rect">
            <a:avLst/>
          </a:prstGeom>
        </p:spPr>
      </p:pic>
      <p:sp>
        <p:nvSpPr>
          <p:cNvPr id="10" name="文本框 9">
            <a:extLst>
              <a:ext uri="{FF2B5EF4-FFF2-40B4-BE49-F238E27FC236}">
                <a16:creationId xmlns:a16="http://schemas.microsoft.com/office/drawing/2014/main" id="{46C81D28-D342-CA49-9AF8-79D723F63C87}"/>
              </a:ext>
            </a:extLst>
          </p:cNvPr>
          <p:cNvSpPr txBox="1"/>
          <p:nvPr userDrawn="1"/>
        </p:nvSpPr>
        <p:spPr>
          <a:xfrm>
            <a:off x="6244956" y="4876327"/>
            <a:ext cx="2856080" cy="292388"/>
          </a:xfrm>
          <a:prstGeom prst="rect">
            <a:avLst/>
          </a:prstGeom>
          <a:noFill/>
        </p:spPr>
        <p:txBody>
          <a:bodyPr wrap="square" rtlCol="0">
            <a:spAutoFit/>
          </a:bodyPr>
          <a:lstStyle/>
          <a:p>
            <a:pPr defTabSz="685800"/>
            <a:r>
              <a:rPr lang="en-US" altLang="zh-CN" sz="650" dirty="0">
                <a:solidFill>
                  <a:schemeClr val="tx1">
                    <a:lumMod val="65000"/>
                    <a:lumOff val="35000"/>
                  </a:schemeClr>
                </a:solidFill>
                <a:latin typeface="Aktiv Grotesk" panose="020B0504020202020204" pitchFamily="34" charset="0"/>
                <a:ea typeface="TP-Link Aktiv" panose="020B0504020202020204" pitchFamily="34" charset="0"/>
                <a:cs typeface="Aktiv Grotesk" panose="020B0504020202020204" pitchFamily="34" charset="0"/>
              </a:rPr>
              <a:t>© 2021 TP-Link Corporation Limited. Not for distribution or reproduction.</a:t>
            </a:r>
            <a:endParaRPr lang="zh-CN" altLang="en-US" sz="650" dirty="0">
              <a:solidFill>
                <a:schemeClr val="tx1">
                  <a:lumMod val="65000"/>
                  <a:lumOff val="35000"/>
                </a:schemeClr>
              </a:solidFill>
              <a:latin typeface="Aktiv Grotesk" panose="020B0504020202020204" pitchFamily="34" charset="0"/>
              <a:cs typeface="Aktiv Grotesk" panose="020B0504020202020204" pitchFamily="34" charset="0"/>
            </a:endParaRPr>
          </a:p>
        </p:txBody>
      </p:sp>
      <p:sp>
        <p:nvSpPr>
          <p:cNvPr id="8" name="标题 1">
            <a:extLst>
              <a:ext uri="{FF2B5EF4-FFF2-40B4-BE49-F238E27FC236}">
                <a16:creationId xmlns:a16="http://schemas.microsoft.com/office/drawing/2014/main" id="{7E74CFDA-DF47-B94D-A494-0F3DE87AD765}"/>
              </a:ext>
            </a:extLst>
          </p:cNvPr>
          <p:cNvSpPr>
            <a:spLocks noGrp="1"/>
          </p:cNvSpPr>
          <p:nvPr>
            <p:ph type="title" hasCustomPrompt="1"/>
          </p:nvPr>
        </p:nvSpPr>
        <p:spPr>
          <a:xfrm>
            <a:off x="21620" y="1901372"/>
            <a:ext cx="9100759" cy="605064"/>
          </a:xfrm>
        </p:spPr>
        <p:txBody>
          <a:bodyPr anchor="b">
            <a:noAutofit/>
          </a:bodyPr>
          <a:lstStyle>
            <a:lvl1pPr algn="ctr">
              <a:lnSpc>
                <a:spcPct val="100000"/>
              </a:lnSpc>
              <a:defRPr sz="2800" b="1" i="0">
                <a:solidFill>
                  <a:srgbClr val="005564"/>
                </a:solidFill>
                <a:latin typeface="Aktiv Grotesk" panose="020B0504020202020204" pitchFamily="34" charset="0"/>
                <a:ea typeface="HEITI SC MEDIUM" pitchFamily="2" charset="-128"/>
                <a:cs typeface="Aktiv Grotesk" panose="020B0504020202020204" pitchFamily="34" charset="0"/>
              </a:defRPr>
            </a:lvl1pPr>
          </a:lstStyle>
          <a:p>
            <a:pPr lvl="0"/>
            <a:r>
              <a:rPr kumimoji="1" lang="en-US" altLang="zh-CN" dirty="0"/>
              <a:t>Text</a:t>
            </a:r>
            <a:r>
              <a:rPr kumimoji="1" lang="zh-CN" altLang="en-US" dirty="0"/>
              <a:t> </a:t>
            </a:r>
            <a:r>
              <a:rPr kumimoji="1" lang="en-US" altLang="zh-CN" dirty="0"/>
              <a:t>goes</a:t>
            </a:r>
            <a:r>
              <a:rPr kumimoji="1" lang="zh-CN" altLang="en-US" dirty="0"/>
              <a:t> </a:t>
            </a:r>
            <a:r>
              <a:rPr kumimoji="1" lang="en-US" altLang="zh-CN" dirty="0"/>
              <a:t>here.</a:t>
            </a:r>
            <a:r>
              <a:rPr kumimoji="1" lang="zh-CN" altLang="en-US" dirty="0"/>
              <a:t> </a:t>
            </a:r>
            <a:r>
              <a:rPr kumimoji="1" lang="en-US" altLang="zh-CN" dirty="0"/>
              <a:t>Arial</a:t>
            </a:r>
            <a:r>
              <a:rPr kumimoji="1" lang="zh-CN" altLang="en-US" dirty="0"/>
              <a:t> </a:t>
            </a:r>
            <a:r>
              <a:rPr kumimoji="1" lang="en-US" altLang="zh-CN" dirty="0"/>
              <a:t>/</a:t>
            </a:r>
            <a:r>
              <a:rPr kumimoji="1" lang="zh-CN" altLang="en-US" dirty="0"/>
              <a:t> </a:t>
            </a:r>
            <a:r>
              <a:rPr kumimoji="1" lang="en-US" altLang="zh-CN" dirty="0"/>
              <a:t>Bold</a:t>
            </a:r>
            <a:r>
              <a:rPr kumimoji="1" lang="zh-CN" altLang="en-US" dirty="0"/>
              <a:t> </a:t>
            </a:r>
            <a:r>
              <a:rPr kumimoji="1" lang="en-US" altLang="zh-CN" dirty="0"/>
              <a:t>/</a:t>
            </a:r>
            <a:r>
              <a:rPr kumimoji="1" lang="zh-CN" altLang="en-US" dirty="0"/>
              <a:t> </a:t>
            </a:r>
            <a:r>
              <a:rPr kumimoji="1" lang="en-US" altLang="zh-CN" dirty="0"/>
              <a:t>size</a:t>
            </a:r>
            <a:r>
              <a:rPr kumimoji="1" lang="zh-CN" altLang="en-US" dirty="0"/>
              <a:t> </a:t>
            </a:r>
            <a:r>
              <a:rPr kumimoji="1" lang="en-US" altLang="zh-CN" dirty="0"/>
              <a:t>28.</a:t>
            </a:r>
            <a:r>
              <a:rPr kumimoji="1" lang="zh-CN" altLang="en-US" dirty="0"/>
              <a:t>（中文黑体）</a:t>
            </a:r>
          </a:p>
        </p:txBody>
      </p:sp>
    </p:spTree>
    <p:extLst>
      <p:ext uri="{BB962C8B-B14F-4D97-AF65-F5344CB8AC3E}">
        <p14:creationId xmlns:p14="http://schemas.microsoft.com/office/powerpoint/2010/main" val="22242546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左图右文">
    <p:spTree>
      <p:nvGrpSpPr>
        <p:cNvPr id="1" name=""/>
        <p:cNvGrpSpPr/>
        <p:nvPr/>
      </p:nvGrpSpPr>
      <p:grpSpPr>
        <a:xfrm>
          <a:off x="0" y="0"/>
          <a:ext cx="0" cy="0"/>
          <a:chOff x="0" y="0"/>
          <a:chExt cx="0" cy="0"/>
        </a:xfrm>
      </p:grpSpPr>
      <p:sp>
        <p:nvSpPr>
          <p:cNvPr id="6" name="图片占位符 5"/>
          <p:cNvSpPr>
            <a:spLocks noGrp="1"/>
          </p:cNvSpPr>
          <p:nvPr>
            <p:ph type="pic" sz="quarter" idx="13" hasCustomPrompt="1"/>
          </p:nvPr>
        </p:nvSpPr>
        <p:spPr>
          <a:xfrm>
            <a:off x="0" y="0"/>
            <a:ext cx="3979069" cy="5143500"/>
          </a:xfrm>
        </p:spPr>
        <p:txBody>
          <a:bodyPr/>
          <a:lstStyle>
            <a:lvl1pPr marL="0" indent="0">
              <a:buNone/>
              <a:defRPr b="0" i="0">
                <a:solidFill>
                  <a:srgbClr val="005464"/>
                </a:solidFill>
                <a:latin typeface="Aktiv Grotesk" panose="020B0504020202020204" pitchFamily="34" charset="0"/>
                <a:ea typeface="Aktiv Grotesk" panose="020B0504020202020204" pitchFamily="34" charset="0"/>
                <a:cs typeface="Aktiv Grotesk" panose="020B0504020202020204" pitchFamily="34" charset="0"/>
              </a:defRPr>
            </a:lvl1pPr>
          </a:lstStyle>
          <a:p>
            <a:r>
              <a:rPr kumimoji="1" lang="en-US" altLang="zh-CN" dirty="0"/>
              <a:t>PICTURE</a:t>
            </a:r>
            <a:endParaRPr kumimoji="1" lang="zh-CN" altLang="en-US" dirty="0"/>
          </a:p>
        </p:txBody>
      </p:sp>
      <p:sp>
        <p:nvSpPr>
          <p:cNvPr id="14" name="标题 13"/>
          <p:cNvSpPr>
            <a:spLocks noGrp="1"/>
          </p:cNvSpPr>
          <p:nvPr>
            <p:ph type="title" hasCustomPrompt="1"/>
          </p:nvPr>
        </p:nvSpPr>
        <p:spPr>
          <a:xfrm>
            <a:off x="4589987" y="1283082"/>
            <a:ext cx="3762248" cy="320051"/>
          </a:xfrm>
        </p:spPr>
        <p:txBody>
          <a:bodyPr>
            <a:noAutofit/>
          </a:bodyPr>
          <a:lstStyle>
            <a:lvl1pPr>
              <a:defRPr sz="2000" b="1" i="0" baseline="0">
                <a:solidFill>
                  <a:srgbClr val="005464"/>
                </a:solidFill>
                <a:latin typeface="Aktiv Grotesk" panose="020B0504020202020204" pitchFamily="34" charset="0"/>
                <a:ea typeface="Aktiv Grotesk" panose="020B0504020202020204" pitchFamily="34" charset="0"/>
                <a:cs typeface="Aktiv Grotesk" panose="020B0504020202020204" pitchFamily="34" charset="0"/>
              </a:defRPr>
            </a:lvl1pPr>
          </a:lstStyle>
          <a:p>
            <a:r>
              <a:rPr kumimoji="1" lang="en-US" altLang="zh-CN" dirty="0"/>
              <a:t>Click</a:t>
            </a:r>
            <a:r>
              <a:rPr kumimoji="1" lang="zh-CN" altLang="en-US" dirty="0"/>
              <a:t> </a:t>
            </a:r>
            <a:r>
              <a:rPr kumimoji="1" lang="en-US" altLang="zh-CN" dirty="0"/>
              <a:t>to</a:t>
            </a:r>
            <a:r>
              <a:rPr kumimoji="1" lang="zh-CN" altLang="en-US" dirty="0"/>
              <a:t> </a:t>
            </a:r>
            <a:r>
              <a:rPr kumimoji="1" lang="en-US" altLang="zh-CN" dirty="0"/>
              <a:t>Edit</a:t>
            </a:r>
            <a:r>
              <a:rPr kumimoji="1" lang="zh-CN" altLang="en-US" dirty="0"/>
              <a:t> </a:t>
            </a:r>
            <a:r>
              <a:rPr kumimoji="1" lang="en-US" altLang="zh-CN" dirty="0"/>
              <a:t>Headline .</a:t>
            </a:r>
            <a:r>
              <a:rPr kumimoji="1" lang="zh-CN" altLang="en-US" dirty="0"/>
              <a:t> </a:t>
            </a:r>
            <a:r>
              <a:rPr kumimoji="1" lang="en-US" altLang="zh-CN" dirty="0"/>
              <a:t>Bold</a:t>
            </a:r>
            <a:endParaRPr kumimoji="1" lang="zh-CN" altLang="en-US" dirty="0"/>
          </a:p>
        </p:txBody>
      </p:sp>
      <p:sp>
        <p:nvSpPr>
          <p:cNvPr id="16" name="内容占位符 15"/>
          <p:cNvSpPr>
            <a:spLocks noGrp="1"/>
          </p:cNvSpPr>
          <p:nvPr>
            <p:ph sz="quarter" idx="14" hasCustomPrompt="1"/>
          </p:nvPr>
        </p:nvSpPr>
        <p:spPr>
          <a:xfrm>
            <a:off x="4589987" y="1768761"/>
            <a:ext cx="3762248" cy="2456259"/>
          </a:xfrm>
        </p:spPr>
        <p:txBody>
          <a:bodyPr>
            <a:normAutofit/>
          </a:bodyPr>
          <a:lstStyle>
            <a:lvl1pPr marL="0" indent="0">
              <a:buNone/>
              <a:defRPr sz="1200" baseline="0">
                <a:solidFill>
                  <a:srgbClr val="005464"/>
                </a:solidFill>
                <a:latin typeface="Aktiv Grotesk" panose="020B0504020202020204" pitchFamily="34" charset="0"/>
                <a:ea typeface="Aktiv Grotesk" panose="020B0504020202020204" pitchFamily="34" charset="0"/>
                <a:cs typeface="Aktiv Grotesk" panose="020B0504020202020204" pitchFamily="34" charset="0"/>
              </a:defRPr>
            </a:lvl1pPr>
          </a:lstStyle>
          <a:p>
            <a:pPr lvl="0"/>
            <a:r>
              <a:rPr kumimoji="1" lang="en-US" altLang="zh-CN" dirty="0"/>
              <a:t>Text</a:t>
            </a:r>
            <a:r>
              <a:rPr kumimoji="1" lang="zh-CN" altLang="en-US" dirty="0"/>
              <a:t> </a:t>
            </a:r>
            <a:r>
              <a:rPr kumimoji="1" lang="en-US" altLang="zh-CN" dirty="0"/>
              <a:t>goes</a:t>
            </a:r>
            <a:r>
              <a:rPr kumimoji="1" lang="zh-CN" altLang="en-US" dirty="0"/>
              <a:t> </a:t>
            </a:r>
            <a:r>
              <a:rPr kumimoji="1" lang="en-US" altLang="zh-CN" dirty="0"/>
              <a:t>here.</a:t>
            </a:r>
            <a:r>
              <a:rPr kumimoji="1" lang="zh-CN" altLang="en-US" dirty="0"/>
              <a:t> </a:t>
            </a:r>
            <a:r>
              <a:rPr kumimoji="1" lang="en-US" altLang="zh-CN" dirty="0"/>
              <a:t>Arial</a:t>
            </a:r>
            <a:r>
              <a:rPr kumimoji="1" lang="zh-CN" altLang="en-US" dirty="0"/>
              <a:t> </a:t>
            </a:r>
            <a:r>
              <a:rPr kumimoji="1" lang="en-US" altLang="zh-CN" dirty="0"/>
              <a:t>/</a:t>
            </a:r>
            <a:r>
              <a:rPr kumimoji="1" lang="zh-CN" altLang="en-US" dirty="0"/>
              <a:t> </a:t>
            </a:r>
            <a:r>
              <a:rPr kumimoji="1" lang="en-US" altLang="zh-CN" dirty="0"/>
              <a:t>regular</a:t>
            </a:r>
            <a:r>
              <a:rPr kumimoji="1" lang="zh-CN" altLang="en-US" dirty="0"/>
              <a:t> </a:t>
            </a:r>
            <a:r>
              <a:rPr kumimoji="1" lang="en-US" altLang="zh-CN" dirty="0"/>
              <a:t>/</a:t>
            </a:r>
            <a:r>
              <a:rPr kumimoji="1" lang="zh-CN" altLang="en-US" dirty="0"/>
              <a:t> </a:t>
            </a:r>
            <a:r>
              <a:rPr kumimoji="1" lang="en-US" altLang="zh-CN" dirty="0"/>
              <a:t>size</a:t>
            </a:r>
            <a:r>
              <a:rPr kumimoji="1" lang="zh-CN" altLang="en-US" dirty="0"/>
              <a:t> </a:t>
            </a:r>
            <a:r>
              <a:rPr kumimoji="1" lang="en-US" altLang="zh-CN" dirty="0"/>
              <a:t>12.</a:t>
            </a:r>
          </a:p>
          <a:p>
            <a:pPr lvl="0"/>
            <a:r>
              <a:rPr kumimoji="1" lang="zh-CN" altLang="en-US" dirty="0"/>
              <a:t>（中文黑体）</a:t>
            </a:r>
          </a:p>
        </p:txBody>
      </p:sp>
      <p:pic>
        <p:nvPicPr>
          <p:cNvPr id="12" name="图片 11"/>
          <p:cNvPicPr>
            <a:picLocks noChangeAspect="1"/>
          </p:cNvPicPr>
          <p:nvPr userDrawn="1"/>
        </p:nvPicPr>
        <p:blipFill>
          <a:blip r:embed="rId2"/>
          <a:stretch>
            <a:fillRect/>
          </a:stretch>
        </p:blipFill>
        <p:spPr>
          <a:xfrm>
            <a:off x="8717197" y="188877"/>
            <a:ext cx="226468" cy="226468"/>
          </a:xfrm>
          <a:prstGeom prst="rect">
            <a:avLst/>
          </a:prstGeom>
        </p:spPr>
      </p:pic>
      <p:sp>
        <p:nvSpPr>
          <p:cNvPr id="15" name="文本框 14">
            <a:extLst>
              <a:ext uri="{FF2B5EF4-FFF2-40B4-BE49-F238E27FC236}">
                <a16:creationId xmlns:a16="http://schemas.microsoft.com/office/drawing/2014/main" id="{821A3AB2-2C1B-0243-A2FA-E8A0E7F8A66F}"/>
              </a:ext>
            </a:extLst>
          </p:cNvPr>
          <p:cNvSpPr txBox="1"/>
          <p:nvPr userDrawn="1"/>
        </p:nvSpPr>
        <p:spPr>
          <a:xfrm>
            <a:off x="6244956" y="4876327"/>
            <a:ext cx="2856080" cy="292388"/>
          </a:xfrm>
          <a:prstGeom prst="rect">
            <a:avLst/>
          </a:prstGeom>
          <a:noFill/>
        </p:spPr>
        <p:txBody>
          <a:bodyPr wrap="square" rtlCol="0">
            <a:spAutoFit/>
          </a:bodyPr>
          <a:lstStyle/>
          <a:p>
            <a:pPr defTabSz="685800"/>
            <a:r>
              <a:rPr lang="en-US" altLang="zh-CN" sz="650" dirty="0">
                <a:solidFill>
                  <a:schemeClr val="tx1">
                    <a:lumMod val="65000"/>
                    <a:lumOff val="35000"/>
                  </a:schemeClr>
                </a:solidFill>
                <a:latin typeface="Aktiv Grotesk" panose="020B0504020202020204" pitchFamily="34" charset="0"/>
                <a:ea typeface="TP-Link Aktiv" panose="020B0504020202020204" pitchFamily="34" charset="0"/>
                <a:cs typeface="Aktiv Grotesk" panose="020B0504020202020204" pitchFamily="34" charset="0"/>
              </a:rPr>
              <a:t>© 2021 TP-Link Corporation Limited. Not for distribution or reproduction.</a:t>
            </a:r>
            <a:endParaRPr lang="zh-CN" altLang="en-US" sz="650" dirty="0">
              <a:solidFill>
                <a:schemeClr val="tx1">
                  <a:lumMod val="65000"/>
                  <a:lumOff val="35000"/>
                </a:schemeClr>
              </a:solidFill>
              <a:latin typeface="Aktiv Grotesk" panose="020B0504020202020204" pitchFamily="34" charset="0"/>
              <a:cs typeface="Aktiv Grotesk" panose="020B0504020202020204" pitchFamily="34" charset="0"/>
            </a:endParaRPr>
          </a:p>
        </p:txBody>
      </p:sp>
    </p:spTree>
    <p:extLst>
      <p:ext uri="{BB962C8B-B14F-4D97-AF65-F5344CB8AC3E}">
        <p14:creationId xmlns:p14="http://schemas.microsoft.com/office/powerpoint/2010/main" val="1038989020"/>
      </p:ext>
    </p:extLst>
  </p:cSld>
  <p:clrMapOvr>
    <a:masterClrMapping/>
  </p:clrMapOvr>
  <p:extLst>
    <p:ext uri="{DCECCB84-F9BA-43D5-87BE-67443E8EF086}">
      <p15:sldGuideLst xmlns:p15="http://schemas.microsoft.com/office/powerpoint/2012/main">
        <p15:guide id="1" orient="horz" pos="1620">
          <p15:clr>
            <a:srgbClr val="FBAE40"/>
          </p15:clr>
        </p15:guide>
        <p15:guide id="2" pos="526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左图右文">
    <p:spTree>
      <p:nvGrpSpPr>
        <p:cNvPr id="1" name=""/>
        <p:cNvGrpSpPr/>
        <p:nvPr/>
      </p:nvGrpSpPr>
      <p:grpSpPr>
        <a:xfrm>
          <a:off x="0" y="0"/>
          <a:ext cx="0" cy="0"/>
          <a:chOff x="0" y="0"/>
          <a:chExt cx="0" cy="0"/>
        </a:xfrm>
      </p:grpSpPr>
      <p:sp>
        <p:nvSpPr>
          <p:cNvPr id="6" name="图片占位符 5"/>
          <p:cNvSpPr>
            <a:spLocks noGrp="1"/>
          </p:cNvSpPr>
          <p:nvPr>
            <p:ph type="pic" sz="quarter" idx="13" hasCustomPrompt="1"/>
          </p:nvPr>
        </p:nvSpPr>
        <p:spPr>
          <a:xfrm>
            <a:off x="0" y="0"/>
            <a:ext cx="3979069" cy="5143500"/>
          </a:xfrm>
        </p:spPr>
        <p:txBody>
          <a:bodyPr/>
          <a:lstStyle>
            <a:lvl1pPr marL="0" indent="0">
              <a:buNone/>
              <a:defRPr b="0" i="0">
                <a:solidFill>
                  <a:srgbClr val="005464"/>
                </a:solidFill>
                <a:latin typeface="Aktiv Grotesk" panose="020B0504020202020204" pitchFamily="34" charset="0"/>
                <a:ea typeface="Aktiv Grotesk" panose="020B0504020202020204" pitchFamily="34" charset="0"/>
                <a:cs typeface="Aktiv Grotesk" panose="020B0504020202020204" pitchFamily="34" charset="0"/>
              </a:defRPr>
            </a:lvl1pPr>
          </a:lstStyle>
          <a:p>
            <a:r>
              <a:rPr kumimoji="1" lang="en-US" altLang="zh-CN" dirty="0"/>
              <a:t>PICTURE</a:t>
            </a:r>
            <a:endParaRPr kumimoji="1" lang="zh-CN" altLang="en-US" dirty="0"/>
          </a:p>
        </p:txBody>
      </p:sp>
      <p:sp>
        <p:nvSpPr>
          <p:cNvPr id="14" name="标题 13"/>
          <p:cNvSpPr>
            <a:spLocks noGrp="1"/>
          </p:cNvSpPr>
          <p:nvPr>
            <p:ph type="title" hasCustomPrompt="1"/>
          </p:nvPr>
        </p:nvSpPr>
        <p:spPr>
          <a:xfrm>
            <a:off x="4512733" y="1884215"/>
            <a:ext cx="4145197" cy="1028318"/>
          </a:xfrm>
        </p:spPr>
        <p:txBody>
          <a:bodyPr>
            <a:noAutofit/>
          </a:bodyPr>
          <a:lstStyle>
            <a:lvl1pPr>
              <a:lnSpc>
                <a:spcPts val="3000"/>
              </a:lnSpc>
              <a:defRPr sz="2000" b="1" i="0" baseline="0">
                <a:solidFill>
                  <a:srgbClr val="005464"/>
                </a:solidFill>
                <a:latin typeface="Aktiv Grotesk" panose="020B0504020202020204" pitchFamily="34" charset="0"/>
                <a:ea typeface="Aktiv Grotesk" panose="020B0504020202020204" pitchFamily="34" charset="0"/>
                <a:cs typeface="Aktiv Grotesk" panose="020B0504020202020204" pitchFamily="34" charset="0"/>
              </a:defRPr>
            </a:lvl1pPr>
          </a:lstStyle>
          <a:p>
            <a:r>
              <a:rPr kumimoji="1" lang="en-US" altLang="zh-CN" dirty="0"/>
              <a:t>Click</a:t>
            </a:r>
            <a:r>
              <a:rPr kumimoji="1" lang="zh-CN" altLang="en-US" dirty="0"/>
              <a:t> </a:t>
            </a:r>
            <a:r>
              <a:rPr kumimoji="1" lang="en-US" altLang="zh-CN" dirty="0"/>
              <a:t>to</a:t>
            </a:r>
            <a:r>
              <a:rPr kumimoji="1" lang="zh-CN" altLang="en-US" dirty="0"/>
              <a:t> </a:t>
            </a:r>
            <a:r>
              <a:rPr kumimoji="1" lang="en-US" altLang="zh-CN" dirty="0"/>
              <a:t>Edit</a:t>
            </a:r>
            <a:r>
              <a:rPr kumimoji="1" lang="zh-CN" altLang="en-US" dirty="0"/>
              <a:t> </a:t>
            </a:r>
            <a:r>
              <a:rPr kumimoji="1" lang="en-US" altLang="zh-CN" dirty="0"/>
              <a:t>Headline</a:t>
            </a:r>
            <a:br>
              <a:rPr kumimoji="1" lang="en-US" altLang="zh-CN" dirty="0"/>
            </a:br>
            <a:r>
              <a:rPr kumimoji="1" lang="en-US" altLang="zh-CN" dirty="0"/>
              <a:t>Text</a:t>
            </a:r>
            <a:r>
              <a:rPr kumimoji="1" lang="zh-CN" altLang="en-US" dirty="0"/>
              <a:t> </a:t>
            </a:r>
            <a:r>
              <a:rPr kumimoji="1" lang="en-US" altLang="zh-CN" dirty="0"/>
              <a:t>goes</a:t>
            </a:r>
            <a:r>
              <a:rPr kumimoji="1" lang="zh-CN" altLang="en-US" dirty="0"/>
              <a:t> </a:t>
            </a:r>
            <a:r>
              <a:rPr kumimoji="1" lang="en-US" altLang="zh-CN" dirty="0"/>
              <a:t>here.</a:t>
            </a:r>
            <a:r>
              <a:rPr kumimoji="1" lang="zh-CN" altLang="en-US" dirty="0"/>
              <a:t> </a:t>
            </a:r>
            <a:br>
              <a:rPr kumimoji="1" lang="en-US" altLang="zh-CN" dirty="0"/>
            </a:br>
            <a:r>
              <a:rPr kumimoji="1" lang="en-US" altLang="zh-CN" dirty="0"/>
              <a:t>Arial</a:t>
            </a:r>
            <a:r>
              <a:rPr kumimoji="1" lang="zh-CN" altLang="en-US" dirty="0"/>
              <a:t> </a:t>
            </a:r>
            <a:r>
              <a:rPr kumimoji="1" lang="en-US" altLang="zh-CN" dirty="0"/>
              <a:t>/</a:t>
            </a:r>
            <a:r>
              <a:rPr kumimoji="1" lang="zh-CN" altLang="en-US" dirty="0"/>
              <a:t> </a:t>
            </a:r>
            <a:r>
              <a:rPr kumimoji="1" lang="en-US" altLang="zh-CN" dirty="0"/>
              <a:t>Bold</a:t>
            </a:r>
            <a:r>
              <a:rPr kumimoji="1" lang="zh-CN" altLang="en-US" dirty="0"/>
              <a:t> </a:t>
            </a:r>
            <a:r>
              <a:rPr kumimoji="1" lang="en-US" altLang="zh-CN" dirty="0"/>
              <a:t>/</a:t>
            </a:r>
            <a:r>
              <a:rPr kumimoji="1" lang="zh-CN" altLang="en-US" dirty="0"/>
              <a:t> </a:t>
            </a:r>
            <a:r>
              <a:rPr kumimoji="1" lang="en-US" altLang="zh-CN" dirty="0"/>
              <a:t>size</a:t>
            </a:r>
            <a:r>
              <a:rPr kumimoji="1" lang="zh-CN" altLang="en-US" dirty="0"/>
              <a:t> </a:t>
            </a:r>
            <a:r>
              <a:rPr kumimoji="1" lang="en-US" altLang="zh-CN" dirty="0"/>
              <a:t>20</a:t>
            </a:r>
            <a:r>
              <a:rPr kumimoji="1" lang="zh-CN" altLang="en-US" dirty="0"/>
              <a:t>（中文黑体）</a:t>
            </a:r>
          </a:p>
        </p:txBody>
      </p:sp>
      <p:pic>
        <p:nvPicPr>
          <p:cNvPr id="12" name="图片 11"/>
          <p:cNvPicPr>
            <a:picLocks noChangeAspect="1"/>
          </p:cNvPicPr>
          <p:nvPr userDrawn="1"/>
        </p:nvPicPr>
        <p:blipFill>
          <a:blip r:embed="rId2"/>
          <a:stretch>
            <a:fillRect/>
          </a:stretch>
        </p:blipFill>
        <p:spPr>
          <a:xfrm>
            <a:off x="8717197" y="188877"/>
            <a:ext cx="226468" cy="226468"/>
          </a:xfrm>
          <a:prstGeom prst="rect">
            <a:avLst/>
          </a:prstGeom>
        </p:spPr>
      </p:pic>
      <p:sp>
        <p:nvSpPr>
          <p:cNvPr id="9" name="文本框 8">
            <a:extLst>
              <a:ext uri="{FF2B5EF4-FFF2-40B4-BE49-F238E27FC236}">
                <a16:creationId xmlns:a16="http://schemas.microsoft.com/office/drawing/2014/main" id="{2E047B49-EC1D-974A-A6B6-35C445DE62AA}"/>
              </a:ext>
            </a:extLst>
          </p:cNvPr>
          <p:cNvSpPr txBox="1"/>
          <p:nvPr userDrawn="1"/>
        </p:nvSpPr>
        <p:spPr>
          <a:xfrm>
            <a:off x="6244956" y="4876327"/>
            <a:ext cx="2856080" cy="292388"/>
          </a:xfrm>
          <a:prstGeom prst="rect">
            <a:avLst/>
          </a:prstGeom>
          <a:noFill/>
        </p:spPr>
        <p:txBody>
          <a:bodyPr wrap="square" rtlCol="0">
            <a:spAutoFit/>
          </a:bodyPr>
          <a:lstStyle/>
          <a:p>
            <a:pPr defTabSz="685800"/>
            <a:r>
              <a:rPr lang="en-US" altLang="zh-CN" sz="650" dirty="0">
                <a:solidFill>
                  <a:schemeClr val="tx1">
                    <a:lumMod val="65000"/>
                    <a:lumOff val="35000"/>
                  </a:schemeClr>
                </a:solidFill>
                <a:latin typeface="Aktiv Grotesk" panose="020B0504020202020204" pitchFamily="34" charset="0"/>
                <a:ea typeface="TP-Link Aktiv" panose="020B0504020202020204" pitchFamily="34" charset="0"/>
                <a:cs typeface="Aktiv Grotesk" panose="020B0504020202020204" pitchFamily="34" charset="0"/>
              </a:rPr>
              <a:t>© 2021 TP-Link Corporation Limited. Not for distribution or reproduction.</a:t>
            </a:r>
            <a:endParaRPr lang="zh-CN" altLang="en-US" sz="650" dirty="0">
              <a:solidFill>
                <a:schemeClr val="tx1">
                  <a:lumMod val="65000"/>
                  <a:lumOff val="35000"/>
                </a:schemeClr>
              </a:solidFill>
              <a:latin typeface="Aktiv Grotesk" panose="020B0504020202020204" pitchFamily="34" charset="0"/>
              <a:cs typeface="Aktiv Grotesk" panose="020B0504020202020204" pitchFamily="34" charset="0"/>
            </a:endParaRPr>
          </a:p>
        </p:txBody>
      </p:sp>
    </p:spTree>
    <p:extLst>
      <p:ext uri="{BB962C8B-B14F-4D97-AF65-F5344CB8AC3E}">
        <p14:creationId xmlns:p14="http://schemas.microsoft.com/office/powerpoint/2010/main" val="2623318660"/>
      </p:ext>
    </p:extLst>
  </p:cSld>
  <p:clrMapOvr>
    <a:masterClrMapping/>
  </p:clrMapOvr>
  <p:extLst>
    <p:ext uri="{DCECCB84-F9BA-43D5-87BE-67443E8EF086}">
      <p15:sldGuideLst xmlns:p15="http://schemas.microsoft.com/office/powerpoint/2012/main">
        <p15:guide id="1" orient="horz" pos="1620">
          <p15:clr>
            <a:srgbClr val="FBAE40"/>
          </p15:clr>
        </p15:guide>
        <p15:guide id="2" pos="526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结尾页">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4206240" y="4548925"/>
            <a:ext cx="731520" cy="276791"/>
          </a:xfrm>
          <a:prstGeom prst="rect">
            <a:avLst/>
          </a:prstGeom>
        </p:spPr>
      </p:pic>
      <p:pic>
        <p:nvPicPr>
          <p:cNvPr id="4" name="图片 3">
            <a:extLst>
              <a:ext uri="{FF2B5EF4-FFF2-40B4-BE49-F238E27FC236}">
                <a16:creationId xmlns:a16="http://schemas.microsoft.com/office/drawing/2014/main" id="{26955B13-44C0-3847-8A9C-21B0AA9573A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3062514"/>
            <a:ext cx="9159990" cy="2088481"/>
          </a:xfrm>
          <a:prstGeom prst="rect">
            <a:avLst/>
          </a:prstGeom>
        </p:spPr>
      </p:pic>
      <p:sp>
        <p:nvSpPr>
          <p:cNvPr id="9" name="文本框 8">
            <a:extLst>
              <a:ext uri="{FF2B5EF4-FFF2-40B4-BE49-F238E27FC236}">
                <a16:creationId xmlns:a16="http://schemas.microsoft.com/office/drawing/2014/main" id="{840D30D7-DAD9-0F44-AA93-F857129257C1}"/>
              </a:ext>
            </a:extLst>
          </p:cNvPr>
          <p:cNvSpPr txBox="1"/>
          <p:nvPr userDrawn="1"/>
        </p:nvSpPr>
        <p:spPr>
          <a:xfrm>
            <a:off x="2197408" y="1986975"/>
            <a:ext cx="4698382" cy="584775"/>
          </a:xfrm>
          <a:prstGeom prst="rect">
            <a:avLst/>
          </a:prstGeom>
          <a:noFill/>
        </p:spPr>
        <p:txBody>
          <a:bodyPr wrap="square" rtlCol="0">
            <a:spAutoFit/>
          </a:bodyPr>
          <a:lstStyle/>
          <a:p>
            <a:pPr algn="ctr"/>
            <a:r>
              <a:rPr kumimoji="1" lang="en-US" altLang="zh-CN" sz="3200" b="1" i="0" dirty="0">
                <a:solidFill>
                  <a:srgbClr val="005564"/>
                </a:solidFill>
                <a:latin typeface="Aktiv Grotesk" panose="020B0504020202020204" pitchFamily="34" charset="0"/>
                <a:cs typeface="Aktiv Grotesk" panose="020B0504020202020204" pitchFamily="34" charset="0"/>
              </a:rPr>
              <a:t>Thanks for Watching </a:t>
            </a:r>
            <a:endParaRPr kumimoji="1" lang="zh-CN" altLang="en-US" sz="3200" b="1" i="0" dirty="0">
              <a:solidFill>
                <a:srgbClr val="005564"/>
              </a:solidFill>
              <a:latin typeface="Aktiv Grotesk" panose="020B0504020202020204" pitchFamily="34" charset="0"/>
              <a:cs typeface="Aktiv Grotesk" panose="020B0504020202020204" pitchFamily="34" charset="0"/>
            </a:endParaRPr>
          </a:p>
        </p:txBody>
      </p:sp>
    </p:spTree>
    <p:extLst>
      <p:ext uri="{BB962C8B-B14F-4D97-AF65-F5344CB8AC3E}">
        <p14:creationId xmlns:p14="http://schemas.microsoft.com/office/powerpoint/2010/main" val="109050146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stretch>
            <a:fillRect/>
          </a:stretch>
        </p:blipFill>
        <p:spPr>
          <a:xfrm>
            <a:off x="-3903" y="0"/>
            <a:ext cx="9147902" cy="4086225"/>
          </a:xfrm>
          <a:prstGeom prst="rect">
            <a:avLst/>
          </a:prstGeom>
        </p:spPr>
      </p:pic>
      <p:pic>
        <p:nvPicPr>
          <p:cNvPr id="6" name="图片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47885" y="4339060"/>
            <a:ext cx="844142" cy="318144"/>
          </a:xfrm>
          <a:prstGeom prst="rect">
            <a:avLst/>
          </a:prstGeom>
        </p:spPr>
      </p:pic>
      <p:sp>
        <p:nvSpPr>
          <p:cNvPr id="9" name="标题 11"/>
          <p:cNvSpPr>
            <a:spLocks noGrp="1"/>
          </p:cNvSpPr>
          <p:nvPr>
            <p:ph type="title" hasCustomPrompt="1"/>
          </p:nvPr>
        </p:nvSpPr>
        <p:spPr>
          <a:xfrm>
            <a:off x="2587425" y="1388305"/>
            <a:ext cx="3985251" cy="994172"/>
          </a:xfrm>
        </p:spPr>
        <p:txBody>
          <a:bodyPr>
            <a:noAutofit/>
          </a:bodyPr>
          <a:lstStyle>
            <a:lvl1pPr algn="ctr">
              <a:defRPr sz="4500" b="1" baseline="0">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lvl1pPr>
          </a:lstStyle>
          <a:p>
            <a:r>
              <a:rPr kumimoji="1" lang="en-US" altLang="zh-CN" dirty="0"/>
              <a:t>Click to</a:t>
            </a:r>
            <a:br>
              <a:rPr kumimoji="1" lang="en-US" altLang="zh-CN" dirty="0"/>
            </a:br>
            <a:r>
              <a:rPr kumimoji="1" lang="en-US" altLang="zh-CN" dirty="0"/>
              <a:t>Edit Title</a:t>
            </a:r>
            <a:endParaRPr kumimoji="1" lang="zh-CN" altLang="en-US" dirty="0"/>
          </a:p>
        </p:txBody>
      </p:sp>
      <p:sp>
        <p:nvSpPr>
          <p:cNvPr id="7" name="文本框 6">
            <a:extLst>
              <a:ext uri="{FF2B5EF4-FFF2-40B4-BE49-F238E27FC236}">
                <a16:creationId xmlns:a16="http://schemas.microsoft.com/office/drawing/2014/main" id="{14E02B52-EEBC-A348-BE8C-94391F988FD9}"/>
              </a:ext>
            </a:extLst>
          </p:cNvPr>
          <p:cNvSpPr txBox="1"/>
          <p:nvPr userDrawn="1"/>
        </p:nvSpPr>
        <p:spPr>
          <a:xfrm>
            <a:off x="2686705" y="2571750"/>
            <a:ext cx="4059707" cy="215444"/>
          </a:xfrm>
          <a:prstGeom prst="rect">
            <a:avLst/>
          </a:prstGeom>
          <a:noFill/>
        </p:spPr>
        <p:txBody>
          <a:bodyPr wrap="square" rtlCol="0">
            <a:spAutoFit/>
          </a:bodyPr>
          <a:lstStyle/>
          <a:p>
            <a:pPr defTabSz="685800"/>
            <a:r>
              <a:rPr lang="en-US" altLang="zh-CN" sz="800" dirty="0">
                <a:solidFill>
                  <a:schemeClr val="bg1"/>
                </a:solidFill>
                <a:latin typeface="Aktiv Grotesk" panose="020B0504020202020204" pitchFamily="34" charset="0"/>
                <a:ea typeface="TP-Link Aktiv" panose="020B0504020202020204" pitchFamily="34" charset="0"/>
                <a:cs typeface="Aktiv Grotesk" panose="020B0504020202020204" pitchFamily="34" charset="0"/>
              </a:rPr>
              <a:t>© 2020 TP-Link, Inc. Confidential information. Not for distribution or reproduction.</a:t>
            </a:r>
            <a:endParaRPr lang="zh-CN" altLang="en-US" sz="800" dirty="0">
              <a:solidFill>
                <a:schemeClr val="bg1"/>
              </a:solidFill>
              <a:latin typeface="Aktiv Grotesk" panose="020B0504020202020204" pitchFamily="34" charset="0"/>
              <a:cs typeface="Aktiv Grotesk" panose="020B0504020202020204" pitchFamily="34" charset="0"/>
            </a:endParaRPr>
          </a:p>
        </p:txBody>
      </p:sp>
    </p:spTree>
    <p:extLst>
      <p:ext uri="{BB962C8B-B14F-4D97-AF65-F5344CB8AC3E}">
        <p14:creationId xmlns:p14="http://schemas.microsoft.com/office/powerpoint/2010/main" val="195665075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大节标题">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0" y="0"/>
            <a:ext cx="9144000" cy="1114425"/>
          </a:xfrm>
          <a:prstGeom prst="rect">
            <a:avLst/>
          </a:prstGeom>
        </p:spPr>
      </p:pic>
      <p:sp>
        <p:nvSpPr>
          <p:cNvPr id="14" name="标题 1"/>
          <p:cNvSpPr>
            <a:spLocks noGrp="1"/>
          </p:cNvSpPr>
          <p:nvPr>
            <p:ph type="title" hasCustomPrompt="1"/>
          </p:nvPr>
        </p:nvSpPr>
        <p:spPr>
          <a:xfrm>
            <a:off x="708346" y="2086648"/>
            <a:ext cx="7886700" cy="1563170"/>
          </a:xfrm>
        </p:spPr>
        <p:txBody>
          <a:bodyPr>
            <a:noAutofit/>
          </a:bodyPr>
          <a:lstStyle>
            <a:lvl1pPr>
              <a:lnSpc>
                <a:spcPct val="100000"/>
              </a:lnSpc>
              <a:defRPr sz="2400" b="1" i="0">
                <a:solidFill>
                  <a:srgbClr val="005564"/>
                </a:solidFill>
                <a:latin typeface="Aktiv Grotesk" panose="020B0504020202020204" pitchFamily="34" charset="0"/>
                <a:ea typeface="Aktiv Grotesk" panose="020B0504020202020204" pitchFamily="34" charset="0"/>
                <a:cs typeface="Aktiv Grotesk" panose="020B0504020202020204" pitchFamily="34" charset="0"/>
              </a:defRPr>
            </a:lvl1pPr>
          </a:lstStyle>
          <a:p>
            <a:r>
              <a:rPr kumimoji="1" lang="en-US" altLang="zh-CN" dirty="0"/>
              <a:t>Click To Edit</a:t>
            </a:r>
            <a:br>
              <a:rPr kumimoji="1" lang="en-US" altLang="zh-CN" dirty="0"/>
            </a:br>
            <a:r>
              <a:rPr kumimoji="1" lang="en-US" altLang="zh-CN" dirty="0"/>
              <a:t>Headline</a:t>
            </a:r>
            <a:br>
              <a:rPr kumimoji="1" lang="en-US" altLang="zh-CN" dirty="0"/>
            </a:br>
            <a:r>
              <a:rPr kumimoji="1" lang="en-US" altLang="zh-CN" dirty="0"/>
              <a:t>Divided or Key Word</a:t>
            </a:r>
            <a:endParaRPr kumimoji="1" lang="zh-CN" altLang="en-US" dirty="0"/>
          </a:p>
        </p:txBody>
      </p:sp>
      <p:sp>
        <p:nvSpPr>
          <p:cNvPr id="9" name="圆角矩形 8">
            <a:extLst>
              <a:ext uri="{FF2B5EF4-FFF2-40B4-BE49-F238E27FC236}">
                <a16:creationId xmlns:a16="http://schemas.microsoft.com/office/drawing/2014/main" id="{001EC4AC-CF79-A840-A46B-14C4E736ACD9}"/>
              </a:ext>
            </a:extLst>
          </p:cNvPr>
          <p:cNvSpPr/>
          <p:nvPr userDrawn="1"/>
        </p:nvSpPr>
        <p:spPr>
          <a:xfrm>
            <a:off x="8831135" y="4878570"/>
            <a:ext cx="404587" cy="172221"/>
          </a:xfrm>
          <a:prstGeom prst="roundRect">
            <a:avLst/>
          </a:prstGeom>
          <a:solidFill>
            <a:srgbClr val="005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ktiv Grotesk" panose="020B0504020202020204" pitchFamily="34" charset="0"/>
            </a:endParaRPr>
          </a:p>
        </p:txBody>
      </p:sp>
      <p:pic>
        <p:nvPicPr>
          <p:cNvPr id="10" name="图片 9">
            <a:extLst>
              <a:ext uri="{FF2B5EF4-FFF2-40B4-BE49-F238E27FC236}">
                <a16:creationId xmlns:a16="http://schemas.microsoft.com/office/drawing/2014/main" id="{01DF0B48-CE8B-1141-9DB3-6E22BA49233A}"/>
              </a:ext>
            </a:extLst>
          </p:cNvPr>
          <p:cNvPicPr>
            <a:picLocks noChangeAspect="1"/>
          </p:cNvPicPr>
          <p:nvPr userDrawn="1"/>
        </p:nvPicPr>
        <p:blipFill>
          <a:blip r:embed="rId3"/>
          <a:stretch>
            <a:fillRect/>
          </a:stretch>
        </p:blipFill>
        <p:spPr>
          <a:xfrm>
            <a:off x="252028" y="4804728"/>
            <a:ext cx="585488" cy="225188"/>
          </a:xfrm>
          <a:prstGeom prst="rect">
            <a:avLst/>
          </a:prstGeom>
        </p:spPr>
      </p:pic>
      <p:sp>
        <p:nvSpPr>
          <p:cNvPr id="12" name="文本框 11">
            <a:extLst>
              <a:ext uri="{FF2B5EF4-FFF2-40B4-BE49-F238E27FC236}">
                <a16:creationId xmlns:a16="http://schemas.microsoft.com/office/drawing/2014/main" id="{C11E80E2-F0AD-FC44-A820-249154E0B0B7}"/>
              </a:ext>
            </a:extLst>
          </p:cNvPr>
          <p:cNvSpPr txBox="1"/>
          <p:nvPr userDrawn="1"/>
        </p:nvSpPr>
        <p:spPr>
          <a:xfrm>
            <a:off x="5470011" y="4857695"/>
            <a:ext cx="3419625" cy="198516"/>
          </a:xfrm>
          <a:prstGeom prst="rect">
            <a:avLst/>
          </a:prstGeom>
          <a:noFill/>
        </p:spPr>
        <p:txBody>
          <a:bodyPr wrap="square" rtlCol="0">
            <a:spAutoFit/>
          </a:bodyPr>
          <a:lstStyle/>
          <a:p>
            <a:pPr defTabSz="685800"/>
            <a:r>
              <a:rPr lang="en-US" altLang="zh-CN" sz="690" dirty="0">
                <a:solidFill>
                  <a:prstClr val="white">
                    <a:lumMod val="50000"/>
                  </a:prstClr>
                </a:solidFill>
                <a:latin typeface="Aktiv Grotesk" panose="020B0504020202020204" pitchFamily="34" charset="0"/>
                <a:ea typeface="TP-Link Aktiv" panose="020B0504020202020204" pitchFamily="34" charset="0"/>
                <a:cs typeface="Aktiv Grotesk" panose="020B0504020202020204" pitchFamily="34" charset="0"/>
              </a:rPr>
              <a:t>© 2020 TP-Link, Inc. Confidential information. Not for distribution or reproduction.</a:t>
            </a:r>
            <a:endParaRPr lang="zh-CN" altLang="en-US" sz="690" dirty="0">
              <a:solidFill>
                <a:prstClr val="white">
                  <a:lumMod val="50000"/>
                </a:prstClr>
              </a:solidFill>
              <a:latin typeface="Aktiv Grotesk" panose="020B0504020202020204" pitchFamily="34" charset="0"/>
              <a:cs typeface="Aktiv Grotesk" panose="020B0504020202020204" pitchFamily="34" charset="0"/>
            </a:endParaRPr>
          </a:p>
        </p:txBody>
      </p:sp>
      <p:sp>
        <p:nvSpPr>
          <p:cNvPr id="13" name="幻灯片编号占位符 5">
            <a:extLst>
              <a:ext uri="{FF2B5EF4-FFF2-40B4-BE49-F238E27FC236}">
                <a16:creationId xmlns:a16="http://schemas.microsoft.com/office/drawing/2014/main" id="{1012A302-A535-D84E-8156-B324D2166DE0}"/>
              </a:ext>
            </a:extLst>
          </p:cNvPr>
          <p:cNvSpPr>
            <a:spLocks noGrp="1"/>
          </p:cNvSpPr>
          <p:nvPr>
            <p:ph type="sldNum" sz="quarter" idx="12"/>
          </p:nvPr>
        </p:nvSpPr>
        <p:spPr>
          <a:xfrm>
            <a:off x="8566561" y="4822763"/>
            <a:ext cx="540932" cy="273844"/>
          </a:xfrm>
        </p:spPr>
        <p:txBody>
          <a:bodyPr/>
          <a:lstStyle>
            <a:lvl1pPr>
              <a:defRPr sz="650">
                <a:solidFill>
                  <a:srgbClr val="FDFDFD"/>
                </a:solidFill>
                <a:latin typeface="Aktiv Grotesk" panose="020B0504020202020204" pitchFamily="34" charset="0"/>
                <a:ea typeface="Aktiv Grotesk" panose="020B0504020202020204" pitchFamily="34" charset="0"/>
                <a:cs typeface="Aktiv Grotesk" panose="020B0504020202020204" pitchFamily="34" charset="0"/>
              </a:defRPr>
            </a:lvl1pPr>
          </a:lstStyle>
          <a:p>
            <a:fld id="{8045E168-1219-CD4A-80ED-4291B526AB8C}" type="slidenum">
              <a:rPr kumimoji="1" lang="zh-CN" altLang="en-US" smtClean="0"/>
              <a:pPr/>
              <a:t>‹#›</a:t>
            </a:fld>
            <a:endParaRPr kumimoji="1" lang="zh-CN" altLang="en-US" dirty="0"/>
          </a:p>
        </p:txBody>
      </p:sp>
    </p:spTree>
    <p:extLst>
      <p:ext uri="{BB962C8B-B14F-4D97-AF65-F5344CB8AC3E}">
        <p14:creationId xmlns:p14="http://schemas.microsoft.com/office/powerpoint/2010/main" val="1353603503"/>
      </p:ext>
    </p:extLst>
  </p:cSld>
  <p:clrMapOvr>
    <a:masterClrMapping/>
  </p:clrMapOvr>
  <p:extLst>
    <p:ext uri="{DCECCB84-F9BA-43D5-87BE-67443E8EF086}">
      <p15:sldGuideLst xmlns:p15="http://schemas.microsoft.com/office/powerpoint/2012/main">
        <p15:guide id="1" orient="horz" pos="1637">
          <p15:clr>
            <a:srgbClr val="FBAE40"/>
          </p15:clr>
        </p15:guide>
        <p15:guide id="2" pos="499">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1" y="0"/>
            <a:ext cx="3879669" cy="5143500"/>
          </a:xfrm>
          <a:prstGeom prst="rect">
            <a:avLst/>
          </a:prstGeom>
        </p:spPr>
      </p:pic>
      <p:sp>
        <p:nvSpPr>
          <p:cNvPr id="9" name="标题 1"/>
          <p:cNvSpPr>
            <a:spLocks noGrp="1"/>
          </p:cNvSpPr>
          <p:nvPr>
            <p:ph type="title" hasCustomPrompt="1"/>
          </p:nvPr>
        </p:nvSpPr>
        <p:spPr>
          <a:xfrm>
            <a:off x="172498" y="3219067"/>
            <a:ext cx="2395616" cy="994172"/>
          </a:xfrm>
        </p:spPr>
        <p:txBody>
          <a:bodyPr>
            <a:normAutofit/>
          </a:bodyPr>
          <a:lstStyle>
            <a:lvl1pPr>
              <a:defRPr sz="3150" b="1" i="0">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lvl1pPr>
          </a:lstStyle>
          <a:p>
            <a:r>
              <a:rPr kumimoji="1" lang="en-US" altLang="zh-CN" dirty="0"/>
              <a:t>Contents</a:t>
            </a:r>
            <a:endParaRPr kumimoji="1" lang="zh-CN" altLang="en-US" dirty="0"/>
          </a:p>
        </p:txBody>
      </p:sp>
      <p:sp>
        <p:nvSpPr>
          <p:cNvPr id="10" name="内容占位符 2"/>
          <p:cNvSpPr>
            <a:spLocks noGrp="1"/>
          </p:cNvSpPr>
          <p:nvPr>
            <p:ph idx="1" hasCustomPrompt="1"/>
          </p:nvPr>
        </p:nvSpPr>
        <p:spPr>
          <a:xfrm>
            <a:off x="4569845" y="915017"/>
            <a:ext cx="4074514" cy="3263504"/>
          </a:xfrm>
        </p:spPr>
        <p:txBody>
          <a:bodyPr>
            <a:normAutofit/>
          </a:bodyPr>
          <a:lstStyle>
            <a:lvl1pPr>
              <a:lnSpc>
                <a:spcPct val="140000"/>
              </a:lnSpc>
              <a:defRPr sz="1800" b="1" baseline="0">
                <a:solidFill>
                  <a:srgbClr val="005564"/>
                </a:solidFill>
                <a:latin typeface="Aktiv Grotesk" panose="020B0504020202020204" pitchFamily="34" charset="0"/>
                <a:ea typeface="Aktiv Grotesk" panose="020B0504020202020204" pitchFamily="34" charset="0"/>
                <a:cs typeface="Aktiv Grotesk" panose="020B0504020202020204" pitchFamily="34" charset="0"/>
              </a:defRPr>
            </a:lvl1pPr>
          </a:lstStyle>
          <a:p>
            <a:pPr lvl="0"/>
            <a:r>
              <a:rPr kumimoji="1" lang="en-US" altLang="zh-CN" dirty="0"/>
              <a:t>Click to Edit Content</a:t>
            </a:r>
            <a:endParaRPr kumimoji="1" lang="zh-CN" altLang="en-US" dirty="0"/>
          </a:p>
        </p:txBody>
      </p:sp>
      <p:pic>
        <p:nvPicPr>
          <p:cNvPr id="11" name="图片 10"/>
          <p:cNvPicPr>
            <a:picLocks noChangeAspect="1"/>
          </p:cNvPicPr>
          <p:nvPr userDrawn="1"/>
        </p:nvPicPr>
        <p:blipFill>
          <a:blip r:embed="rId3"/>
          <a:stretch>
            <a:fillRect/>
          </a:stretch>
        </p:blipFill>
        <p:spPr>
          <a:xfrm>
            <a:off x="8146686" y="196356"/>
            <a:ext cx="742950" cy="276225"/>
          </a:xfrm>
          <a:prstGeom prst="rect">
            <a:avLst/>
          </a:prstGeom>
        </p:spPr>
      </p:pic>
      <p:pic>
        <p:nvPicPr>
          <p:cNvPr id="3" name="图片 2"/>
          <p:cNvPicPr>
            <a:picLocks noChangeAspect="1"/>
          </p:cNvPicPr>
          <p:nvPr userDrawn="1"/>
        </p:nvPicPr>
        <p:blipFill>
          <a:blip r:embed="rId4"/>
          <a:stretch>
            <a:fillRect/>
          </a:stretch>
        </p:blipFill>
        <p:spPr>
          <a:xfrm>
            <a:off x="5543550" y="4919763"/>
            <a:ext cx="3126168" cy="78591"/>
          </a:xfrm>
          <a:prstGeom prst="rect">
            <a:avLst/>
          </a:prstGeom>
        </p:spPr>
      </p:pic>
    </p:spTree>
    <p:extLst>
      <p:ext uri="{BB962C8B-B14F-4D97-AF65-F5344CB8AC3E}">
        <p14:creationId xmlns:p14="http://schemas.microsoft.com/office/powerpoint/2010/main" val="1993091807"/>
      </p:ext>
    </p:extLst>
  </p:cSld>
  <p:clrMapOvr>
    <a:masterClrMapping/>
  </p:clrMapOvr>
  <p:extLst>
    <p:ext uri="{DCECCB84-F9BA-43D5-87BE-67443E8EF086}">
      <p15:sldGuideLst xmlns:p15="http://schemas.microsoft.com/office/powerpoint/2012/main">
        <p15:guide id="1" orient="horz" pos="3134">
          <p15:clr>
            <a:srgbClr val="FBAE40"/>
          </p15:clr>
        </p15:guide>
        <p15:guide id="2" pos="349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小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8791575" y="4923790"/>
            <a:ext cx="352425" cy="104775"/>
          </a:xfrm>
          <a:prstGeom prst="rect">
            <a:avLst/>
          </a:prstGeom>
        </p:spPr>
      </p:pic>
      <p:sp>
        <p:nvSpPr>
          <p:cNvPr id="19" name="幻灯片编号占位符 5"/>
          <p:cNvSpPr>
            <a:spLocks noGrp="1"/>
          </p:cNvSpPr>
          <p:nvPr>
            <p:ph type="sldNum" sz="quarter" idx="12"/>
          </p:nvPr>
        </p:nvSpPr>
        <p:spPr>
          <a:xfrm>
            <a:off x="8566560" y="4830926"/>
            <a:ext cx="540932" cy="273844"/>
          </a:xfrm>
        </p:spPr>
        <p:txBody>
          <a:bodyPr/>
          <a:lstStyle>
            <a:lvl1pPr>
              <a:defRPr sz="750">
                <a:solidFill>
                  <a:srgbClr val="FDFDFD"/>
                </a:solidFill>
                <a:latin typeface="Aktiv Grotesk" panose="020B0504020202020204" pitchFamily="34" charset="0"/>
                <a:ea typeface="Aktiv Grotesk" panose="020B0504020202020204" pitchFamily="34" charset="0"/>
                <a:cs typeface="Aktiv Grotesk" panose="020B0504020202020204" pitchFamily="34" charset="0"/>
              </a:defRPr>
            </a:lvl1pPr>
          </a:lstStyle>
          <a:p>
            <a:fld id="{8045E168-1219-CD4A-80ED-4291B526AB8C}" type="slidenum">
              <a:rPr kumimoji="1" lang="zh-CN" altLang="en-US" smtClean="0"/>
              <a:pPr/>
              <a:t>‹#›</a:t>
            </a:fld>
            <a:endParaRPr kumimoji="1" lang="zh-CN" altLang="en-US" dirty="0"/>
          </a:p>
        </p:txBody>
      </p:sp>
      <p:pic>
        <p:nvPicPr>
          <p:cNvPr id="2" name="图片 1"/>
          <p:cNvPicPr>
            <a:picLocks noChangeAspect="1"/>
          </p:cNvPicPr>
          <p:nvPr userDrawn="1"/>
        </p:nvPicPr>
        <p:blipFill>
          <a:blip r:embed="rId3"/>
          <a:stretch>
            <a:fillRect/>
          </a:stretch>
        </p:blipFill>
        <p:spPr>
          <a:xfrm>
            <a:off x="0" y="0"/>
            <a:ext cx="2331720" cy="5143500"/>
          </a:xfrm>
          <a:prstGeom prst="rect">
            <a:avLst/>
          </a:prstGeom>
        </p:spPr>
      </p:pic>
      <p:pic>
        <p:nvPicPr>
          <p:cNvPr id="8" name="图片 7"/>
          <p:cNvPicPr>
            <a:picLocks noChangeAspect="1"/>
          </p:cNvPicPr>
          <p:nvPr userDrawn="1"/>
        </p:nvPicPr>
        <p:blipFill>
          <a:blip r:embed="rId4"/>
          <a:stretch>
            <a:fillRect/>
          </a:stretch>
        </p:blipFill>
        <p:spPr>
          <a:xfrm>
            <a:off x="241259" y="4805416"/>
            <a:ext cx="591600" cy="224658"/>
          </a:xfrm>
          <a:prstGeom prst="rect">
            <a:avLst/>
          </a:prstGeom>
        </p:spPr>
      </p:pic>
      <p:pic>
        <p:nvPicPr>
          <p:cNvPr id="10" name="图片 9"/>
          <p:cNvPicPr>
            <a:picLocks noChangeAspect="1"/>
          </p:cNvPicPr>
          <p:nvPr userDrawn="1"/>
        </p:nvPicPr>
        <p:blipFill>
          <a:blip r:embed="rId5"/>
          <a:stretch>
            <a:fillRect/>
          </a:stretch>
        </p:blipFill>
        <p:spPr>
          <a:xfrm>
            <a:off x="5543550" y="4919763"/>
            <a:ext cx="3126168" cy="78591"/>
          </a:xfrm>
          <a:prstGeom prst="rect">
            <a:avLst/>
          </a:prstGeom>
        </p:spPr>
      </p:pic>
      <p:pic>
        <p:nvPicPr>
          <p:cNvPr id="11" name="图片 1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6200000">
            <a:off x="3343290" y="2171913"/>
            <a:ext cx="309899" cy="309899"/>
          </a:xfrm>
          <a:prstGeom prst="rect">
            <a:avLst/>
          </a:prstGeom>
        </p:spPr>
      </p:pic>
      <p:sp>
        <p:nvSpPr>
          <p:cNvPr id="12" name="标题 1"/>
          <p:cNvSpPr>
            <a:spLocks noGrp="1"/>
          </p:cNvSpPr>
          <p:nvPr>
            <p:ph type="title" hasCustomPrompt="1"/>
          </p:nvPr>
        </p:nvSpPr>
        <p:spPr>
          <a:xfrm>
            <a:off x="3929467" y="2278702"/>
            <a:ext cx="4470959" cy="557507"/>
          </a:xfrm>
        </p:spPr>
        <p:txBody>
          <a:bodyPr anchor="b">
            <a:normAutofit/>
          </a:bodyPr>
          <a:lstStyle>
            <a:lvl1pPr>
              <a:defRPr sz="2700" b="1" i="0">
                <a:solidFill>
                  <a:srgbClr val="005564"/>
                </a:solidFill>
                <a:latin typeface="Aktiv Grotesk" panose="020B0504020202020204" pitchFamily="34" charset="0"/>
                <a:ea typeface="Aktiv Grotesk" panose="020B0504020202020204" pitchFamily="34" charset="0"/>
                <a:cs typeface="Aktiv Grotesk" panose="020B0504020202020204" pitchFamily="34" charset="0"/>
              </a:defRPr>
            </a:lvl1pPr>
          </a:lstStyle>
          <a:p>
            <a:r>
              <a:rPr kumimoji="1" lang="en-US" altLang="zh-CN" dirty="0"/>
              <a:t>Click To Edit Headline</a:t>
            </a:r>
            <a:endParaRPr kumimoji="1" lang="zh-CN" altLang="en-US" dirty="0"/>
          </a:p>
        </p:txBody>
      </p:sp>
    </p:spTree>
    <p:extLst>
      <p:ext uri="{BB962C8B-B14F-4D97-AF65-F5344CB8AC3E}">
        <p14:creationId xmlns:p14="http://schemas.microsoft.com/office/powerpoint/2010/main" val="1806435938"/>
      </p:ext>
    </p:extLst>
  </p:cSld>
  <p:clrMapOvr>
    <a:masterClrMapping/>
  </p:clrMapOvr>
  <p:extLst>
    <p:ext uri="{DCECCB84-F9BA-43D5-87BE-67443E8EF086}">
      <p15:sldGuideLst xmlns:p15="http://schemas.microsoft.com/office/powerpoint/2012/main">
        <p15:guide id="1" orient="horz" pos="313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49850" y="4339060"/>
            <a:ext cx="844142" cy="318144"/>
          </a:xfrm>
          <a:prstGeom prst="rect">
            <a:avLst/>
          </a:prstGeom>
        </p:spPr>
      </p:pic>
      <p:sp>
        <p:nvSpPr>
          <p:cNvPr id="5" name="标题 4"/>
          <p:cNvSpPr txBox="1">
            <a:spLocks/>
          </p:cNvSpPr>
          <p:nvPr userDrawn="1"/>
        </p:nvSpPr>
        <p:spPr>
          <a:xfrm>
            <a:off x="2699195" y="1179871"/>
            <a:ext cx="3755377" cy="210050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kumimoji="1" lang="zh-CN" altLang="en-US" sz="4500" dirty="0"/>
            </a:br>
            <a:endParaRPr kumimoji="1" lang="zh-CN" altLang="en-US" sz="4500" dirty="0"/>
          </a:p>
        </p:txBody>
      </p:sp>
      <p:pic>
        <p:nvPicPr>
          <p:cNvPr id="10" name="图片 9"/>
          <p:cNvPicPr>
            <a:picLocks noChangeAspect="1"/>
          </p:cNvPicPr>
          <p:nvPr userDrawn="1"/>
        </p:nvPicPr>
        <p:blipFill>
          <a:blip r:embed="rId3"/>
          <a:stretch>
            <a:fillRect/>
          </a:stretch>
        </p:blipFill>
        <p:spPr>
          <a:xfrm>
            <a:off x="2672954" y="2663432"/>
            <a:ext cx="3819525" cy="95250"/>
          </a:xfrm>
          <a:prstGeom prst="rect">
            <a:avLst/>
          </a:prstGeom>
        </p:spPr>
      </p:pic>
      <p:pic>
        <p:nvPicPr>
          <p:cNvPr id="2" name="图片 1"/>
          <p:cNvPicPr>
            <a:picLocks noChangeAspect="1"/>
          </p:cNvPicPr>
          <p:nvPr userDrawn="1"/>
        </p:nvPicPr>
        <p:blipFill>
          <a:blip r:embed="rId4"/>
          <a:stretch>
            <a:fillRect/>
          </a:stretch>
        </p:blipFill>
        <p:spPr>
          <a:xfrm>
            <a:off x="-3903" y="0"/>
            <a:ext cx="9147902" cy="4086225"/>
          </a:xfrm>
          <a:prstGeom prst="rect">
            <a:avLst/>
          </a:prstGeom>
        </p:spPr>
      </p:pic>
      <p:pic>
        <p:nvPicPr>
          <p:cNvPr id="7" name="图片 6"/>
          <p:cNvPicPr>
            <a:picLocks noChangeAspect="1"/>
          </p:cNvPicPr>
          <p:nvPr userDrawn="1"/>
        </p:nvPicPr>
        <p:blipFill>
          <a:blip r:embed="rId5"/>
          <a:stretch>
            <a:fillRect/>
          </a:stretch>
        </p:blipFill>
        <p:spPr>
          <a:xfrm>
            <a:off x="2662238" y="2630667"/>
            <a:ext cx="3819525" cy="95250"/>
          </a:xfrm>
          <a:prstGeom prst="rect">
            <a:avLst/>
          </a:prstGeom>
        </p:spPr>
      </p:pic>
      <p:sp>
        <p:nvSpPr>
          <p:cNvPr id="8" name="标题 7"/>
          <p:cNvSpPr>
            <a:spLocks noGrp="1"/>
          </p:cNvSpPr>
          <p:nvPr>
            <p:ph type="title"/>
          </p:nvPr>
        </p:nvSpPr>
        <p:spPr/>
        <p:txBody>
          <a:bodyPr/>
          <a:lstStyle/>
          <a:p>
            <a:r>
              <a:rPr kumimoji="1" lang="zh-CN" altLang="en-US"/>
              <a:t>单击此处编辑母版标题样式</a:t>
            </a:r>
          </a:p>
        </p:txBody>
      </p:sp>
    </p:spTree>
    <p:extLst>
      <p:ext uri="{BB962C8B-B14F-4D97-AF65-F5344CB8AC3E}">
        <p14:creationId xmlns:p14="http://schemas.microsoft.com/office/powerpoint/2010/main" val="3708487404"/>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orient="horz" pos="1705">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结尾页">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alphaModFix amt="95000"/>
          </a:blip>
          <a:stretch>
            <a:fillRect/>
          </a:stretch>
        </p:blipFill>
        <p:spPr>
          <a:xfrm>
            <a:off x="0" y="3390901"/>
            <a:ext cx="9144000" cy="1752599"/>
          </a:xfrm>
          <a:prstGeom prst="rect">
            <a:avLst/>
          </a:prstGeom>
        </p:spPr>
      </p:pic>
      <p:pic>
        <p:nvPicPr>
          <p:cNvPr id="8" name="图片 7"/>
          <p:cNvPicPr>
            <a:picLocks noChangeAspect="1"/>
          </p:cNvPicPr>
          <p:nvPr userDrawn="1"/>
        </p:nvPicPr>
        <p:blipFill>
          <a:blip r:embed="rId3"/>
          <a:stretch>
            <a:fillRect/>
          </a:stretch>
        </p:blipFill>
        <p:spPr>
          <a:xfrm>
            <a:off x="4206240" y="4548925"/>
            <a:ext cx="731520" cy="276791"/>
          </a:xfrm>
          <a:prstGeom prst="rect">
            <a:avLst/>
          </a:prstGeom>
        </p:spPr>
      </p:pic>
      <p:pic>
        <p:nvPicPr>
          <p:cNvPr id="7" name="图片 6">
            <a:extLst>
              <a:ext uri="{FF2B5EF4-FFF2-40B4-BE49-F238E27FC236}">
                <a16:creationId xmlns:a16="http://schemas.microsoft.com/office/drawing/2014/main" id="{AB33BB04-B392-6E48-B5F6-9675DAC83184}"/>
              </a:ext>
            </a:extLst>
          </p:cNvPr>
          <p:cNvPicPr>
            <a:picLocks noChangeAspect="1"/>
          </p:cNvPicPr>
          <p:nvPr userDrawn="1"/>
        </p:nvPicPr>
        <p:blipFill>
          <a:blip r:embed="rId4"/>
          <a:stretch>
            <a:fillRect/>
          </a:stretch>
        </p:blipFill>
        <p:spPr>
          <a:xfrm>
            <a:off x="1947622" y="1994227"/>
            <a:ext cx="5248755" cy="513353"/>
          </a:xfrm>
          <a:prstGeom prst="rect">
            <a:avLst/>
          </a:prstGeom>
        </p:spPr>
      </p:pic>
      <p:sp>
        <p:nvSpPr>
          <p:cNvPr id="9" name="文本框 8">
            <a:extLst>
              <a:ext uri="{FF2B5EF4-FFF2-40B4-BE49-F238E27FC236}">
                <a16:creationId xmlns:a16="http://schemas.microsoft.com/office/drawing/2014/main" id="{C9EE5EBB-B577-094F-9CA3-448F727EB0BB}"/>
              </a:ext>
            </a:extLst>
          </p:cNvPr>
          <p:cNvSpPr txBox="1"/>
          <p:nvPr userDrawn="1"/>
        </p:nvSpPr>
        <p:spPr>
          <a:xfrm>
            <a:off x="2472020" y="2651263"/>
            <a:ext cx="4342248" cy="369332"/>
          </a:xfrm>
          <a:prstGeom prst="rect">
            <a:avLst/>
          </a:prstGeom>
          <a:noFill/>
        </p:spPr>
        <p:txBody>
          <a:bodyPr wrap="square" rtlCol="0">
            <a:spAutoFit/>
          </a:bodyPr>
          <a:lstStyle/>
          <a:p>
            <a:pPr defTabSz="685800"/>
            <a:r>
              <a:rPr lang="en-US" altLang="zh-CN" sz="900" dirty="0">
                <a:solidFill>
                  <a:srgbClr val="005564"/>
                </a:solidFill>
                <a:latin typeface="Aktiv Grotesk" panose="020B0504020202020204" pitchFamily="34" charset="0"/>
                <a:ea typeface="TP-Link Aktiv" panose="020B0504020202020204" pitchFamily="34" charset="0"/>
                <a:cs typeface="Aktiv Grotesk" panose="020B0504020202020204" pitchFamily="34" charset="0"/>
              </a:rPr>
              <a:t>© 2020 TP-Link, Inc. Confidential information. Not for distribution or reproduction.</a:t>
            </a:r>
            <a:endParaRPr lang="zh-CN" altLang="en-US" sz="900" dirty="0">
              <a:solidFill>
                <a:srgbClr val="005564"/>
              </a:solidFill>
              <a:latin typeface="Aktiv Grotesk" panose="020B0504020202020204" pitchFamily="34" charset="0"/>
              <a:cs typeface="Aktiv Grotesk" panose="020B0504020202020204" pitchFamily="34" charset="0"/>
            </a:endParaRPr>
          </a:p>
        </p:txBody>
      </p:sp>
    </p:spTree>
    <p:extLst>
      <p:ext uri="{BB962C8B-B14F-4D97-AF65-F5344CB8AC3E}">
        <p14:creationId xmlns:p14="http://schemas.microsoft.com/office/powerpoint/2010/main" val="395141153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p:spTree>
      <p:nvGrpSpPr>
        <p:cNvPr id="1" name=""/>
        <p:cNvGrpSpPr/>
        <p:nvPr/>
      </p:nvGrpSpPr>
      <p:grpSpPr>
        <a:xfrm>
          <a:off x="0" y="0"/>
          <a:ext cx="0" cy="0"/>
          <a:chOff x="0" y="0"/>
          <a:chExt cx="0" cy="0"/>
        </a:xfrm>
      </p:grpSpPr>
      <p:sp>
        <p:nvSpPr>
          <p:cNvPr id="10" name="Rounded Rectangle 1"/>
          <p:cNvSpPr/>
          <p:nvPr userDrawn="1"/>
        </p:nvSpPr>
        <p:spPr>
          <a:xfrm>
            <a:off x="4750570" y="4797642"/>
            <a:ext cx="4399766" cy="357386"/>
          </a:xfrm>
          <a:custGeom>
            <a:avLst/>
            <a:gdLst>
              <a:gd name="connsiteX0" fmla="*/ 0 w 14963586"/>
              <a:gd name="connsiteY0" fmla="*/ 285916 h 1715462"/>
              <a:gd name="connsiteX1" fmla="*/ 285916 w 14963586"/>
              <a:gd name="connsiteY1" fmla="*/ 0 h 1715462"/>
              <a:gd name="connsiteX2" fmla="*/ 14677670 w 14963586"/>
              <a:gd name="connsiteY2" fmla="*/ 0 h 1715462"/>
              <a:gd name="connsiteX3" fmla="*/ 14963586 w 14963586"/>
              <a:gd name="connsiteY3" fmla="*/ 285916 h 1715462"/>
              <a:gd name="connsiteX4" fmla="*/ 14963586 w 14963586"/>
              <a:gd name="connsiteY4" fmla="*/ 1429546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14963586 w 14963586"/>
              <a:gd name="connsiteY4" fmla="*/ 1429546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7206817 w 14963586"/>
              <a:gd name="connsiteY4" fmla="*/ 1312315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14677670 w 14963586"/>
              <a:gd name="connsiteY4" fmla="*/ 1715462 h 1715462"/>
              <a:gd name="connsiteX5" fmla="*/ 285916 w 14963586"/>
              <a:gd name="connsiteY5" fmla="*/ 1715462 h 1715462"/>
              <a:gd name="connsiteX6" fmla="*/ 0 w 14963586"/>
              <a:gd name="connsiteY6" fmla="*/ 1429546 h 1715462"/>
              <a:gd name="connsiteX7" fmla="*/ 0 w 14963586"/>
              <a:gd name="connsiteY7" fmla="*/ 285916 h 1715462"/>
              <a:gd name="connsiteX0" fmla="*/ 0 w 14787939"/>
              <a:gd name="connsiteY0" fmla="*/ 285916 h 1715462"/>
              <a:gd name="connsiteX1" fmla="*/ 285916 w 14787939"/>
              <a:gd name="connsiteY1" fmla="*/ 0 h 1715462"/>
              <a:gd name="connsiteX2" fmla="*/ 6588747 w 14787939"/>
              <a:gd name="connsiteY2" fmla="*/ 0 h 1715462"/>
              <a:gd name="connsiteX3" fmla="*/ 14677670 w 14787939"/>
              <a:gd name="connsiteY3" fmla="*/ 1715462 h 1715462"/>
              <a:gd name="connsiteX4" fmla="*/ 285916 w 14787939"/>
              <a:gd name="connsiteY4" fmla="*/ 1715462 h 1715462"/>
              <a:gd name="connsiteX5" fmla="*/ 0 w 14787939"/>
              <a:gd name="connsiteY5" fmla="*/ 1429546 h 1715462"/>
              <a:gd name="connsiteX6" fmla="*/ 0 w 14787939"/>
              <a:gd name="connsiteY6" fmla="*/ 285916 h 1715462"/>
              <a:gd name="connsiteX0" fmla="*/ 0 w 14787939"/>
              <a:gd name="connsiteY0" fmla="*/ 285916 h 1715462"/>
              <a:gd name="connsiteX1" fmla="*/ 285916 w 14787939"/>
              <a:gd name="connsiteY1" fmla="*/ 0 h 1715462"/>
              <a:gd name="connsiteX2" fmla="*/ 6588747 w 14787939"/>
              <a:gd name="connsiteY2" fmla="*/ 0 h 1715462"/>
              <a:gd name="connsiteX3" fmla="*/ 14677670 w 14787939"/>
              <a:gd name="connsiteY3" fmla="*/ 1715462 h 1715462"/>
              <a:gd name="connsiteX4" fmla="*/ 0 w 14787939"/>
              <a:gd name="connsiteY4" fmla="*/ 1429546 h 1715462"/>
              <a:gd name="connsiteX5" fmla="*/ 0 w 14787939"/>
              <a:gd name="connsiteY5" fmla="*/ 285916 h 1715462"/>
              <a:gd name="connsiteX0" fmla="*/ 0 w 14801719"/>
              <a:gd name="connsiteY0" fmla="*/ 285916 h 1715706"/>
              <a:gd name="connsiteX1" fmla="*/ 285916 w 14801719"/>
              <a:gd name="connsiteY1" fmla="*/ 0 h 1715706"/>
              <a:gd name="connsiteX2" fmla="*/ 6588747 w 14801719"/>
              <a:gd name="connsiteY2" fmla="*/ 0 h 1715706"/>
              <a:gd name="connsiteX3" fmla="*/ 14677670 w 14801719"/>
              <a:gd name="connsiteY3" fmla="*/ 1715462 h 1715706"/>
              <a:gd name="connsiteX4" fmla="*/ 0 w 14801719"/>
              <a:gd name="connsiteY4" fmla="*/ 1429546 h 1715706"/>
              <a:gd name="connsiteX5" fmla="*/ 0 w 14801719"/>
              <a:gd name="connsiteY5" fmla="*/ 285916 h 1715706"/>
              <a:gd name="connsiteX0" fmla="*/ 0 w 7624135"/>
              <a:gd name="connsiteY0" fmla="*/ 285916 h 1520359"/>
              <a:gd name="connsiteX1" fmla="*/ 285916 w 7624135"/>
              <a:gd name="connsiteY1" fmla="*/ 0 h 1520359"/>
              <a:gd name="connsiteX2" fmla="*/ 6588747 w 7624135"/>
              <a:gd name="connsiteY2" fmla="*/ 0 h 1520359"/>
              <a:gd name="connsiteX3" fmla="*/ 5494593 w 7624135"/>
              <a:gd name="connsiteY3" fmla="*/ 1520077 h 1520359"/>
              <a:gd name="connsiteX4" fmla="*/ 0 w 7624135"/>
              <a:gd name="connsiteY4" fmla="*/ 1429546 h 1520359"/>
              <a:gd name="connsiteX5" fmla="*/ 0 w 7624135"/>
              <a:gd name="connsiteY5" fmla="*/ 285916 h 1520359"/>
              <a:gd name="connsiteX0" fmla="*/ 0 w 6588747"/>
              <a:gd name="connsiteY0" fmla="*/ 285916 h 1520525"/>
              <a:gd name="connsiteX1" fmla="*/ 285916 w 6588747"/>
              <a:gd name="connsiteY1" fmla="*/ 0 h 1520525"/>
              <a:gd name="connsiteX2" fmla="*/ 6588747 w 6588747"/>
              <a:gd name="connsiteY2" fmla="*/ 0 h 1520525"/>
              <a:gd name="connsiteX3" fmla="*/ 5494593 w 6588747"/>
              <a:gd name="connsiteY3" fmla="*/ 1520077 h 1520525"/>
              <a:gd name="connsiteX4" fmla="*/ 0 w 6588747"/>
              <a:gd name="connsiteY4" fmla="*/ 1429546 h 1520525"/>
              <a:gd name="connsiteX5" fmla="*/ 0 w 6588747"/>
              <a:gd name="connsiteY5" fmla="*/ 285916 h 1520525"/>
              <a:gd name="connsiteX0" fmla="*/ 0 w 6588747"/>
              <a:gd name="connsiteY0" fmla="*/ 285916 h 1520077"/>
              <a:gd name="connsiteX1" fmla="*/ 285916 w 6588747"/>
              <a:gd name="connsiteY1" fmla="*/ 0 h 1520077"/>
              <a:gd name="connsiteX2" fmla="*/ 6588747 w 6588747"/>
              <a:gd name="connsiteY2" fmla="*/ 0 h 1520077"/>
              <a:gd name="connsiteX3" fmla="*/ 5494593 w 6588747"/>
              <a:gd name="connsiteY3" fmla="*/ 1520077 h 1520077"/>
              <a:gd name="connsiteX4" fmla="*/ 0 w 6588747"/>
              <a:gd name="connsiteY4" fmla="*/ 1429546 h 1520077"/>
              <a:gd name="connsiteX5" fmla="*/ 0 w 6588747"/>
              <a:gd name="connsiteY5" fmla="*/ 285916 h 1520077"/>
              <a:gd name="connsiteX0" fmla="*/ 0 w 5494593"/>
              <a:gd name="connsiteY0" fmla="*/ 285916 h 1520077"/>
              <a:gd name="connsiteX1" fmla="*/ 285916 w 5494593"/>
              <a:gd name="connsiteY1" fmla="*/ 0 h 1520077"/>
              <a:gd name="connsiteX2" fmla="*/ 5400027 w 5494593"/>
              <a:gd name="connsiteY2" fmla="*/ 10160 h 1520077"/>
              <a:gd name="connsiteX3" fmla="*/ 5494593 w 5494593"/>
              <a:gd name="connsiteY3" fmla="*/ 1520077 h 1520077"/>
              <a:gd name="connsiteX4" fmla="*/ 0 w 5494593"/>
              <a:gd name="connsiteY4" fmla="*/ 1429546 h 1520077"/>
              <a:gd name="connsiteX5" fmla="*/ 0 w 5494593"/>
              <a:gd name="connsiteY5" fmla="*/ 285916 h 1520077"/>
              <a:gd name="connsiteX0" fmla="*/ 0 w 5423473"/>
              <a:gd name="connsiteY0" fmla="*/ 285916 h 1520077"/>
              <a:gd name="connsiteX1" fmla="*/ 285916 w 5423473"/>
              <a:gd name="connsiteY1" fmla="*/ 0 h 1520077"/>
              <a:gd name="connsiteX2" fmla="*/ 5400027 w 5423473"/>
              <a:gd name="connsiteY2" fmla="*/ 10160 h 1520077"/>
              <a:gd name="connsiteX3" fmla="*/ 5423473 w 5423473"/>
              <a:gd name="connsiteY3" fmla="*/ 1520077 h 1520077"/>
              <a:gd name="connsiteX4" fmla="*/ 0 w 5423473"/>
              <a:gd name="connsiteY4" fmla="*/ 1429546 h 1520077"/>
              <a:gd name="connsiteX5" fmla="*/ 0 w 5423473"/>
              <a:gd name="connsiteY5" fmla="*/ 285916 h 1520077"/>
              <a:gd name="connsiteX0" fmla="*/ 0 w 5423473"/>
              <a:gd name="connsiteY0" fmla="*/ 285916 h 1429546"/>
              <a:gd name="connsiteX1" fmla="*/ 285916 w 5423473"/>
              <a:gd name="connsiteY1" fmla="*/ 0 h 1429546"/>
              <a:gd name="connsiteX2" fmla="*/ 5400027 w 5423473"/>
              <a:gd name="connsiteY2" fmla="*/ 10160 h 1429546"/>
              <a:gd name="connsiteX3" fmla="*/ 5423473 w 5423473"/>
              <a:gd name="connsiteY3" fmla="*/ 778397 h 1429546"/>
              <a:gd name="connsiteX4" fmla="*/ 0 w 5423473"/>
              <a:gd name="connsiteY4" fmla="*/ 1429546 h 1429546"/>
              <a:gd name="connsiteX5" fmla="*/ 0 w 5423473"/>
              <a:gd name="connsiteY5" fmla="*/ 285916 h 1429546"/>
              <a:gd name="connsiteX0" fmla="*/ 0 w 5423473"/>
              <a:gd name="connsiteY0" fmla="*/ 285916 h 778397"/>
              <a:gd name="connsiteX1" fmla="*/ 285916 w 5423473"/>
              <a:gd name="connsiteY1" fmla="*/ 0 h 778397"/>
              <a:gd name="connsiteX2" fmla="*/ 5400027 w 5423473"/>
              <a:gd name="connsiteY2" fmla="*/ 10160 h 778397"/>
              <a:gd name="connsiteX3" fmla="*/ 5423473 w 5423473"/>
              <a:gd name="connsiteY3" fmla="*/ 778397 h 778397"/>
              <a:gd name="connsiteX4" fmla="*/ 10160 w 5423473"/>
              <a:gd name="connsiteY4" fmla="*/ 616746 h 778397"/>
              <a:gd name="connsiteX5" fmla="*/ 0 w 5423473"/>
              <a:gd name="connsiteY5" fmla="*/ 285916 h 778397"/>
              <a:gd name="connsiteX0" fmla="*/ 0 w 5413313"/>
              <a:gd name="connsiteY0" fmla="*/ 285916 h 616746"/>
              <a:gd name="connsiteX1" fmla="*/ 285916 w 5413313"/>
              <a:gd name="connsiteY1" fmla="*/ 0 h 616746"/>
              <a:gd name="connsiteX2" fmla="*/ 5400027 w 5413313"/>
              <a:gd name="connsiteY2" fmla="*/ 10160 h 616746"/>
              <a:gd name="connsiteX3" fmla="*/ 5413313 w 5413313"/>
              <a:gd name="connsiteY3" fmla="*/ 605677 h 616746"/>
              <a:gd name="connsiteX4" fmla="*/ 10160 w 5413313"/>
              <a:gd name="connsiteY4" fmla="*/ 616746 h 616746"/>
              <a:gd name="connsiteX5" fmla="*/ 0 w 5413313"/>
              <a:gd name="connsiteY5" fmla="*/ 285916 h 616746"/>
              <a:gd name="connsiteX0" fmla="*/ 0 w 5413313"/>
              <a:gd name="connsiteY0" fmla="*/ 285916 h 616746"/>
              <a:gd name="connsiteX1" fmla="*/ 285916 w 5413313"/>
              <a:gd name="connsiteY1" fmla="*/ 0 h 616746"/>
              <a:gd name="connsiteX2" fmla="*/ 5400027 w 5413313"/>
              <a:gd name="connsiteY2" fmla="*/ 10160 h 616746"/>
              <a:gd name="connsiteX3" fmla="*/ 5413313 w 5413313"/>
              <a:gd name="connsiteY3" fmla="*/ 605677 h 616746"/>
              <a:gd name="connsiteX4" fmla="*/ 10160 w 5413313"/>
              <a:gd name="connsiteY4" fmla="*/ 616746 h 616746"/>
              <a:gd name="connsiteX5" fmla="*/ 0 w 5413313"/>
              <a:gd name="connsiteY5" fmla="*/ 285916 h 616746"/>
              <a:gd name="connsiteX0" fmla="*/ 0 w 5400027"/>
              <a:gd name="connsiteY0" fmla="*/ 285916 h 616746"/>
              <a:gd name="connsiteX1" fmla="*/ 285916 w 5400027"/>
              <a:gd name="connsiteY1" fmla="*/ 0 h 616746"/>
              <a:gd name="connsiteX2" fmla="*/ 5400027 w 5400027"/>
              <a:gd name="connsiteY2" fmla="*/ 10160 h 616746"/>
              <a:gd name="connsiteX3" fmla="*/ 5388733 w 5400027"/>
              <a:gd name="connsiteY3" fmla="*/ 605677 h 616746"/>
              <a:gd name="connsiteX4" fmla="*/ 10160 w 5400027"/>
              <a:gd name="connsiteY4" fmla="*/ 616746 h 616746"/>
              <a:gd name="connsiteX5" fmla="*/ 0 w 5400027"/>
              <a:gd name="connsiteY5" fmla="*/ 285916 h 616746"/>
              <a:gd name="connsiteX0" fmla="*/ 0 w 5388733"/>
              <a:gd name="connsiteY0" fmla="*/ 292143 h 622973"/>
              <a:gd name="connsiteX1" fmla="*/ 285916 w 5388733"/>
              <a:gd name="connsiteY1" fmla="*/ 6227 h 622973"/>
              <a:gd name="connsiteX2" fmla="*/ 5383640 w 5388733"/>
              <a:gd name="connsiteY2" fmla="*/ 0 h 622973"/>
              <a:gd name="connsiteX3" fmla="*/ 5388733 w 5388733"/>
              <a:gd name="connsiteY3" fmla="*/ 611904 h 622973"/>
              <a:gd name="connsiteX4" fmla="*/ 10160 w 5388733"/>
              <a:gd name="connsiteY4" fmla="*/ 622973 h 622973"/>
              <a:gd name="connsiteX5" fmla="*/ 0 w 5388733"/>
              <a:gd name="connsiteY5" fmla="*/ 292143 h 622973"/>
              <a:gd name="connsiteX0" fmla="*/ 0 w 5388733"/>
              <a:gd name="connsiteY0" fmla="*/ 292143 h 622973"/>
              <a:gd name="connsiteX1" fmla="*/ 285916 w 5388733"/>
              <a:gd name="connsiteY1" fmla="*/ 6227 h 622973"/>
              <a:gd name="connsiteX2" fmla="*/ 5383640 w 5388733"/>
              <a:gd name="connsiteY2" fmla="*/ 0 h 622973"/>
              <a:gd name="connsiteX3" fmla="*/ 5388733 w 5388733"/>
              <a:gd name="connsiteY3" fmla="*/ 611904 h 622973"/>
              <a:gd name="connsiteX4" fmla="*/ 10160 w 5388733"/>
              <a:gd name="connsiteY4" fmla="*/ 622973 h 622973"/>
              <a:gd name="connsiteX5" fmla="*/ 0 w 5388733"/>
              <a:gd name="connsiteY5" fmla="*/ 292143 h 622973"/>
              <a:gd name="connsiteX0" fmla="*/ 932 w 5389665"/>
              <a:gd name="connsiteY0" fmla="*/ 292143 h 622973"/>
              <a:gd name="connsiteX1" fmla="*/ 286848 w 5389665"/>
              <a:gd name="connsiteY1" fmla="*/ 6227 h 622973"/>
              <a:gd name="connsiteX2" fmla="*/ 5384572 w 5389665"/>
              <a:gd name="connsiteY2" fmla="*/ 0 h 622973"/>
              <a:gd name="connsiteX3" fmla="*/ 5389665 w 5389665"/>
              <a:gd name="connsiteY3" fmla="*/ 611904 h 622973"/>
              <a:gd name="connsiteX4" fmla="*/ 0 w 5389665"/>
              <a:gd name="connsiteY4" fmla="*/ 622973 h 622973"/>
              <a:gd name="connsiteX5" fmla="*/ 932 w 5389665"/>
              <a:gd name="connsiteY5" fmla="*/ 292143 h 622973"/>
              <a:gd name="connsiteX0" fmla="*/ 932 w 5389665"/>
              <a:gd name="connsiteY0" fmla="*/ 292143 h 611904"/>
              <a:gd name="connsiteX1" fmla="*/ 286848 w 5389665"/>
              <a:gd name="connsiteY1" fmla="*/ 6227 h 611904"/>
              <a:gd name="connsiteX2" fmla="*/ 5384572 w 5389665"/>
              <a:gd name="connsiteY2" fmla="*/ 0 h 611904"/>
              <a:gd name="connsiteX3" fmla="*/ 5389665 w 5389665"/>
              <a:gd name="connsiteY3" fmla="*/ 611904 h 611904"/>
              <a:gd name="connsiteX4" fmla="*/ 0 w 5389665"/>
              <a:gd name="connsiteY4" fmla="*/ 611881 h 611904"/>
              <a:gd name="connsiteX5" fmla="*/ 932 w 5389665"/>
              <a:gd name="connsiteY5" fmla="*/ 292143 h 611904"/>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545355 h 611881"/>
              <a:gd name="connsiteX4" fmla="*/ 0 w 5389665"/>
              <a:gd name="connsiteY4" fmla="*/ 611881 h 611881"/>
              <a:gd name="connsiteX5" fmla="*/ 932 w 5389665"/>
              <a:gd name="connsiteY5" fmla="*/ 292143 h 611881"/>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489897 h 611881"/>
              <a:gd name="connsiteX4" fmla="*/ 0 w 5389665"/>
              <a:gd name="connsiteY4" fmla="*/ 611881 h 611881"/>
              <a:gd name="connsiteX5" fmla="*/ 932 w 5389665"/>
              <a:gd name="connsiteY5" fmla="*/ 292143 h 611881"/>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534263 h 611881"/>
              <a:gd name="connsiteX4" fmla="*/ 0 w 5389665"/>
              <a:gd name="connsiteY4" fmla="*/ 611881 h 611881"/>
              <a:gd name="connsiteX5" fmla="*/ 932 w 5389665"/>
              <a:gd name="connsiteY5" fmla="*/ 292143 h 611881"/>
              <a:gd name="connsiteX0" fmla="*/ 932 w 5389665"/>
              <a:gd name="connsiteY0" fmla="*/ 292143 h 539787"/>
              <a:gd name="connsiteX1" fmla="*/ 286848 w 5389665"/>
              <a:gd name="connsiteY1" fmla="*/ 6227 h 539787"/>
              <a:gd name="connsiteX2" fmla="*/ 5384572 w 5389665"/>
              <a:gd name="connsiteY2" fmla="*/ 0 h 539787"/>
              <a:gd name="connsiteX3" fmla="*/ 5389665 w 5389665"/>
              <a:gd name="connsiteY3" fmla="*/ 534263 h 539787"/>
              <a:gd name="connsiteX4" fmla="*/ 0 w 5389665"/>
              <a:gd name="connsiteY4" fmla="*/ 539787 h 539787"/>
              <a:gd name="connsiteX5" fmla="*/ 932 w 5389665"/>
              <a:gd name="connsiteY5" fmla="*/ 292143 h 539787"/>
              <a:gd name="connsiteX0" fmla="*/ 932 w 5389665"/>
              <a:gd name="connsiteY0" fmla="*/ 292143 h 534263"/>
              <a:gd name="connsiteX1" fmla="*/ 286848 w 5389665"/>
              <a:gd name="connsiteY1" fmla="*/ 6227 h 534263"/>
              <a:gd name="connsiteX2" fmla="*/ 5384572 w 5389665"/>
              <a:gd name="connsiteY2" fmla="*/ 0 h 534263"/>
              <a:gd name="connsiteX3" fmla="*/ 5389665 w 5389665"/>
              <a:gd name="connsiteY3" fmla="*/ 534263 h 534263"/>
              <a:gd name="connsiteX4" fmla="*/ 0 w 5389665"/>
              <a:gd name="connsiteY4" fmla="*/ 534241 h 534263"/>
              <a:gd name="connsiteX5" fmla="*/ 932 w 5389665"/>
              <a:gd name="connsiteY5" fmla="*/ 292143 h 534263"/>
              <a:gd name="connsiteX0" fmla="*/ 932 w 5389665"/>
              <a:gd name="connsiteY0" fmla="*/ 292143 h 611233"/>
              <a:gd name="connsiteX1" fmla="*/ 286848 w 5389665"/>
              <a:gd name="connsiteY1" fmla="*/ 6227 h 611233"/>
              <a:gd name="connsiteX2" fmla="*/ 5384572 w 5389665"/>
              <a:gd name="connsiteY2" fmla="*/ 0 h 611233"/>
              <a:gd name="connsiteX3" fmla="*/ 5389665 w 5389665"/>
              <a:gd name="connsiteY3" fmla="*/ 611233 h 611233"/>
              <a:gd name="connsiteX4" fmla="*/ 0 w 5389665"/>
              <a:gd name="connsiteY4" fmla="*/ 534241 h 611233"/>
              <a:gd name="connsiteX5" fmla="*/ 932 w 5389665"/>
              <a:gd name="connsiteY5" fmla="*/ 292143 h 611233"/>
              <a:gd name="connsiteX0" fmla="*/ 932 w 5389665"/>
              <a:gd name="connsiteY0" fmla="*/ 292143 h 611233"/>
              <a:gd name="connsiteX1" fmla="*/ 286848 w 5389665"/>
              <a:gd name="connsiteY1" fmla="*/ 6227 h 611233"/>
              <a:gd name="connsiteX2" fmla="*/ 5384572 w 5389665"/>
              <a:gd name="connsiteY2" fmla="*/ 0 h 611233"/>
              <a:gd name="connsiteX3" fmla="*/ 5389665 w 5389665"/>
              <a:gd name="connsiteY3" fmla="*/ 611233 h 611233"/>
              <a:gd name="connsiteX4" fmla="*/ 0 w 5389665"/>
              <a:gd name="connsiteY4" fmla="*/ 603514 h 611233"/>
              <a:gd name="connsiteX5" fmla="*/ 932 w 5389665"/>
              <a:gd name="connsiteY5" fmla="*/ 292143 h 611233"/>
              <a:gd name="connsiteX0" fmla="*/ 932 w 5389665"/>
              <a:gd name="connsiteY0" fmla="*/ 292143 h 611233"/>
              <a:gd name="connsiteX1" fmla="*/ 286848 w 5389665"/>
              <a:gd name="connsiteY1" fmla="*/ 6227 h 611233"/>
              <a:gd name="connsiteX2" fmla="*/ 4399360 w 5389665"/>
              <a:gd name="connsiteY2" fmla="*/ 0 h 611233"/>
              <a:gd name="connsiteX3" fmla="*/ 5389665 w 5389665"/>
              <a:gd name="connsiteY3" fmla="*/ 611233 h 611233"/>
              <a:gd name="connsiteX4" fmla="*/ 0 w 5389665"/>
              <a:gd name="connsiteY4" fmla="*/ 603514 h 611233"/>
              <a:gd name="connsiteX5" fmla="*/ 932 w 5389665"/>
              <a:gd name="connsiteY5" fmla="*/ 292143 h 611233"/>
              <a:gd name="connsiteX0" fmla="*/ 932 w 4419847"/>
              <a:gd name="connsiteY0" fmla="*/ 292143 h 603536"/>
              <a:gd name="connsiteX1" fmla="*/ 286848 w 4419847"/>
              <a:gd name="connsiteY1" fmla="*/ 6227 h 603536"/>
              <a:gd name="connsiteX2" fmla="*/ 4399360 w 4419847"/>
              <a:gd name="connsiteY2" fmla="*/ 0 h 603536"/>
              <a:gd name="connsiteX3" fmla="*/ 4419847 w 4419847"/>
              <a:gd name="connsiteY3" fmla="*/ 603536 h 603536"/>
              <a:gd name="connsiteX4" fmla="*/ 0 w 4419847"/>
              <a:gd name="connsiteY4" fmla="*/ 603514 h 603536"/>
              <a:gd name="connsiteX5" fmla="*/ 932 w 4419847"/>
              <a:gd name="connsiteY5" fmla="*/ 292143 h 603536"/>
              <a:gd name="connsiteX0" fmla="*/ 932 w 4401704"/>
              <a:gd name="connsiteY0" fmla="*/ 292143 h 603536"/>
              <a:gd name="connsiteX1" fmla="*/ 286848 w 4401704"/>
              <a:gd name="connsiteY1" fmla="*/ 6227 h 603536"/>
              <a:gd name="connsiteX2" fmla="*/ 4399360 w 4401704"/>
              <a:gd name="connsiteY2" fmla="*/ 0 h 603536"/>
              <a:gd name="connsiteX3" fmla="*/ 4401704 w 4401704"/>
              <a:gd name="connsiteY3" fmla="*/ 603536 h 603536"/>
              <a:gd name="connsiteX4" fmla="*/ 0 w 4401704"/>
              <a:gd name="connsiteY4" fmla="*/ 603514 h 603536"/>
              <a:gd name="connsiteX5" fmla="*/ 932 w 4401704"/>
              <a:gd name="connsiteY5" fmla="*/ 292143 h 603536"/>
              <a:gd name="connsiteX0" fmla="*/ 932 w 4399595"/>
              <a:gd name="connsiteY0" fmla="*/ 292143 h 603514"/>
              <a:gd name="connsiteX1" fmla="*/ 286848 w 4399595"/>
              <a:gd name="connsiteY1" fmla="*/ 6227 h 603514"/>
              <a:gd name="connsiteX2" fmla="*/ 4399360 w 4399595"/>
              <a:gd name="connsiteY2" fmla="*/ 0 h 603514"/>
              <a:gd name="connsiteX3" fmla="*/ 4394649 w 4399595"/>
              <a:gd name="connsiteY3" fmla="*/ 413036 h 603514"/>
              <a:gd name="connsiteX4" fmla="*/ 0 w 4399595"/>
              <a:gd name="connsiteY4" fmla="*/ 603514 h 603514"/>
              <a:gd name="connsiteX5" fmla="*/ 932 w 4399595"/>
              <a:gd name="connsiteY5" fmla="*/ 292143 h 603514"/>
              <a:gd name="connsiteX0" fmla="*/ 932 w 4399595"/>
              <a:gd name="connsiteY0" fmla="*/ 292143 h 603514"/>
              <a:gd name="connsiteX1" fmla="*/ 286848 w 4399595"/>
              <a:gd name="connsiteY1" fmla="*/ 6227 h 603514"/>
              <a:gd name="connsiteX2" fmla="*/ 4399360 w 4399595"/>
              <a:gd name="connsiteY2" fmla="*/ 0 h 603514"/>
              <a:gd name="connsiteX3" fmla="*/ 4394649 w 4399595"/>
              <a:gd name="connsiteY3" fmla="*/ 469481 h 603514"/>
              <a:gd name="connsiteX4" fmla="*/ 0 w 4399595"/>
              <a:gd name="connsiteY4" fmla="*/ 603514 h 603514"/>
              <a:gd name="connsiteX5" fmla="*/ 932 w 4399595"/>
              <a:gd name="connsiteY5" fmla="*/ 292143 h 603514"/>
              <a:gd name="connsiteX0" fmla="*/ 7988 w 4406651"/>
              <a:gd name="connsiteY0" fmla="*/ 292143 h 476514"/>
              <a:gd name="connsiteX1" fmla="*/ 293904 w 4406651"/>
              <a:gd name="connsiteY1" fmla="*/ 6227 h 476514"/>
              <a:gd name="connsiteX2" fmla="*/ 4406416 w 4406651"/>
              <a:gd name="connsiteY2" fmla="*/ 0 h 476514"/>
              <a:gd name="connsiteX3" fmla="*/ 4401705 w 4406651"/>
              <a:gd name="connsiteY3" fmla="*/ 469481 h 476514"/>
              <a:gd name="connsiteX4" fmla="*/ 0 w 4406651"/>
              <a:gd name="connsiteY4" fmla="*/ 476514 h 476514"/>
              <a:gd name="connsiteX5" fmla="*/ 7988 w 4406651"/>
              <a:gd name="connsiteY5" fmla="*/ 292143 h 476514"/>
              <a:gd name="connsiteX0" fmla="*/ 11 w 4398674"/>
              <a:gd name="connsiteY0" fmla="*/ 292143 h 476514"/>
              <a:gd name="connsiteX1" fmla="*/ 285927 w 4398674"/>
              <a:gd name="connsiteY1" fmla="*/ 6227 h 476514"/>
              <a:gd name="connsiteX2" fmla="*/ 4398439 w 4398674"/>
              <a:gd name="connsiteY2" fmla="*/ 0 h 476514"/>
              <a:gd name="connsiteX3" fmla="*/ 4393728 w 4398674"/>
              <a:gd name="connsiteY3" fmla="*/ 469481 h 476514"/>
              <a:gd name="connsiteX4" fmla="*/ 6134 w 4398674"/>
              <a:gd name="connsiteY4" fmla="*/ 476514 h 476514"/>
              <a:gd name="connsiteX5" fmla="*/ 11 w 4398674"/>
              <a:gd name="connsiteY5" fmla="*/ 292143 h 476514"/>
              <a:gd name="connsiteX0" fmla="*/ 20 w 4398683"/>
              <a:gd name="connsiteY0" fmla="*/ 292143 h 476514"/>
              <a:gd name="connsiteX1" fmla="*/ 285936 w 4398683"/>
              <a:gd name="connsiteY1" fmla="*/ 6227 h 476514"/>
              <a:gd name="connsiteX2" fmla="*/ 4398448 w 4398683"/>
              <a:gd name="connsiteY2" fmla="*/ 0 h 476514"/>
              <a:gd name="connsiteX3" fmla="*/ 4393737 w 4398683"/>
              <a:gd name="connsiteY3" fmla="*/ 469481 h 476514"/>
              <a:gd name="connsiteX4" fmla="*/ 6143 w 4398683"/>
              <a:gd name="connsiteY4" fmla="*/ 476514 h 476514"/>
              <a:gd name="connsiteX5" fmla="*/ 20 w 4398683"/>
              <a:gd name="connsiteY5" fmla="*/ 292143 h 476514"/>
              <a:gd name="connsiteX0" fmla="*/ 1103 w 4399766"/>
              <a:gd name="connsiteY0" fmla="*/ 292143 h 476514"/>
              <a:gd name="connsiteX1" fmla="*/ 287019 w 4399766"/>
              <a:gd name="connsiteY1" fmla="*/ 6227 h 476514"/>
              <a:gd name="connsiteX2" fmla="*/ 4399531 w 4399766"/>
              <a:gd name="connsiteY2" fmla="*/ 0 h 476514"/>
              <a:gd name="connsiteX3" fmla="*/ 4394820 w 4399766"/>
              <a:gd name="connsiteY3" fmla="*/ 469481 h 476514"/>
              <a:gd name="connsiteX4" fmla="*/ 1581 w 4399766"/>
              <a:gd name="connsiteY4" fmla="*/ 476514 h 476514"/>
              <a:gd name="connsiteX5" fmla="*/ 1103 w 4399766"/>
              <a:gd name="connsiteY5" fmla="*/ 292143 h 47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9766" h="476514">
                <a:moveTo>
                  <a:pt x="1103" y="292143"/>
                </a:moveTo>
                <a:cubicBezTo>
                  <a:pt x="1103" y="134236"/>
                  <a:pt x="129112" y="6227"/>
                  <a:pt x="287019" y="6227"/>
                </a:cubicBezTo>
                <a:lnTo>
                  <a:pt x="4399531" y="0"/>
                </a:lnTo>
                <a:cubicBezTo>
                  <a:pt x="4401229" y="203968"/>
                  <a:pt x="4393122" y="265513"/>
                  <a:pt x="4394820" y="469481"/>
                </a:cubicBezTo>
                <a:lnTo>
                  <a:pt x="1581" y="476514"/>
                </a:lnTo>
                <a:cubicBezTo>
                  <a:pt x="-1481" y="384328"/>
                  <a:pt x="792" y="402420"/>
                  <a:pt x="1103" y="292143"/>
                </a:cubicBezTo>
                <a:close/>
              </a:path>
            </a:pathLst>
          </a:cu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userDrawn="1"/>
        </p:nvSpPr>
        <p:spPr>
          <a:xfrm>
            <a:off x="8523400" y="4886895"/>
            <a:ext cx="322855" cy="215444"/>
          </a:xfrm>
          <a:prstGeom prst="rect">
            <a:avLst/>
          </a:prstGeom>
          <a:noFill/>
        </p:spPr>
        <p:txBody>
          <a:bodyPr wrap="square" rtlCol="0" anchor="t">
            <a:spAutoFit/>
          </a:bodyPr>
          <a:lstStyle/>
          <a:p>
            <a:fld id="{BBF15AE3-289C-014D-AAA6-6108CB8A5483}" type="slidenum">
              <a:rPr lang="en-US" sz="800" baseline="30000" smtClean="0">
                <a:solidFill>
                  <a:schemeClr val="tx1">
                    <a:lumMod val="50000"/>
                    <a:lumOff val="50000"/>
                  </a:schemeClr>
                </a:solidFill>
                <a:latin typeface="Arial" charset="0"/>
                <a:ea typeface="ＭＳ Ｐゴシック" charset="0"/>
                <a:cs typeface="ＭＳ Ｐゴシック" charset="0"/>
              </a:rPr>
              <a:pPr/>
              <a:t>‹#›</a:t>
            </a:fld>
            <a:r>
              <a:rPr lang="en-US" sz="1200" baseline="30000" dirty="0">
                <a:solidFill>
                  <a:schemeClr val="tx1">
                    <a:lumMod val="50000"/>
                    <a:lumOff val="50000"/>
                  </a:schemeClr>
                </a:solidFill>
                <a:latin typeface="Arial" charset="0"/>
                <a:ea typeface="ＭＳ Ｐゴシック" charset="0"/>
                <a:cs typeface="ＭＳ Ｐゴシック" charset="0"/>
              </a:rPr>
              <a:t> </a:t>
            </a:r>
            <a:endParaRPr lang="en-US" sz="1200" dirty="0"/>
          </a:p>
        </p:txBody>
      </p:sp>
      <p:pic>
        <p:nvPicPr>
          <p:cNvPr id="14" name="Picture 13" descr="TP-LINK_Logo-final_gray30-02.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8217" y="4762204"/>
            <a:ext cx="782320" cy="363220"/>
          </a:xfrm>
          <a:prstGeom prst="rect">
            <a:avLst/>
          </a:prstGeom>
        </p:spPr>
      </p:pic>
      <p:sp>
        <p:nvSpPr>
          <p:cNvPr id="9" name="TextBox 8"/>
          <p:cNvSpPr txBox="1"/>
          <p:nvPr userDrawn="1"/>
        </p:nvSpPr>
        <p:spPr>
          <a:xfrm>
            <a:off x="4906451" y="4914016"/>
            <a:ext cx="2704069" cy="338554"/>
          </a:xfrm>
          <a:prstGeom prst="rect">
            <a:avLst/>
          </a:prstGeom>
          <a:noFill/>
        </p:spPr>
        <p:txBody>
          <a:bodyPr wrap="square" rtlCol="0" anchor="t">
            <a:spAutoFit/>
          </a:bodyPr>
          <a:lstStyle/>
          <a:p>
            <a:pPr algn="l">
              <a:defRPr/>
            </a:pPr>
            <a:r>
              <a:rPr lang="en-US" sz="800" baseline="30000" dirty="0">
                <a:solidFill>
                  <a:schemeClr val="tx1">
                    <a:lumMod val="50000"/>
                    <a:lumOff val="50000"/>
                  </a:schemeClr>
                </a:solidFill>
                <a:latin typeface="Arial" charset="0"/>
                <a:ea typeface="ＭＳ Ｐゴシック" charset="0"/>
                <a:cs typeface="ＭＳ Ｐゴシック" charset="0"/>
              </a:rPr>
              <a:t>© 2019 TP-L</a:t>
            </a:r>
            <a:r>
              <a:rPr lang="en-US" altLang="zh-CN" sz="800" baseline="30000" dirty="0">
                <a:solidFill>
                  <a:schemeClr val="tx1">
                    <a:lumMod val="50000"/>
                    <a:lumOff val="50000"/>
                  </a:schemeClr>
                </a:solidFill>
                <a:latin typeface="Arial" charset="0"/>
                <a:ea typeface="ＭＳ Ｐゴシック" charset="0"/>
                <a:cs typeface="ＭＳ Ｐゴシック" charset="0"/>
              </a:rPr>
              <a:t>ink</a:t>
            </a:r>
            <a:r>
              <a:rPr lang="en-US" sz="800" baseline="30000" dirty="0">
                <a:solidFill>
                  <a:schemeClr val="tx1">
                    <a:lumMod val="50000"/>
                    <a:lumOff val="50000"/>
                  </a:schemeClr>
                </a:solidFill>
                <a:latin typeface="Arial" charset="0"/>
                <a:ea typeface="ＭＳ Ｐゴシック" charset="0"/>
                <a:cs typeface="ＭＳ Ｐゴシック" charset="0"/>
              </a:rPr>
              <a:t>, Inc. Confidential information. Not for distribution or reproduction.</a:t>
            </a:r>
            <a:endParaRPr lang="en-US" sz="800" dirty="0">
              <a:solidFill>
                <a:schemeClr val="tx1">
                  <a:lumMod val="50000"/>
                  <a:lumOff val="50000"/>
                </a:schemeClr>
              </a:solidFill>
              <a:latin typeface="Arial"/>
              <a:cs typeface="Arial"/>
            </a:endParaRPr>
          </a:p>
          <a:p>
            <a:endParaRPr lang="en-US" sz="800" dirty="0"/>
          </a:p>
        </p:txBody>
      </p:sp>
      <p:sp>
        <p:nvSpPr>
          <p:cNvPr id="12" name="Text Placeholder 3"/>
          <p:cNvSpPr>
            <a:spLocks noGrp="1"/>
          </p:cNvSpPr>
          <p:nvPr>
            <p:ph type="body" sz="quarter" idx="12" hasCustomPrompt="1"/>
          </p:nvPr>
        </p:nvSpPr>
        <p:spPr>
          <a:xfrm>
            <a:off x="605036" y="386165"/>
            <a:ext cx="8094464" cy="214502"/>
          </a:xfrm>
          <a:prstGeom prst="rect">
            <a:avLst/>
          </a:prstGeom>
        </p:spPr>
        <p:txBody>
          <a:bodyPr vert="horz"/>
          <a:lstStyle>
            <a:lvl1pPr marL="0" indent="0">
              <a:buNone/>
              <a:defRPr sz="1100" b="0" i="0" u="none" baseline="0">
                <a:solidFill>
                  <a:srgbClr val="FFCC08"/>
                </a:solidFill>
                <a:latin typeface="+mj-lt"/>
              </a:defRPr>
            </a:lvl1pPr>
          </a:lstStyle>
          <a:p>
            <a:pPr lvl="0"/>
            <a:r>
              <a:rPr lang="en-US" b="0" dirty="0"/>
              <a:t>AGENDA GOES HERE</a:t>
            </a:r>
            <a:endParaRPr lang="en-US" dirty="0"/>
          </a:p>
        </p:txBody>
      </p:sp>
      <p:sp>
        <p:nvSpPr>
          <p:cNvPr id="15" name="Title 1"/>
          <p:cNvSpPr>
            <a:spLocks noGrp="1"/>
          </p:cNvSpPr>
          <p:nvPr>
            <p:ph type="title" hasCustomPrompt="1"/>
          </p:nvPr>
        </p:nvSpPr>
        <p:spPr>
          <a:xfrm>
            <a:off x="583870" y="590226"/>
            <a:ext cx="8115630" cy="689010"/>
          </a:xfrm>
          <a:prstGeom prst="rect">
            <a:avLst/>
          </a:prstGeom>
          <a:ln>
            <a:noFill/>
          </a:ln>
        </p:spPr>
        <p:txBody>
          <a:bodyPr vert="horz"/>
          <a:lstStyle>
            <a:lvl1pPr algn="l">
              <a:lnSpc>
                <a:spcPct val="90000"/>
              </a:lnSpc>
              <a:defRPr sz="2000" b="1" i="0" baseline="0">
                <a:solidFill>
                  <a:srgbClr val="4ACBD6"/>
                </a:solidFill>
                <a:latin typeface="Arial"/>
                <a:cs typeface="Arial"/>
              </a:defRPr>
            </a:lvl1pPr>
          </a:lstStyle>
          <a:p>
            <a:pPr lvl="0"/>
            <a:r>
              <a:rPr lang="en-US" dirty="0"/>
              <a:t>Click to Edit Headline</a:t>
            </a:r>
          </a:p>
        </p:txBody>
      </p:sp>
    </p:spTree>
    <p:extLst>
      <p:ext uri="{BB962C8B-B14F-4D97-AF65-F5344CB8AC3E}">
        <p14:creationId xmlns:p14="http://schemas.microsoft.com/office/powerpoint/2010/main" val="22851154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88F70215-5608-3944-B030-0A4EDC2961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220200" cy="5186363"/>
          </a:xfrm>
          <a:prstGeom prst="rect">
            <a:avLst/>
          </a:prstGeom>
        </p:spPr>
      </p:pic>
      <p:pic>
        <p:nvPicPr>
          <p:cNvPr id="6" name="图片 5">
            <a:extLst>
              <a:ext uri="{FF2B5EF4-FFF2-40B4-BE49-F238E27FC236}">
                <a16:creationId xmlns:a16="http://schemas.microsoft.com/office/drawing/2014/main" id="{819B6F31-6025-CA48-A26E-7EE675C27D3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00985" y="401058"/>
            <a:ext cx="1153801" cy="434965"/>
          </a:xfrm>
          <a:prstGeom prst="rect">
            <a:avLst/>
          </a:prstGeom>
        </p:spPr>
      </p:pic>
    </p:spTree>
    <p:extLst>
      <p:ext uri="{BB962C8B-B14F-4D97-AF65-F5344CB8AC3E}">
        <p14:creationId xmlns:p14="http://schemas.microsoft.com/office/powerpoint/2010/main" val="236051830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orient="horz" pos="1705">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说明页">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9F5265E-EEF7-D948-A9EF-66D2BA9C6B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幻灯片编号占位符 5">
            <a:extLst>
              <a:ext uri="{FF2B5EF4-FFF2-40B4-BE49-F238E27FC236}">
                <a16:creationId xmlns:a16="http://schemas.microsoft.com/office/drawing/2014/main" id="{08CA2674-AB00-074F-A52D-6262C1CF47D2}"/>
              </a:ext>
            </a:extLst>
          </p:cNvPr>
          <p:cNvSpPr>
            <a:spLocks noGrp="1"/>
          </p:cNvSpPr>
          <p:nvPr>
            <p:ph type="sldNum" sz="quarter" idx="12"/>
          </p:nvPr>
        </p:nvSpPr>
        <p:spPr>
          <a:xfrm>
            <a:off x="8566561" y="4822763"/>
            <a:ext cx="540932" cy="273844"/>
          </a:xfrm>
        </p:spPr>
        <p:txBody>
          <a:bodyPr/>
          <a:lstStyle>
            <a:lvl1pPr>
              <a:defRPr sz="650">
                <a:solidFill>
                  <a:srgbClr val="FDFDFD"/>
                </a:solidFill>
                <a:latin typeface="Aktiv Grotesk" panose="020B0504020202020204" pitchFamily="34" charset="0"/>
                <a:ea typeface="Aktiv Grotesk" panose="020B0504020202020204" pitchFamily="34" charset="0"/>
                <a:cs typeface="Aktiv Grotesk" panose="020B0504020202020204" pitchFamily="34" charset="0"/>
              </a:defRPr>
            </a:lvl1pPr>
          </a:lstStyle>
          <a:p>
            <a:fld id="{8045E168-1219-CD4A-80ED-4291B526AB8C}" type="slidenum">
              <a:rPr kumimoji="1" lang="zh-CN" altLang="en-US" smtClean="0"/>
              <a:pPr/>
              <a:t>‹#›</a:t>
            </a:fld>
            <a:endParaRPr kumimoji="1" lang="zh-CN" altLang="en-US" dirty="0"/>
          </a:p>
        </p:txBody>
      </p:sp>
    </p:spTree>
    <p:extLst>
      <p:ext uri="{BB962C8B-B14F-4D97-AF65-F5344CB8AC3E}">
        <p14:creationId xmlns:p14="http://schemas.microsoft.com/office/powerpoint/2010/main" val="3067659627"/>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orient="horz" pos="1705">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5106771C-C793-9043-B248-9FA62E4747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图片 4">
            <a:extLst>
              <a:ext uri="{FF2B5EF4-FFF2-40B4-BE49-F238E27FC236}">
                <a16:creationId xmlns:a16="http://schemas.microsoft.com/office/drawing/2014/main" id="{0F4A4246-8FB0-0D46-92CA-08419A98BAE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198" t="11212" r="1127" b="15358"/>
          <a:stretch/>
        </p:blipFill>
        <p:spPr>
          <a:xfrm>
            <a:off x="0" y="1"/>
            <a:ext cx="9144000" cy="4073416"/>
          </a:xfrm>
          <a:prstGeom prst="rect">
            <a:avLst/>
          </a:prstGeom>
        </p:spPr>
      </p:pic>
      <p:sp>
        <p:nvSpPr>
          <p:cNvPr id="7" name="矩形 6">
            <a:extLst>
              <a:ext uri="{FF2B5EF4-FFF2-40B4-BE49-F238E27FC236}">
                <a16:creationId xmlns:a16="http://schemas.microsoft.com/office/drawing/2014/main" id="{8B4D5B06-DCC3-1D49-B391-B28362C62222}"/>
              </a:ext>
            </a:extLst>
          </p:cNvPr>
          <p:cNvSpPr/>
          <p:nvPr userDrawn="1"/>
        </p:nvSpPr>
        <p:spPr>
          <a:xfrm>
            <a:off x="-1" y="4073417"/>
            <a:ext cx="9144001" cy="217540"/>
          </a:xfrm>
          <a:prstGeom prst="rect">
            <a:avLst/>
          </a:prstGeom>
          <a:solidFill>
            <a:srgbClr val="005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ktiv Grotesk" panose="020B0504020202020204" pitchFamily="34" charset="0"/>
            </a:endParaRPr>
          </a:p>
        </p:txBody>
      </p:sp>
      <p:sp>
        <p:nvSpPr>
          <p:cNvPr id="17" name="圆角矩形 16">
            <a:extLst>
              <a:ext uri="{FF2B5EF4-FFF2-40B4-BE49-F238E27FC236}">
                <a16:creationId xmlns:a16="http://schemas.microsoft.com/office/drawing/2014/main" id="{433562AD-1893-4240-84DB-7BD5DE617AC7}"/>
              </a:ext>
            </a:extLst>
          </p:cNvPr>
          <p:cNvSpPr/>
          <p:nvPr userDrawn="1"/>
        </p:nvSpPr>
        <p:spPr>
          <a:xfrm>
            <a:off x="8831135" y="4878570"/>
            <a:ext cx="404587" cy="172221"/>
          </a:xfrm>
          <a:prstGeom prst="roundRect">
            <a:avLst/>
          </a:prstGeom>
          <a:solidFill>
            <a:srgbClr val="005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ktiv Grotesk" panose="020B0504020202020204" pitchFamily="34" charset="0"/>
            </a:endParaRPr>
          </a:p>
        </p:txBody>
      </p:sp>
      <p:sp>
        <p:nvSpPr>
          <p:cNvPr id="13" name="文本框 12">
            <a:extLst>
              <a:ext uri="{FF2B5EF4-FFF2-40B4-BE49-F238E27FC236}">
                <a16:creationId xmlns:a16="http://schemas.microsoft.com/office/drawing/2014/main" id="{3218601E-A1AF-684F-B8E6-3503C097DED0}"/>
              </a:ext>
            </a:extLst>
          </p:cNvPr>
          <p:cNvSpPr txBox="1"/>
          <p:nvPr userDrawn="1"/>
        </p:nvSpPr>
        <p:spPr>
          <a:xfrm>
            <a:off x="4479293" y="3182961"/>
            <a:ext cx="3956376" cy="1107996"/>
          </a:xfrm>
          <a:prstGeom prst="rect">
            <a:avLst/>
          </a:prstGeom>
          <a:noFill/>
        </p:spPr>
        <p:txBody>
          <a:bodyPr wrap="square" rtlCol="0">
            <a:spAutoFit/>
          </a:bodyPr>
          <a:lstStyle/>
          <a:p>
            <a:r>
              <a:rPr kumimoji="1" lang="en-US" altLang="zh-CN" sz="6600" b="1" dirty="0">
                <a:solidFill>
                  <a:schemeClr val="bg1"/>
                </a:solidFill>
                <a:latin typeface="Aktiv Grotesk" panose="020B0504020202020204" pitchFamily="34" charset="0"/>
                <a:cs typeface="Aktiv Grotesk" panose="020B0504020202020204" pitchFamily="34" charset="0"/>
              </a:rPr>
              <a:t>Contents</a:t>
            </a:r>
            <a:endParaRPr kumimoji="1" lang="zh-CN" altLang="en-US" sz="6600" b="1" dirty="0">
              <a:solidFill>
                <a:schemeClr val="bg1"/>
              </a:solidFill>
              <a:latin typeface="Aktiv Grotesk" panose="020B0504020202020204" pitchFamily="34" charset="0"/>
              <a:cs typeface="Aktiv Grotesk" panose="020B0504020202020204" pitchFamily="34" charset="0"/>
            </a:endParaRPr>
          </a:p>
        </p:txBody>
      </p:sp>
      <p:pic>
        <p:nvPicPr>
          <p:cNvPr id="14" name="图片 13">
            <a:extLst>
              <a:ext uri="{FF2B5EF4-FFF2-40B4-BE49-F238E27FC236}">
                <a16:creationId xmlns:a16="http://schemas.microsoft.com/office/drawing/2014/main" id="{F5248E1A-3D71-4341-9B69-295C1E9C83AD}"/>
              </a:ext>
            </a:extLst>
          </p:cNvPr>
          <p:cNvPicPr>
            <a:picLocks noChangeAspect="1"/>
          </p:cNvPicPr>
          <p:nvPr userDrawn="1"/>
        </p:nvPicPr>
        <p:blipFill>
          <a:blip r:embed="rId4"/>
          <a:stretch>
            <a:fillRect/>
          </a:stretch>
        </p:blipFill>
        <p:spPr>
          <a:xfrm>
            <a:off x="252028" y="4804728"/>
            <a:ext cx="585488" cy="225188"/>
          </a:xfrm>
          <a:prstGeom prst="rect">
            <a:avLst/>
          </a:prstGeom>
        </p:spPr>
      </p:pic>
      <p:sp>
        <p:nvSpPr>
          <p:cNvPr id="16" name="文本框 15">
            <a:extLst>
              <a:ext uri="{FF2B5EF4-FFF2-40B4-BE49-F238E27FC236}">
                <a16:creationId xmlns:a16="http://schemas.microsoft.com/office/drawing/2014/main" id="{5B10BBF3-6448-E14F-A78D-D3A4920B8483}"/>
              </a:ext>
            </a:extLst>
          </p:cNvPr>
          <p:cNvSpPr txBox="1"/>
          <p:nvPr userDrawn="1"/>
        </p:nvSpPr>
        <p:spPr>
          <a:xfrm>
            <a:off x="5470011" y="4857695"/>
            <a:ext cx="3419625" cy="198516"/>
          </a:xfrm>
          <a:prstGeom prst="rect">
            <a:avLst/>
          </a:prstGeom>
          <a:noFill/>
        </p:spPr>
        <p:txBody>
          <a:bodyPr wrap="square" rtlCol="0">
            <a:spAutoFit/>
          </a:bodyPr>
          <a:lstStyle/>
          <a:p>
            <a:pPr defTabSz="685800"/>
            <a:r>
              <a:rPr lang="en-US" altLang="zh-CN" sz="690" dirty="0">
                <a:solidFill>
                  <a:prstClr val="white">
                    <a:lumMod val="50000"/>
                  </a:prstClr>
                </a:solidFill>
                <a:latin typeface="Aktiv Grotesk" panose="020B0504020202020204" pitchFamily="34" charset="0"/>
                <a:ea typeface="TP-Link Aktiv" panose="020B0504020202020204" pitchFamily="34" charset="0"/>
                <a:cs typeface="Aktiv Grotesk" panose="020B0504020202020204" pitchFamily="34" charset="0"/>
              </a:rPr>
              <a:t>© 2020 TP-Link, Inc. Confidential information. Not for distribution or reproduction.</a:t>
            </a:r>
            <a:endParaRPr lang="zh-CN" altLang="en-US" sz="690" dirty="0">
              <a:solidFill>
                <a:prstClr val="white">
                  <a:lumMod val="50000"/>
                </a:prstClr>
              </a:solidFill>
              <a:latin typeface="Aktiv Grotesk" panose="020B0504020202020204" pitchFamily="34" charset="0"/>
              <a:cs typeface="Aktiv Grotesk" panose="020B0504020202020204" pitchFamily="34" charset="0"/>
            </a:endParaRPr>
          </a:p>
        </p:txBody>
      </p:sp>
      <p:pic>
        <p:nvPicPr>
          <p:cNvPr id="22" name="图片 21">
            <a:extLst>
              <a:ext uri="{FF2B5EF4-FFF2-40B4-BE49-F238E27FC236}">
                <a16:creationId xmlns:a16="http://schemas.microsoft.com/office/drawing/2014/main" id="{52D46CCB-557B-0249-8E4C-2EADA3BEEE2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414406" y="3320406"/>
            <a:ext cx="239240" cy="239240"/>
          </a:xfrm>
          <a:prstGeom prst="rect">
            <a:avLst/>
          </a:prstGeom>
        </p:spPr>
      </p:pic>
      <p:sp>
        <p:nvSpPr>
          <p:cNvPr id="11" name="幻灯片编号占位符 5">
            <a:extLst>
              <a:ext uri="{FF2B5EF4-FFF2-40B4-BE49-F238E27FC236}">
                <a16:creationId xmlns:a16="http://schemas.microsoft.com/office/drawing/2014/main" id="{40977779-D62C-0048-B1E8-2D39E5A527A1}"/>
              </a:ext>
            </a:extLst>
          </p:cNvPr>
          <p:cNvSpPr>
            <a:spLocks noGrp="1"/>
          </p:cNvSpPr>
          <p:nvPr>
            <p:ph type="sldNum" sz="quarter" idx="12"/>
          </p:nvPr>
        </p:nvSpPr>
        <p:spPr>
          <a:xfrm>
            <a:off x="8566561" y="4822763"/>
            <a:ext cx="540932" cy="273844"/>
          </a:xfrm>
        </p:spPr>
        <p:txBody>
          <a:bodyPr/>
          <a:lstStyle>
            <a:lvl1pPr>
              <a:defRPr sz="650">
                <a:solidFill>
                  <a:srgbClr val="FDFDFD"/>
                </a:solidFill>
                <a:latin typeface="Aktiv Grotesk" panose="020B0504020202020204" pitchFamily="34" charset="0"/>
                <a:ea typeface="Aktiv Grotesk" panose="020B0504020202020204" pitchFamily="34" charset="0"/>
                <a:cs typeface="Aktiv Grotesk" panose="020B0504020202020204" pitchFamily="34" charset="0"/>
              </a:defRPr>
            </a:lvl1pPr>
          </a:lstStyle>
          <a:p>
            <a:fld id="{8045E168-1219-CD4A-80ED-4291B526AB8C}" type="slidenum">
              <a:rPr kumimoji="1" lang="zh-CN" altLang="en-US" smtClean="0"/>
              <a:pPr/>
              <a:t>‹#›</a:t>
            </a:fld>
            <a:endParaRPr kumimoji="1" lang="zh-CN" altLang="en-US" dirty="0"/>
          </a:p>
        </p:txBody>
      </p:sp>
    </p:spTree>
    <p:extLst>
      <p:ext uri="{BB962C8B-B14F-4D97-AF65-F5344CB8AC3E}">
        <p14:creationId xmlns:p14="http://schemas.microsoft.com/office/powerpoint/2010/main" val="976383725"/>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orient="horz" pos="1705">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6" name="圆角矩形 5">
            <a:extLst>
              <a:ext uri="{FF2B5EF4-FFF2-40B4-BE49-F238E27FC236}">
                <a16:creationId xmlns:a16="http://schemas.microsoft.com/office/drawing/2014/main" id="{96D69306-AA2B-BD42-81BC-B0ED9E5A660D}"/>
              </a:ext>
            </a:extLst>
          </p:cNvPr>
          <p:cNvSpPr/>
          <p:nvPr userDrawn="1"/>
        </p:nvSpPr>
        <p:spPr>
          <a:xfrm>
            <a:off x="8831135" y="4878570"/>
            <a:ext cx="404587" cy="172221"/>
          </a:xfrm>
          <a:prstGeom prst="roundRect">
            <a:avLst/>
          </a:prstGeom>
          <a:solidFill>
            <a:srgbClr val="005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ktiv Grotesk" panose="020B0504020202020204" pitchFamily="34" charset="0"/>
            </a:endParaRPr>
          </a:p>
        </p:txBody>
      </p:sp>
      <p:pic>
        <p:nvPicPr>
          <p:cNvPr id="7" name="图片 6">
            <a:extLst>
              <a:ext uri="{FF2B5EF4-FFF2-40B4-BE49-F238E27FC236}">
                <a16:creationId xmlns:a16="http://schemas.microsoft.com/office/drawing/2014/main" id="{9FC5A8BB-559D-3E40-AEA8-51E716357D4F}"/>
              </a:ext>
            </a:extLst>
          </p:cNvPr>
          <p:cNvPicPr>
            <a:picLocks noChangeAspect="1"/>
          </p:cNvPicPr>
          <p:nvPr userDrawn="1"/>
        </p:nvPicPr>
        <p:blipFill>
          <a:blip r:embed="rId2"/>
          <a:stretch>
            <a:fillRect/>
          </a:stretch>
        </p:blipFill>
        <p:spPr>
          <a:xfrm>
            <a:off x="252028" y="4804728"/>
            <a:ext cx="585488" cy="225188"/>
          </a:xfrm>
          <a:prstGeom prst="rect">
            <a:avLst/>
          </a:prstGeom>
        </p:spPr>
      </p:pic>
      <p:sp>
        <p:nvSpPr>
          <p:cNvPr id="9" name="文本框 8">
            <a:extLst>
              <a:ext uri="{FF2B5EF4-FFF2-40B4-BE49-F238E27FC236}">
                <a16:creationId xmlns:a16="http://schemas.microsoft.com/office/drawing/2014/main" id="{6EC1AE78-F39E-B845-940B-EC3D91AF7869}"/>
              </a:ext>
            </a:extLst>
          </p:cNvPr>
          <p:cNvSpPr txBox="1"/>
          <p:nvPr userDrawn="1"/>
        </p:nvSpPr>
        <p:spPr>
          <a:xfrm>
            <a:off x="5470011" y="4857695"/>
            <a:ext cx="3419625" cy="198516"/>
          </a:xfrm>
          <a:prstGeom prst="rect">
            <a:avLst/>
          </a:prstGeom>
          <a:noFill/>
        </p:spPr>
        <p:txBody>
          <a:bodyPr wrap="square" rtlCol="0">
            <a:spAutoFit/>
          </a:bodyPr>
          <a:lstStyle/>
          <a:p>
            <a:pPr defTabSz="685800"/>
            <a:r>
              <a:rPr lang="en-US" altLang="zh-CN" sz="690" dirty="0">
                <a:solidFill>
                  <a:prstClr val="white">
                    <a:lumMod val="50000"/>
                  </a:prstClr>
                </a:solidFill>
                <a:latin typeface="Aktiv Grotesk" panose="020B0504020202020204" pitchFamily="34" charset="0"/>
                <a:ea typeface="TP-Link Aktiv" panose="020B0504020202020204" pitchFamily="34" charset="0"/>
                <a:cs typeface="Aktiv Grotesk" panose="020B0504020202020204" pitchFamily="34" charset="0"/>
              </a:rPr>
              <a:t>© 2020 TP-Link, Inc. Confidential information. Not for distribution or reproduction.</a:t>
            </a:r>
            <a:endParaRPr lang="zh-CN" altLang="en-US" sz="690" dirty="0">
              <a:solidFill>
                <a:prstClr val="white">
                  <a:lumMod val="50000"/>
                </a:prstClr>
              </a:solidFill>
              <a:latin typeface="Aktiv Grotesk" panose="020B0504020202020204" pitchFamily="34" charset="0"/>
              <a:cs typeface="Aktiv Grotesk" panose="020B0504020202020204" pitchFamily="34" charset="0"/>
            </a:endParaRPr>
          </a:p>
        </p:txBody>
      </p:sp>
      <p:sp>
        <p:nvSpPr>
          <p:cNvPr id="11" name="标题 2">
            <a:extLst>
              <a:ext uri="{FF2B5EF4-FFF2-40B4-BE49-F238E27FC236}">
                <a16:creationId xmlns:a16="http://schemas.microsoft.com/office/drawing/2014/main" id="{497019F2-CDC8-4948-9FB9-3C09195EE741}"/>
              </a:ext>
            </a:extLst>
          </p:cNvPr>
          <p:cNvSpPr>
            <a:spLocks noGrp="1"/>
          </p:cNvSpPr>
          <p:nvPr>
            <p:ph type="title" idx="4294967295"/>
          </p:nvPr>
        </p:nvSpPr>
        <p:spPr>
          <a:xfrm>
            <a:off x="0" y="1146800"/>
            <a:ext cx="5183188" cy="1800225"/>
          </a:xfrm>
          <a:prstGeom prst="rect">
            <a:avLst/>
          </a:prstGeom>
        </p:spPr>
        <p:txBody>
          <a:bodyPr>
            <a:normAutofit/>
          </a:bodyPr>
          <a:lstStyle>
            <a:lvl1pPr>
              <a:defRPr>
                <a:latin typeface="Aktiv Grotesk" panose="020B0504020202020204" pitchFamily="34" charset="0"/>
                <a:ea typeface="Aktiv Grotesk" panose="020B0504020202020204" pitchFamily="34" charset="0"/>
                <a:cs typeface="Aktiv Grotesk" panose="020B0504020202020204" pitchFamily="34" charset="0"/>
              </a:defRPr>
            </a:lvl1pPr>
          </a:lstStyle>
          <a:p>
            <a:r>
              <a:rPr kumimoji="1" lang="en-US" altLang="zh-CN" sz="6600" b="1" dirty="0">
                <a:solidFill>
                  <a:schemeClr val="bg1">
                    <a:lumMod val="95000"/>
                  </a:schemeClr>
                </a:solidFill>
                <a:latin typeface="Arial" charset="0"/>
                <a:ea typeface="Arial" charset="0"/>
                <a:cs typeface="Arial" charset="0"/>
              </a:rPr>
              <a:t>CONTENTS</a:t>
            </a:r>
            <a:endParaRPr kumimoji="1" lang="zh-CN" altLang="en-US" sz="6600" b="1" dirty="0">
              <a:solidFill>
                <a:schemeClr val="bg1">
                  <a:lumMod val="95000"/>
                </a:schemeClr>
              </a:solidFill>
              <a:latin typeface="Arial" charset="0"/>
              <a:ea typeface="Arial" charset="0"/>
              <a:cs typeface="Arial" charset="0"/>
            </a:endParaRPr>
          </a:p>
        </p:txBody>
      </p:sp>
      <p:sp>
        <p:nvSpPr>
          <p:cNvPr id="10" name="幻灯片编号占位符 5">
            <a:extLst>
              <a:ext uri="{FF2B5EF4-FFF2-40B4-BE49-F238E27FC236}">
                <a16:creationId xmlns:a16="http://schemas.microsoft.com/office/drawing/2014/main" id="{3131029E-AF0A-BC44-8597-FD9B24990763}"/>
              </a:ext>
            </a:extLst>
          </p:cNvPr>
          <p:cNvSpPr>
            <a:spLocks noGrp="1"/>
          </p:cNvSpPr>
          <p:nvPr>
            <p:ph type="sldNum" sz="quarter" idx="12"/>
          </p:nvPr>
        </p:nvSpPr>
        <p:spPr>
          <a:xfrm>
            <a:off x="8566561" y="4822763"/>
            <a:ext cx="540932" cy="273844"/>
          </a:xfrm>
        </p:spPr>
        <p:txBody>
          <a:bodyPr/>
          <a:lstStyle>
            <a:lvl1pPr>
              <a:defRPr sz="650">
                <a:solidFill>
                  <a:srgbClr val="FDFDFD"/>
                </a:solidFill>
                <a:latin typeface="Aktiv Grotesk" panose="020B0504020202020204" pitchFamily="34" charset="0"/>
                <a:ea typeface="Aktiv Grotesk" panose="020B0504020202020204" pitchFamily="34" charset="0"/>
                <a:cs typeface="Aktiv Grotesk" panose="020B0504020202020204" pitchFamily="34" charset="0"/>
              </a:defRPr>
            </a:lvl1pPr>
          </a:lstStyle>
          <a:p>
            <a:fld id="{8045E168-1219-CD4A-80ED-4291B526AB8C}" type="slidenum">
              <a:rPr kumimoji="1" lang="zh-CN" altLang="en-US" smtClean="0"/>
              <a:pPr/>
              <a:t>‹#›</a:t>
            </a:fld>
            <a:endParaRPr kumimoji="1" lang="zh-CN" altLang="en-US" dirty="0"/>
          </a:p>
        </p:txBody>
      </p:sp>
    </p:spTree>
    <p:extLst>
      <p:ext uri="{BB962C8B-B14F-4D97-AF65-F5344CB8AC3E}">
        <p14:creationId xmlns:p14="http://schemas.microsoft.com/office/powerpoint/2010/main" val="33291565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大分隔页">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C63EE6A9-C8DE-FF42-A7DB-F2B17CC265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grpSp>
        <p:nvGrpSpPr>
          <p:cNvPr id="15" name="组合 14">
            <a:extLst>
              <a:ext uri="{FF2B5EF4-FFF2-40B4-BE49-F238E27FC236}">
                <a16:creationId xmlns:a16="http://schemas.microsoft.com/office/drawing/2014/main" id="{BDF30DE7-60A1-2843-BAA8-329877A00AB3}"/>
              </a:ext>
            </a:extLst>
          </p:cNvPr>
          <p:cNvGrpSpPr/>
          <p:nvPr userDrawn="1"/>
        </p:nvGrpSpPr>
        <p:grpSpPr>
          <a:xfrm>
            <a:off x="0" y="2116183"/>
            <a:ext cx="3145152" cy="3027317"/>
            <a:chOff x="0" y="2116183"/>
            <a:chExt cx="3145152" cy="3027317"/>
          </a:xfrm>
        </p:grpSpPr>
        <p:sp>
          <p:nvSpPr>
            <p:cNvPr id="16" name="矩形 15">
              <a:extLst>
                <a:ext uri="{FF2B5EF4-FFF2-40B4-BE49-F238E27FC236}">
                  <a16:creationId xmlns:a16="http://schemas.microsoft.com/office/drawing/2014/main" id="{60F94ACD-36B8-0D4D-B04B-679F8DFCE592}"/>
                </a:ext>
              </a:extLst>
            </p:cNvPr>
            <p:cNvSpPr/>
            <p:nvPr/>
          </p:nvSpPr>
          <p:spPr>
            <a:xfrm>
              <a:off x="0" y="2116183"/>
              <a:ext cx="1489166" cy="3027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ktiv Grotesk" panose="020B0504020202020204" pitchFamily="34" charset="0"/>
              </a:endParaRPr>
            </a:p>
          </p:txBody>
        </p:sp>
        <p:sp>
          <p:nvSpPr>
            <p:cNvPr id="17" name="矩形 16">
              <a:extLst>
                <a:ext uri="{FF2B5EF4-FFF2-40B4-BE49-F238E27FC236}">
                  <a16:creationId xmlns:a16="http://schemas.microsoft.com/office/drawing/2014/main" id="{BE93C4A5-FDB6-1D44-9AAB-6EB7AF2A1CD0}"/>
                </a:ext>
              </a:extLst>
            </p:cNvPr>
            <p:cNvSpPr/>
            <p:nvPr/>
          </p:nvSpPr>
          <p:spPr>
            <a:xfrm>
              <a:off x="1194432" y="3152503"/>
              <a:ext cx="1950720" cy="1990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ktiv Grotesk" panose="020B0504020202020204" pitchFamily="34" charset="0"/>
              </a:endParaRPr>
            </a:p>
          </p:txBody>
        </p:sp>
      </p:grpSp>
      <p:sp>
        <p:nvSpPr>
          <p:cNvPr id="6" name="圆角矩形 5">
            <a:extLst>
              <a:ext uri="{FF2B5EF4-FFF2-40B4-BE49-F238E27FC236}">
                <a16:creationId xmlns:a16="http://schemas.microsoft.com/office/drawing/2014/main" id="{663F3465-FD1F-5441-8D28-61C06C0DD31C}"/>
              </a:ext>
            </a:extLst>
          </p:cNvPr>
          <p:cNvSpPr/>
          <p:nvPr userDrawn="1"/>
        </p:nvSpPr>
        <p:spPr>
          <a:xfrm>
            <a:off x="8831135" y="4878570"/>
            <a:ext cx="404587" cy="172221"/>
          </a:xfrm>
          <a:prstGeom prst="roundRect">
            <a:avLst/>
          </a:prstGeom>
          <a:solidFill>
            <a:srgbClr val="005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ktiv Grotesk" panose="020B0504020202020204" pitchFamily="34" charset="0"/>
            </a:endParaRPr>
          </a:p>
        </p:txBody>
      </p:sp>
      <p:pic>
        <p:nvPicPr>
          <p:cNvPr id="7" name="图片 6">
            <a:extLst>
              <a:ext uri="{FF2B5EF4-FFF2-40B4-BE49-F238E27FC236}">
                <a16:creationId xmlns:a16="http://schemas.microsoft.com/office/drawing/2014/main" id="{A549E781-B442-B34C-830D-4D1D8035CA3D}"/>
              </a:ext>
            </a:extLst>
          </p:cNvPr>
          <p:cNvPicPr>
            <a:picLocks noChangeAspect="1"/>
          </p:cNvPicPr>
          <p:nvPr userDrawn="1"/>
        </p:nvPicPr>
        <p:blipFill>
          <a:blip r:embed="rId3"/>
          <a:stretch>
            <a:fillRect/>
          </a:stretch>
        </p:blipFill>
        <p:spPr>
          <a:xfrm>
            <a:off x="252028" y="4804728"/>
            <a:ext cx="585488" cy="225188"/>
          </a:xfrm>
          <a:prstGeom prst="rect">
            <a:avLst/>
          </a:prstGeom>
        </p:spPr>
      </p:pic>
      <p:sp>
        <p:nvSpPr>
          <p:cNvPr id="9" name="文本框 8">
            <a:extLst>
              <a:ext uri="{FF2B5EF4-FFF2-40B4-BE49-F238E27FC236}">
                <a16:creationId xmlns:a16="http://schemas.microsoft.com/office/drawing/2014/main" id="{27557682-32AD-B44C-8256-3F88C527BD80}"/>
              </a:ext>
            </a:extLst>
          </p:cNvPr>
          <p:cNvSpPr txBox="1"/>
          <p:nvPr userDrawn="1"/>
        </p:nvSpPr>
        <p:spPr>
          <a:xfrm>
            <a:off x="5470011" y="4857695"/>
            <a:ext cx="3419625" cy="198516"/>
          </a:xfrm>
          <a:prstGeom prst="rect">
            <a:avLst/>
          </a:prstGeom>
          <a:noFill/>
        </p:spPr>
        <p:txBody>
          <a:bodyPr wrap="square" rtlCol="0">
            <a:spAutoFit/>
          </a:bodyPr>
          <a:lstStyle/>
          <a:p>
            <a:pPr defTabSz="685800"/>
            <a:r>
              <a:rPr lang="en-US" altLang="zh-CN" sz="690" dirty="0">
                <a:solidFill>
                  <a:prstClr val="white">
                    <a:lumMod val="50000"/>
                  </a:prstClr>
                </a:solidFill>
                <a:latin typeface="Aktiv Grotesk" panose="020B0504020202020204" pitchFamily="34" charset="0"/>
                <a:ea typeface="TP-Link Aktiv" panose="020B0504020202020204" pitchFamily="34" charset="0"/>
                <a:cs typeface="Aktiv Grotesk" panose="020B0504020202020204" pitchFamily="34" charset="0"/>
              </a:rPr>
              <a:t>© 2020 TP-Link, Inc. Confidential information. Not for distribution or reproduction.</a:t>
            </a:r>
            <a:endParaRPr lang="zh-CN" altLang="en-US" sz="690" dirty="0">
              <a:solidFill>
                <a:prstClr val="white">
                  <a:lumMod val="50000"/>
                </a:prstClr>
              </a:solidFill>
              <a:latin typeface="Aktiv Grotesk" panose="020B0504020202020204" pitchFamily="34" charset="0"/>
              <a:cs typeface="Aktiv Grotesk" panose="020B0504020202020204" pitchFamily="34" charset="0"/>
            </a:endParaRPr>
          </a:p>
        </p:txBody>
      </p:sp>
      <p:sp>
        <p:nvSpPr>
          <p:cNvPr id="10" name="幻灯片编号占位符 5">
            <a:extLst>
              <a:ext uri="{FF2B5EF4-FFF2-40B4-BE49-F238E27FC236}">
                <a16:creationId xmlns:a16="http://schemas.microsoft.com/office/drawing/2014/main" id="{B9872FAC-9AC0-9D4A-B50C-7006592E8F5A}"/>
              </a:ext>
            </a:extLst>
          </p:cNvPr>
          <p:cNvSpPr>
            <a:spLocks noGrp="1"/>
          </p:cNvSpPr>
          <p:nvPr>
            <p:ph type="sldNum" sz="quarter" idx="12"/>
          </p:nvPr>
        </p:nvSpPr>
        <p:spPr>
          <a:xfrm>
            <a:off x="8566561" y="4822763"/>
            <a:ext cx="540932" cy="273844"/>
          </a:xfrm>
        </p:spPr>
        <p:txBody>
          <a:bodyPr/>
          <a:lstStyle>
            <a:lvl1pPr>
              <a:defRPr sz="650">
                <a:solidFill>
                  <a:srgbClr val="FDFDFD"/>
                </a:solidFill>
                <a:latin typeface="Aktiv Grotesk" panose="020B0504020202020204" pitchFamily="34" charset="0"/>
                <a:ea typeface="Aktiv Grotesk" panose="020B0504020202020204" pitchFamily="34" charset="0"/>
                <a:cs typeface="Aktiv Grotesk" panose="020B0504020202020204" pitchFamily="34" charset="0"/>
              </a:defRPr>
            </a:lvl1pPr>
          </a:lstStyle>
          <a:p>
            <a:fld id="{8045E168-1219-CD4A-80ED-4291B526AB8C}" type="slidenum">
              <a:rPr kumimoji="1" lang="zh-CN" altLang="en-US" smtClean="0"/>
              <a:pPr/>
              <a:t>‹#›</a:t>
            </a:fld>
            <a:endParaRPr kumimoji="1" lang="zh-CN" altLang="en-US" dirty="0"/>
          </a:p>
        </p:txBody>
      </p:sp>
      <p:cxnSp>
        <p:nvCxnSpPr>
          <p:cNvPr id="11" name="直线连接符 10">
            <a:extLst>
              <a:ext uri="{FF2B5EF4-FFF2-40B4-BE49-F238E27FC236}">
                <a16:creationId xmlns:a16="http://schemas.microsoft.com/office/drawing/2014/main" id="{C43AC381-B591-1C4C-BC62-7E2DCFA9AF12}"/>
              </a:ext>
            </a:extLst>
          </p:cNvPr>
          <p:cNvCxnSpPr/>
          <p:nvPr userDrawn="1"/>
        </p:nvCxnSpPr>
        <p:spPr>
          <a:xfrm flipH="1">
            <a:off x="2360252" y="2243621"/>
            <a:ext cx="384218" cy="0"/>
          </a:xfrm>
          <a:prstGeom prst="line">
            <a:avLst/>
          </a:prstGeom>
          <a:ln w="6350">
            <a:solidFill>
              <a:srgbClr val="005564"/>
            </a:solidFill>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BB9532B7-5669-1B49-9995-31E44B0455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6200000">
            <a:off x="1953768" y="1369425"/>
            <a:ext cx="216024" cy="216024"/>
          </a:xfrm>
          <a:prstGeom prst="rect">
            <a:avLst/>
          </a:prstGeom>
        </p:spPr>
      </p:pic>
    </p:spTree>
    <p:extLst>
      <p:ext uri="{BB962C8B-B14F-4D97-AF65-F5344CB8AC3E}">
        <p14:creationId xmlns:p14="http://schemas.microsoft.com/office/powerpoint/2010/main" val="39474615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069F0FF-928D-C744-B722-E4308658B0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grpSp>
        <p:nvGrpSpPr>
          <p:cNvPr id="10" name="组合 9">
            <a:extLst>
              <a:ext uri="{FF2B5EF4-FFF2-40B4-BE49-F238E27FC236}">
                <a16:creationId xmlns:a16="http://schemas.microsoft.com/office/drawing/2014/main" id="{82946235-32AE-4748-8D3B-03CCA83D7FDA}"/>
              </a:ext>
            </a:extLst>
          </p:cNvPr>
          <p:cNvGrpSpPr/>
          <p:nvPr userDrawn="1"/>
        </p:nvGrpSpPr>
        <p:grpSpPr>
          <a:xfrm>
            <a:off x="0" y="2116183"/>
            <a:ext cx="3145152" cy="3027317"/>
            <a:chOff x="0" y="2116183"/>
            <a:chExt cx="3145152" cy="3027317"/>
          </a:xfrm>
        </p:grpSpPr>
        <p:sp>
          <p:nvSpPr>
            <p:cNvPr id="11" name="矩形 10">
              <a:extLst>
                <a:ext uri="{FF2B5EF4-FFF2-40B4-BE49-F238E27FC236}">
                  <a16:creationId xmlns:a16="http://schemas.microsoft.com/office/drawing/2014/main" id="{D9CF1F7B-E2DD-8440-9E81-0DF8D0F7E435}"/>
                </a:ext>
              </a:extLst>
            </p:cNvPr>
            <p:cNvSpPr/>
            <p:nvPr/>
          </p:nvSpPr>
          <p:spPr>
            <a:xfrm>
              <a:off x="0" y="2116183"/>
              <a:ext cx="1489166" cy="3027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ktiv Grotesk" panose="020B0504020202020204" pitchFamily="34" charset="0"/>
              </a:endParaRPr>
            </a:p>
          </p:txBody>
        </p:sp>
        <p:sp>
          <p:nvSpPr>
            <p:cNvPr id="12" name="矩形 11">
              <a:extLst>
                <a:ext uri="{FF2B5EF4-FFF2-40B4-BE49-F238E27FC236}">
                  <a16:creationId xmlns:a16="http://schemas.microsoft.com/office/drawing/2014/main" id="{241B23CB-2AF0-8B4C-85D0-1125435EE394}"/>
                </a:ext>
              </a:extLst>
            </p:cNvPr>
            <p:cNvSpPr/>
            <p:nvPr/>
          </p:nvSpPr>
          <p:spPr>
            <a:xfrm>
              <a:off x="1194432" y="3152503"/>
              <a:ext cx="1950720" cy="1990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ktiv Grotesk" panose="020B0504020202020204" pitchFamily="34" charset="0"/>
              </a:endParaRPr>
            </a:p>
          </p:txBody>
        </p:sp>
      </p:grpSp>
      <p:sp>
        <p:nvSpPr>
          <p:cNvPr id="6" name="圆角矩形 5">
            <a:extLst>
              <a:ext uri="{FF2B5EF4-FFF2-40B4-BE49-F238E27FC236}">
                <a16:creationId xmlns:a16="http://schemas.microsoft.com/office/drawing/2014/main" id="{663F3465-FD1F-5441-8D28-61C06C0DD31C}"/>
              </a:ext>
            </a:extLst>
          </p:cNvPr>
          <p:cNvSpPr/>
          <p:nvPr userDrawn="1"/>
        </p:nvSpPr>
        <p:spPr>
          <a:xfrm>
            <a:off x="8831135" y="4878570"/>
            <a:ext cx="404587" cy="172221"/>
          </a:xfrm>
          <a:prstGeom prst="roundRect">
            <a:avLst/>
          </a:prstGeom>
          <a:solidFill>
            <a:srgbClr val="005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ktiv Grotesk" panose="020B0504020202020204" pitchFamily="34" charset="0"/>
            </a:endParaRPr>
          </a:p>
        </p:txBody>
      </p:sp>
      <p:pic>
        <p:nvPicPr>
          <p:cNvPr id="7" name="图片 6">
            <a:extLst>
              <a:ext uri="{FF2B5EF4-FFF2-40B4-BE49-F238E27FC236}">
                <a16:creationId xmlns:a16="http://schemas.microsoft.com/office/drawing/2014/main" id="{A549E781-B442-B34C-830D-4D1D8035CA3D}"/>
              </a:ext>
            </a:extLst>
          </p:cNvPr>
          <p:cNvPicPr>
            <a:picLocks noChangeAspect="1"/>
          </p:cNvPicPr>
          <p:nvPr userDrawn="1"/>
        </p:nvPicPr>
        <p:blipFill>
          <a:blip r:embed="rId3"/>
          <a:stretch>
            <a:fillRect/>
          </a:stretch>
        </p:blipFill>
        <p:spPr>
          <a:xfrm>
            <a:off x="252028" y="4804728"/>
            <a:ext cx="585488" cy="225188"/>
          </a:xfrm>
          <a:prstGeom prst="rect">
            <a:avLst/>
          </a:prstGeom>
        </p:spPr>
      </p:pic>
      <p:sp>
        <p:nvSpPr>
          <p:cNvPr id="9" name="文本框 8">
            <a:extLst>
              <a:ext uri="{FF2B5EF4-FFF2-40B4-BE49-F238E27FC236}">
                <a16:creationId xmlns:a16="http://schemas.microsoft.com/office/drawing/2014/main" id="{27557682-32AD-B44C-8256-3F88C527BD80}"/>
              </a:ext>
            </a:extLst>
          </p:cNvPr>
          <p:cNvSpPr txBox="1"/>
          <p:nvPr userDrawn="1"/>
        </p:nvSpPr>
        <p:spPr>
          <a:xfrm>
            <a:off x="5470011" y="4857695"/>
            <a:ext cx="3419625" cy="198516"/>
          </a:xfrm>
          <a:prstGeom prst="rect">
            <a:avLst/>
          </a:prstGeom>
          <a:noFill/>
        </p:spPr>
        <p:txBody>
          <a:bodyPr wrap="square" rtlCol="0">
            <a:spAutoFit/>
          </a:bodyPr>
          <a:lstStyle/>
          <a:p>
            <a:pPr defTabSz="685800"/>
            <a:r>
              <a:rPr lang="en-US" altLang="zh-CN" sz="690" dirty="0">
                <a:solidFill>
                  <a:schemeClr val="bg1"/>
                </a:solidFill>
                <a:latin typeface="Aktiv Grotesk" panose="020B0504020202020204" pitchFamily="34" charset="0"/>
                <a:ea typeface="TP-Link Aktiv" panose="020B0504020202020204" pitchFamily="34" charset="0"/>
                <a:cs typeface="Aktiv Grotesk" panose="020B0504020202020204" pitchFamily="34" charset="0"/>
              </a:rPr>
              <a:t>© 2020 TP-Link, Inc. Confidential information. Not for distribution or reproduction.</a:t>
            </a:r>
            <a:endParaRPr lang="zh-CN" altLang="en-US" sz="690" dirty="0">
              <a:solidFill>
                <a:schemeClr val="bg1"/>
              </a:solidFill>
              <a:latin typeface="Aktiv Grotesk" panose="020B0504020202020204" pitchFamily="34" charset="0"/>
              <a:cs typeface="Aktiv Grotesk" panose="020B0504020202020204" pitchFamily="34" charset="0"/>
            </a:endParaRPr>
          </a:p>
        </p:txBody>
      </p:sp>
      <p:sp>
        <p:nvSpPr>
          <p:cNvPr id="13" name="幻灯片编号占位符 5">
            <a:extLst>
              <a:ext uri="{FF2B5EF4-FFF2-40B4-BE49-F238E27FC236}">
                <a16:creationId xmlns:a16="http://schemas.microsoft.com/office/drawing/2014/main" id="{BD108D7B-8141-394A-9820-DABAA42802DA}"/>
              </a:ext>
            </a:extLst>
          </p:cNvPr>
          <p:cNvSpPr>
            <a:spLocks noGrp="1"/>
          </p:cNvSpPr>
          <p:nvPr>
            <p:ph type="sldNum" sz="quarter" idx="12"/>
          </p:nvPr>
        </p:nvSpPr>
        <p:spPr>
          <a:xfrm>
            <a:off x="8566561" y="4822763"/>
            <a:ext cx="540932" cy="273844"/>
          </a:xfrm>
        </p:spPr>
        <p:txBody>
          <a:bodyPr/>
          <a:lstStyle>
            <a:lvl1pPr>
              <a:defRPr sz="650">
                <a:solidFill>
                  <a:srgbClr val="FDFDFD"/>
                </a:solidFill>
                <a:latin typeface="Aktiv Grotesk" panose="020B0504020202020204" pitchFamily="34" charset="0"/>
                <a:ea typeface="Aktiv Grotesk" panose="020B0504020202020204" pitchFamily="34" charset="0"/>
                <a:cs typeface="Aktiv Grotesk" panose="020B0504020202020204" pitchFamily="34" charset="0"/>
              </a:defRPr>
            </a:lvl1pPr>
          </a:lstStyle>
          <a:p>
            <a:fld id="{8045E168-1219-CD4A-80ED-4291B526AB8C}" type="slidenum">
              <a:rPr kumimoji="1" lang="zh-CN" altLang="en-US" smtClean="0"/>
              <a:pPr/>
              <a:t>‹#›</a:t>
            </a:fld>
            <a:endParaRPr kumimoji="1" lang="zh-CN" altLang="en-US" dirty="0"/>
          </a:p>
        </p:txBody>
      </p:sp>
    </p:spTree>
    <p:extLst>
      <p:ext uri="{BB962C8B-B14F-4D97-AF65-F5344CB8AC3E}">
        <p14:creationId xmlns:p14="http://schemas.microsoft.com/office/powerpoint/2010/main" val="12530910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1EEFE4-02CB-D244-A33A-343F746B30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grpSp>
        <p:nvGrpSpPr>
          <p:cNvPr id="10" name="组合 9">
            <a:extLst>
              <a:ext uri="{FF2B5EF4-FFF2-40B4-BE49-F238E27FC236}">
                <a16:creationId xmlns:a16="http://schemas.microsoft.com/office/drawing/2014/main" id="{1D95D28A-95C1-E24B-8494-913971AAC493}"/>
              </a:ext>
            </a:extLst>
          </p:cNvPr>
          <p:cNvGrpSpPr/>
          <p:nvPr userDrawn="1"/>
        </p:nvGrpSpPr>
        <p:grpSpPr>
          <a:xfrm>
            <a:off x="0" y="2116183"/>
            <a:ext cx="3145152" cy="3027317"/>
            <a:chOff x="0" y="2116183"/>
            <a:chExt cx="3145152" cy="3027317"/>
          </a:xfrm>
        </p:grpSpPr>
        <p:sp>
          <p:nvSpPr>
            <p:cNvPr id="11" name="矩形 10">
              <a:extLst>
                <a:ext uri="{FF2B5EF4-FFF2-40B4-BE49-F238E27FC236}">
                  <a16:creationId xmlns:a16="http://schemas.microsoft.com/office/drawing/2014/main" id="{54F47350-079B-FA4A-AE34-60C5EACE547C}"/>
                </a:ext>
              </a:extLst>
            </p:cNvPr>
            <p:cNvSpPr/>
            <p:nvPr/>
          </p:nvSpPr>
          <p:spPr>
            <a:xfrm>
              <a:off x="0" y="2116183"/>
              <a:ext cx="1489166" cy="3027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ktiv Grotesk" panose="020B0504020202020204" pitchFamily="34" charset="0"/>
              </a:endParaRPr>
            </a:p>
          </p:txBody>
        </p:sp>
        <p:sp>
          <p:nvSpPr>
            <p:cNvPr id="12" name="矩形 11">
              <a:extLst>
                <a:ext uri="{FF2B5EF4-FFF2-40B4-BE49-F238E27FC236}">
                  <a16:creationId xmlns:a16="http://schemas.microsoft.com/office/drawing/2014/main" id="{ED668BA4-33DA-B142-927C-98CAB3C0C303}"/>
                </a:ext>
              </a:extLst>
            </p:cNvPr>
            <p:cNvSpPr/>
            <p:nvPr/>
          </p:nvSpPr>
          <p:spPr>
            <a:xfrm>
              <a:off x="1194432" y="3152503"/>
              <a:ext cx="1950720" cy="1990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ktiv Grotesk" panose="020B0504020202020204" pitchFamily="34" charset="0"/>
              </a:endParaRPr>
            </a:p>
          </p:txBody>
        </p:sp>
      </p:grpSp>
      <p:sp>
        <p:nvSpPr>
          <p:cNvPr id="6" name="圆角矩形 5">
            <a:extLst>
              <a:ext uri="{FF2B5EF4-FFF2-40B4-BE49-F238E27FC236}">
                <a16:creationId xmlns:a16="http://schemas.microsoft.com/office/drawing/2014/main" id="{663F3465-FD1F-5441-8D28-61C06C0DD31C}"/>
              </a:ext>
            </a:extLst>
          </p:cNvPr>
          <p:cNvSpPr/>
          <p:nvPr userDrawn="1"/>
        </p:nvSpPr>
        <p:spPr>
          <a:xfrm>
            <a:off x="8831135" y="4878570"/>
            <a:ext cx="404587" cy="172221"/>
          </a:xfrm>
          <a:prstGeom prst="roundRect">
            <a:avLst/>
          </a:prstGeom>
          <a:solidFill>
            <a:srgbClr val="005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ktiv Grotesk" panose="020B0504020202020204" pitchFamily="34" charset="0"/>
            </a:endParaRPr>
          </a:p>
        </p:txBody>
      </p:sp>
      <p:pic>
        <p:nvPicPr>
          <p:cNvPr id="7" name="图片 6">
            <a:extLst>
              <a:ext uri="{FF2B5EF4-FFF2-40B4-BE49-F238E27FC236}">
                <a16:creationId xmlns:a16="http://schemas.microsoft.com/office/drawing/2014/main" id="{A549E781-B442-B34C-830D-4D1D8035CA3D}"/>
              </a:ext>
            </a:extLst>
          </p:cNvPr>
          <p:cNvPicPr>
            <a:picLocks noChangeAspect="1"/>
          </p:cNvPicPr>
          <p:nvPr userDrawn="1"/>
        </p:nvPicPr>
        <p:blipFill>
          <a:blip r:embed="rId3"/>
          <a:stretch>
            <a:fillRect/>
          </a:stretch>
        </p:blipFill>
        <p:spPr>
          <a:xfrm>
            <a:off x="252028" y="4804728"/>
            <a:ext cx="585488" cy="225188"/>
          </a:xfrm>
          <a:prstGeom prst="rect">
            <a:avLst/>
          </a:prstGeom>
        </p:spPr>
      </p:pic>
      <p:sp>
        <p:nvSpPr>
          <p:cNvPr id="9" name="文本框 8">
            <a:extLst>
              <a:ext uri="{FF2B5EF4-FFF2-40B4-BE49-F238E27FC236}">
                <a16:creationId xmlns:a16="http://schemas.microsoft.com/office/drawing/2014/main" id="{27557682-32AD-B44C-8256-3F88C527BD80}"/>
              </a:ext>
            </a:extLst>
          </p:cNvPr>
          <p:cNvSpPr txBox="1"/>
          <p:nvPr userDrawn="1"/>
        </p:nvSpPr>
        <p:spPr>
          <a:xfrm>
            <a:off x="5470011" y="4857695"/>
            <a:ext cx="3419625" cy="198516"/>
          </a:xfrm>
          <a:prstGeom prst="rect">
            <a:avLst/>
          </a:prstGeom>
          <a:noFill/>
        </p:spPr>
        <p:txBody>
          <a:bodyPr wrap="square" rtlCol="0">
            <a:spAutoFit/>
          </a:bodyPr>
          <a:lstStyle/>
          <a:p>
            <a:pPr defTabSz="685800"/>
            <a:r>
              <a:rPr lang="en-US" altLang="zh-CN" sz="690" dirty="0">
                <a:solidFill>
                  <a:schemeClr val="bg1"/>
                </a:solidFill>
                <a:latin typeface="Aktiv Grotesk" panose="020B0504020202020204" pitchFamily="34" charset="0"/>
                <a:ea typeface="TP-Link Aktiv" panose="020B0504020202020204" pitchFamily="34" charset="0"/>
                <a:cs typeface="Aktiv Grotesk" panose="020B0504020202020204" pitchFamily="34" charset="0"/>
              </a:rPr>
              <a:t>© 2020 TP-Link, Inc. Confidential information. Not for distribution or reproduction.</a:t>
            </a:r>
            <a:endParaRPr lang="zh-CN" altLang="en-US" sz="690" dirty="0">
              <a:solidFill>
                <a:schemeClr val="bg1"/>
              </a:solidFill>
              <a:latin typeface="Aktiv Grotesk" panose="020B0504020202020204" pitchFamily="34" charset="0"/>
              <a:cs typeface="Aktiv Grotesk" panose="020B0504020202020204" pitchFamily="34" charset="0"/>
            </a:endParaRPr>
          </a:p>
        </p:txBody>
      </p:sp>
      <p:sp>
        <p:nvSpPr>
          <p:cNvPr id="13" name="幻灯片编号占位符 5">
            <a:extLst>
              <a:ext uri="{FF2B5EF4-FFF2-40B4-BE49-F238E27FC236}">
                <a16:creationId xmlns:a16="http://schemas.microsoft.com/office/drawing/2014/main" id="{61E9A32B-27F3-CB41-8E17-9D3BA8692F7A}"/>
              </a:ext>
            </a:extLst>
          </p:cNvPr>
          <p:cNvSpPr>
            <a:spLocks noGrp="1"/>
          </p:cNvSpPr>
          <p:nvPr>
            <p:ph type="sldNum" sz="quarter" idx="12"/>
          </p:nvPr>
        </p:nvSpPr>
        <p:spPr>
          <a:xfrm>
            <a:off x="8566561" y="4822763"/>
            <a:ext cx="540932" cy="273844"/>
          </a:xfrm>
        </p:spPr>
        <p:txBody>
          <a:bodyPr/>
          <a:lstStyle>
            <a:lvl1pPr>
              <a:defRPr sz="650">
                <a:solidFill>
                  <a:srgbClr val="FDFDFD"/>
                </a:solidFill>
                <a:latin typeface="Aktiv Grotesk" panose="020B0504020202020204" pitchFamily="34" charset="0"/>
                <a:ea typeface="Aktiv Grotesk" panose="020B0504020202020204" pitchFamily="34" charset="0"/>
                <a:cs typeface="Aktiv Grotesk" panose="020B0504020202020204" pitchFamily="34" charset="0"/>
              </a:defRPr>
            </a:lvl1pPr>
          </a:lstStyle>
          <a:p>
            <a:fld id="{8045E168-1219-CD4A-80ED-4291B526AB8C}" type="slidenum">
              <a:rPr kumimoji="1" lang="zh-CN" altLang="en-US" smtClean="0"/>
              <a:pPr/>
              <a:t>‹#›</a:t>
            </a:fld>
            <a:endParaRPr kumimoji="1" lang="zh-CN" altLang="en-US" dirty="0"/>
          </a:p>
        </p:txBody>
      </p:sp>
    </p:spTree>
    <p:extLst>
      <p:ext uri="{BB962C8B-B14F-4D97-AF65-F5344CB8AC3E}">
        <p14:creationId xmlns:p14="http://schemas.microsoft.com/office/powerpoint/2010/main" val="42443688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46C3BFE-5605-D244-BC30-44D6221F903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grpSp>
        <p:nvGrpSpPr>
          <p:cNvPr id="11" name="组合 10">
            <a:extLst>
              <a:ext uri="{FF2B5EF4-FFF2-40B4-BE49-F238E27FC236}">
                <a16:creationId xmlns:a16="http://schemas.microsoft.com/office/drawing/2014/main" id="{804C2846-80EB-FB45-AF06-A88B0EFBF26B}"/>
              </a:ext>
            </a:extLst>
          </p:cNvPr>
          <p:cNvGrpSpPr/>
          <p:nvPr userDrawn="1"/>
        </p:nvGrpSpPr>
        <p:grpSpPr>
          <a:xfrm>
            <a:off x="0" y="2116183"/>
            <a:ext cx="3145152" cy="3027317"/>
            <a:chOff x="0" y="2116183"/>
            <a:chExt cx="3145152" cy="3027317"/>
          </a:xfrm>
        </p:grpSpPr>
        <p:sp>
          <p:nvSpPr>
            <p:cNvPr id="12" name="矩形 11">
              <a:extLst>
                <a:ext uri="{FF2B5EF4-FFF2-40B4-BE49-F238E27FC236}">
                  <a16:creationId xmlns:a16="http://schemas.microsoft.com/office/drawing/2014/main" id="{AE18E554-6659-654F-BE82-2C6B324061FA}"/>
                </a:ext>
              </a:extLst>
            </p:cNvPr>
            <p:cNvSpPr/>
            <p:nvPr/>
          </p:nvSpPr>
          <p:spPr>
            <a:xfrm>
              <a:off x="0" y="2116183"/>
              <a:ext cx="1489166" cy="3027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ktiv Grotesk" panose="020B0504020202020204" pitchFamily="34" charset="0"/>
              </a:endParaRPr>
            </a:p>
          </p:txBody>
        </p:sp>
        <p:sp>
          <p:nvSpPr>
            <p:cNvPr id="13" name="矩形 12">
              <a:extLst>
                <a:ext uri="{FF2B5EF4-FFF2-40B4-BE49-F238E27FC236}">
                  <a16:creationId xmlns:a16="http://schemas.microsoft.com/office/drawing/2014/main" id="{176548E5-698B-AB49-A9E1-41CD24745CF1}"/>
                </a:ext>
              </a:extLst>
            </p:cNvPr>
            <p:cNvSpPr/>
            <p:nvPr/>
          </p:nvSpPr>
          <p:spPr>
            <a:xfrm>
              <a:off x="1194432" y="3152503"/>
              <a:ext cx="1950720" cy="1990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ktiv Grotesk" panose="020B0504020202020204" pitchFamily="34" charset="0"/>
              </a:endParaRPr>
            </a:p>
          </p:txBody>
        </p:sp>
      </p:grpSp>
      <p:sp>
        <p:nvSpPr>
          <p:cNvPr id="6" name="圆角矩形 5">
            <a:extLst>
              <a:ext uri="{FF2B5EF4-FFF2-40B4-BE49-F238E27FC236}">
                <a16:creationId xmlns:a16="http://schemas.microsoft.com/office/drawing/2014/main" id="{663F3465-FD1F-5441-8D28-61C06C0DD31C}"/>
              </a:ext>
            </a:extLst>
          </p:cNvPr>
          <p:cNvSpPr/>
          <p:nvPr userDrawn="1"/>
        </p:nvSpPr>
        <p:spPr>
          <a:xfrm>
            <a:off x="8831135" y="4878570"/>
            <a:ext cx="404587" cy="172221"/>
          </a:xfrm>
          <a:prstGeom prst="roundRect">
            <a:avLst/>
          </a:prstGeom>
          <a:solidFill>
            <a:srgbClr val="005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ktiv Grotesk" panose="020B0504020202020204" pitchFamily="34" charset="0"/>
            </a:endParaRPr>
          </a:p>
        </p:txBody>
      </p:sp>
      <p:pic>
        <p:nvPicPr>
          <p:cNvPr id="7" name="图片 6">
            <a:extLst>
              <a:ext uri="{FF2B5EF4-FFF2-40B4-BE49-F238E27FC236}">
                <a16:creationId xmlns:a16="http://schemas.microsoft.com/office/drawing/2014/main" id="{A549E781-B442-B34C-830D-4D1D8035CA3D}"/>
              </a:ext>
            </a:extLst>
          </p:cNvPr>
          <p:cNvPicPr>
            <a:picLocks noChangeAspect="1"/>
          </p:cNvPicPr>
          <p:nvPr userDrawn="1"/>
        </p:nvPicPr>
        <p:blipFill>
          <a:blip r:embed="rId3"/>
          <a:stretch>
            <a:fillRect/>
          </a:stretch>
        </p:blipFill>
        <p:spPr>
          <a:xfrm>
            <a:off x="252028" y="4804728"/>
            <a:ext cx="585488" cy="225188"/>
          </a:xfrm>
          <a:prstGeom prst="rect">
            <a:avLst/>
          </a:prstGeom>
        </p:spPr>
      </p:pic>
      <p:sp>
        <p:nvSpPr>
          <p:cNvPr id="9" name="文本框 8">
            <a:extLst>
              <a:ext uri="{FF2B5EF4-FFF2-40B4-BE49-F238E27FC236}">
                <a16:creationId xmlns:a16="http://schemas.microsoft.com/office/drawing/2014/main" id="{27557682-32AD-B44C-8256-3F88C527BD80}"/>
              </a:ext>
            </a:extLst>
          </p:cNvPr>
          <p:cNvSpPr txBox="1"/>
          <p:nvPr userDrawn="1"/>
        </p:nvSpPr>
        <p:spPr>
          <a:xfrm>
            <a:off x="5470011" y="4857695"/>
            <a:ext cx="3419625" cy="198516"/>
          </a:xfrm>
          <a:prstGeom prst="rect">
            <a:avLst/>
          </a:prstGeom>
          <a:noFill/>
        </p:spPr>
        <p:txBody>
          <a:bodyPr wrap="square" rtlCol="0">
            <a:spAutoFit/>
          </a:bodyPr>
          <a:lstStyle/>
          <a:p>
            <a:pPr defTabSz="685800"/>
            <a:r>
              <a:rPr lang="en-US" altLang="zh-CN" sz="690" dirty="0">
                <a:solidFill>
                  <a:schemeClr val="bg1"/>
                </a:solidFill>
                <a:latin typeface="Aktiv Grotesk" panose="020B0504020202020204" pitchFamily="34" charset="0"/>
                <a:ea typeface="TP-Link Aktiv" panose="020B0504020202020204" pitchFamily="34" charset="0"/>
                <a:cs typeface="Aktiv Grotesk" panose="020B0504020202020204" pitchFamily="34" charset="0"/>
              </a:rPr>
              <a:t>© 2020 TP-Link, Inc. Confidential information. Not for distribution or reproduction.</a:t>
            </a:r>
            <a:endParaRPr lang="zh-CN" altLang="en-US" sz="690" dirty="0">
              <a:solidFill>
                <a:schemeClr val="bg1"/>
              </a:solidFill>
              <a:latin typeface="Aktiv Grotesk" panose="020B0504020202020204" pitchFamily="34" charset="0"/>
              <a:cs typeface="Aktiv Grotesk" panose="020B0504020202020204" pitchFamily="34" charset="0"/>
            </a:endParaRPr>
          </a:p>
        </p:txBody>
      </p:sp>
      <p:sp>
        <p:nvSpPr>
          <p:cNvPr id="10" name="幻灯片编号占位符 5">
            <a:extLst>
              <a:ext uri="{FF2B5EF4-FFF2-40B4-BE49-F238E27FC236}">
                <a16:creationId xmlns:a16="http://schemas.microsoft.com/office/drawing/2014/main" id="{2F83FA7D-06DD-1F47-8DFD-CF7E0BEA123C}"/>
              </a:ext>
            </a:extLst>
          </p:cNvPr>
          <p:cNvSpPr>
            <a:spLocks noGrp="1"/>
          </p:cNvSpPr>
          <p:nvPr>
            <p:ph type="sldNum" sz="quarter" idx="12"/>
          </p:nvPr>
        </p:nvSpPr>
        <p:spPr>
          <a:xfrm>
            <a:off x="8566561" y="4822763"/>
            <a:ext cx="540932" cy="273844"/>
          </a:xfrm>
        </p:spPr>
        <p:txBody>
          <a:bodyPr/>
          <a:lstStyle>
            <a:lvl1pPr>
              <a:defRPr sz="650">
                <a:solidFill>
                  <a:srgbClr val="FDFDFD"/>
                </a:solidFill>
                <a:latin typeface="Aktiv Grotesk" panose="020B0504020202020204" pitchFamily="34" charset="0"/>
                <a:ea typeface="Aktiv Grotesk" panose="020B0504020202020204" pitchFamily="34" charset="0"/>
                <a:cs typeface="Aktiv Grotesk" panose="020B0504020202020204" pitchFamily="34" charset="0"/>
              </a:defRPr>
            </a:lvl1pPr>
          </a:lstStyle>
          <a:p>
            <a:fld id="{8045E168-1219-CD4A-80ED-4291B526AB8C}" type="slidenum">
              <a:rPr kumimoji="1" lang="zh-CN" altLang="en-US" smtClean="0"/>
              <a:pPr/>
              <a:t>‹#›</a:t>
            </a:fld>
            <a:endParaRPr kumimoji="1" lang="zh-CN" altLang="en-US" dirty="0"/>
          </a:p>
        </p:txBody>
      </p:sp>
    </p:spTree>
    <p:extLst>
      <p:ext uri="{BB962C8B-B14F-4D97-AF65-F5344CB8AC3E}">
        <p14:creationId xmlns:p14="http://schemas.microsoft.com/office/powerpoint/2010/main" val="33645211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小分隔页">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1C4110A-0128-544F-9205-A1340FC2F7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8" name="圆角矩形 7">
            <a:extLst>
              <a:ext uri="{FF2B5EF4-FFF2-40B4-BE49-F238E27FC236}">
                <a16:creationId xmlns:a16="http://schemas.microsoft.com/office/drawing/2014/main" id="{337F1435-E390-DD43-BC36-3CD969CFC6DB}"/>
              </a:ext>
            </a:extLst>
          </p:cNvPr>
          <p:cNvSpPr/>
          <p:nvPr userDrawn="1"/>
        </p:nvSpPr>
        <p:spPr>
          <a:xfrm>
            <a:off x="8831135" y="4878570"/>
            <a:ext cx="404587" cy="172221"/>
          </a:xfrm>
          <a:prstGeom prst="roundRect">
            <a:avLst/>
          </a:prstGeom>
          <a:solidFill>
            <a:srgbClr val="005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ktiv Grotesk" panose="020B0504020202020204" pitchFamily="34" charset="0"/>
            </a:endParaRPr>
          </a:p>
        </p:txBody>
      </p:sp>
      <p:pic>
        <p:nvPicPr>
          <p:cNvPr id="9" name="图片 8">
            <a:extLst>
              <a:ext uri="{FF2B5EF4-FFF2-40B4-BE49-F238E27FC236}">
                <a16:creationId xmlns:a16="http://schemas.microsoft.com/office/drawing/2014/main" id="{B14E8CA8-E511-A24C-A487-3DEBCDC2C222}"/>
              </a:ext>
            </a:extLst>
          </p:cNvPr>
          <p:cNvPicPr>
            <a:picLocks noChangeAspect="1"/>
          </p:cNvPicPr>
          <p:nvPr userDrawn="1"/>
        </p:nvPicPr>
        <p:blipFill>
          <a:blip r:embed="rId3"/>
          <a:stretch>
            <a:fillRect/>
          </a:stretch>
        </p:blipFill>
        <p:spPr>
          <a:xfrm>
            <a:off x="252028" y="4804728"/>
            <a:ext cx="585488" cy="225188"/>
          </a:xfrm>
          <a:prstGeom prst="rect">
            <a:avLst/>
          </a:prstGeom>
        </p:spPr>
      </p:pic>
      <p:sp>
        <p:nvSpPr>
          <p:cNvPr id="11" name="文本框 10">
            <a:extLst>
              <a:ext uri="{FF2B5EF4-FFF2-40B4-BE49-F238E27FC236}">
                <a16:creationId xmlns:a16="http://schemas.microsoft.com/office/drawing/2014/main" id="{DFBECD14-7C31-DC46-BD86-8F549FB3A635}"/>
              </a:ext>
            </a:extLst>
          </p:cNvPr>
          <p:cNvSpPr txBox="1"/>
          <p:nvPr userDrawn="1"/>
        </p:nvSpPr>
        <p:spPr>
          <a:xfrm>
            <a:off x="5470011" y="4857695"/>
            <a:ext cx="3419625" cy="198516"/>
          </a:xfrm>
          <a:prstGeom prst="rect">
            <a:avLst/>
          </a:prstGeom>
          <a:noFill/>
        </p:spPr>
        <p:txBody>
          <a:bodyPr wrap="square" rtlCol="0">
            <a:spAutoFit/>
          </a:bodyPr>
          <a:lstStyle/>
          <a:p>
            <a:pPr defTabSz="685800"/>
            <a:r>
              <a:rPr lang="en-US" altLang="zh-CN" sz="690" dirty="0">
                <a:solidFill>
                  <a:prstClr val="white">
                    <a:lumMod val="50000"/>
                  </a:prstClr>
                </a:solidFill>
                <a:latin typeface="Aktiv Grotesk" panose="020B0504020202020204" pitchFamily="34" charset="0"/>
                <a:ea typeface="TP-Link Aktiv" panose="020B0504020202020204" pitchFamily="34" charset="0"/>
                <a:cs typeface="Aktiv Grotesk" panose="020B0504020202020204" pitchFamily="34" charset="0"/>
              </a:rPr>
              <a:t>© 2020 TP-Link, Inc. Confidential information. Not for distribution or reproduction.</a:t>
            </a:r>
            <a:endParaRPr lang="zh-CN" altLang="en-US" sz="690" dirty="0">
              <a:solidFill>
                <a:prstClr val="white">
                  <a:lumMod val="50000"/>
                </a:prstClr>
              </a:solidFill>
              <a:latin typeface="Aktiv Grotesk" panose="020B0504020202020204" pitchFamily="34" charset="0"/>
              <a:cs typeface="Aktiv Grotesk" panose="020B0504020202020204" pitchFamily="34" charset="0"/>
            </a:endParaRPr>
          </a:p>
        </p:txBody>
      </p:sp>
      <p:sp>
        <p:nvSpPr>
          <p:cNvPr id="7" name="幻灯片编号占位符 5">
            <a:extLst>
              <a:ext uri="{FF2B5EF4-FFF2-40B4-BE49-F238E27FC236}">
                <a16:creationId xmlns:a16="http://schemas.microsoft.com/office/drawing/2014/main" id="{2C07A39D-9158-1C46-85B6-8FED6841B7D2}"/>
              </a:ext>
            </a:extLst>
          </p:cNvPr>
          <p:cNvSpPr>
            <a:spLocks noGrp="1"/>
          </p:cNvSpPr>
          <p:nvPr>
            <p:ph type="sldNum" sz="quarter" idx="12"/>
          </p:nvPr>
        </p:nvSpPr>
        <p:spPr>
          <a:xfrm>
            <a:off x="8566561" y="4822763"/>
            <a:ext cx="540932" cy="273844"/>
          </a:xfrm>
        </p:spPr>
        <p:txBody>
          <a:bodyPr/>
          <a:lstStyle>
            <a:lvl1pPr>
              <a:defRPr sz="650">
                <a:solidFill>
                  <a:srgbClr val="FDFDFD"/>
                </a:solidFill>
                <a:latin typeface="Aktiv Grotesk" panose="020B0504020202020204" pitchFamily="34" charset="0"/>
                <a:ea typeface="Aktiv Grotesk" panose="020B0504020202020204" pitchFamily="34" charset="0"/>
                <a:cs typeface="Aktiv Grotesk" panose="020B0504020202020204" pitchFamily="34" charset="0"/>
              </a:defRPr>
            </a:lvl1pPr>
          </a:lstStyle>
          <a:p>
            <a:fld id="{8045E168-1219-CD4A-80ED-4291B526AB8C}" type="slidenum">
              <a:rPr kumimoji="1" lang="zh-CN" altLang="en-US" smtClean="0"/>
              <a:pPr/>
              <a:t>‹#›</a:t>
            </a:fld>
            <a:endParaRPr kumimoji="1" lang="zh-CN" altLang="en-US" dirty="0"/>
          </a:p>
        </p:txBody>
      </p:sp>
    </p:spTree>
    <p:extLst>
      <p:ext uri="{BB962C8B-B14F-4D97-AF65-F5344CB8AC3E}">
        <p14:creationId xmlns:p14="http://schemas.microsoft.com/office/powerpoint/2010/main" val="1772368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9DC9C0F-FABA-4449-B2A8-F09904F0582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圆角矩形 7">
            <a:extLst>
              <a:ext uri="{FF2B5EF4-FFF2-40B4-BE49-F238E27FC236}">
                <a16:creationId xmlns:a16="http://schemas.microsoft.com/office/drawing/2014/main" id="{337F1435-E390-DD43-BC36-3CD969CFC6DB}"/>
              </a:ext>
            </a:extLst>
          </p:cNvPr>
          <p:cNvSpPr/>
          <p:nvPr userDrawn="1"/>
        </p:nvSpPr>
        <p:spPr>
          <a:xfrm>
            <a:off x="8831135" y="4878570"/>
            <a:ext cx="404587" cy="172221"/>
          </a:xfrm>
          <a:prstGeom prst="roundRect">
            <a:avLst/>
          </a:prstGeom>
          <a:solidFill>
            <a:srgbClr val="005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ktiv Grotesk" panose="020B0504020202020204" pitchFamily="34" charset="0"/>
            </a:endParaRPr>
          </a:p>
        </p:txBody>
      </p:sp>
      <p:pic>
        <p:nvPicPr>
          <p:cNvPr id="9" name="图片 8">
            <a:extLst>
              <a:ext uri="{FF2B5EF4-FFF2-40B4-BE49-F238E27FC236}">
                <a16:creationId xmlns:a16="http://schemas.microsoft.com/office/drawing/2014/main" id="{B14E8CA8-E511-A24C-A487-3DEBCDC2C222}"/>
              </a:ext>
            </a:extLst>
          </p:cNvPr>
          <p:cNvPicPr>
            <a:picLocks noChangeAspect="1"/>
          </p:cNvPicPr>
          <p:nvPr userDrawn="1"/>
        </p:nvPicPr>
        <p:blipFill>
          <a:blip r:embed="rId3"/>
          <a:stretch>
            <a:fillRect/>
          </a:stretch>
        </p:blipFill>
        <p:spPr>
          <a:xfrm>
            <a:off x="252028" y="4804728"/>
            <a:ext cx="585488" cy="225188"/>
          </a:xfrm>
          <a:prstGeom prst="rect">
            <a:avLst/>
          </a:prstGeom>
        </p:spPr>
      </p:pic>
      <p:sp>
        <p:nvSpPr>
          <p:cNvPr id="11" name="文本框 10">
            <a:extLst>
              <a:ext uri="{FF2B5EF4-FFF2-40B4-BE49-F238E27FC236}">
                <a16:creationId xmlns:a16="http://schemas.microsoft.com/office/drawing/2014/main" id="{DFBECD14-7C31-DC46-BD86-8F549FB3A635}"/>
              </a:ext>
            </a:extLst>
          </p:cNvPr>
          <p:cNvSpPr txBox="1"/>
          <p:nvPr userDrawn="1"/>
        </p:nvSpPr>
        <p:spPr>
          <a:xfrm>
            <a:off x="5470011" y="4857695"/>
            <a:ext cx="3419625" cy="198516"/>
          </a:xfrm>
          <a:prstGeom prst="rect">
            <a:avLst/>
          </a:prstGeom>
          <a:noFill/>
        </p:spPr>
        <p:txBody>
          <a:bodyPr wrap="square" rtlCol="0">
            <a:spAutoFit/>
          </a:bodyPr>
          <a:lstStyle/>
          <a:p>
            <a:pPr defTabSz="685800"/>
            <a:r>
              <a:rPr lang="en-US" altLang="zh-CN" sz="690" dirty="0">
                <a:solidFill>
                  <a:prstClr val="white">
                    <a:lumMod val="50000"/>
                  </a:prstClr>
                </a:solidFill>
                <a:latin typeface="Aktiv Grotesk" panose="020B0504020202020204" pitchFamily="34" charset="0"/>
                <a:ea typeface="TP-Link Aktiv" panose="020B0504020202020204" pitchFamily="34" charset="0"/>
                <a:cs typeface="Aktiv Grotesk" panose="020B0504020202020204" pitchFamily="34" charset="0"/>
              </a:rPr>
              <a:t>© 2020 TP-Link, Inc. Confidential information. Not for distribution or reproduction.</a:t>
            </a:r>
            <a:endParaRPr lang="zh-CN" altLang="en-US" sz="690" dirty="0">
              <a:solidFill>
                <a:prstClr val="white">
                  <a:lumMod val="50000"/>
                </a:prstClr>
              </a:solidFill>
              <a:latin typeface="Aktiv Grotesk" panose="020B0504020202020204" pitchFamily="34" charset="0"/>
              <a:cs typeface="Aktiv Grotesk" panose="020B0504020202020204" pitchFamily="34" charset="0"/>
            </a:endParaRPr>
          </a:p>
        </p:txBody>
      </p:sp>
      <p:sp>
        <p:nvSpPr>
          <p:cNvPr id="12" name="幻灯片编号占位符 5">
            <a:extLst>
              <a:ext uri="{FF2B5EF4-FFF2-40B4-BE49-F238E27FC236}">
                <a16:creationId xmlns:a16="http://schemas.microsoft.com/office/drawing/2014/main" id="{7C10A0B9-A495-7040-8227-F30B9F5D7598}"/>
              </a:ext>
            </a:extLst>
          </p:cNvPr>
          <p:cNvSpPr>
            <a:spLocks noGrp="1"/>
          </p:cNvSpPr>
          <p:nvPr>
            <p:ph type="sldNum" sz="quarter" idx="12"/>
          </p:nvPr>
        </p:nvSpPr>
        <p:spPr>
          <a:xfrm>
            <a:off x="8566561" y="4822763"/>
            <a:ext cx="540932" cy="273844"/>
          </a:xfrm>
        </p:spPr>
        <p:txBody>
          <a:bodyPr/>
          <a:lstStyle>
            <a:lvl1pPr>
              <a:defRPr sz="650">
                <a:solidFill>
                  <a:srgbClr val="FDFDFD"/>
                </a:solidFill>
                <a:latin typeface="Aktiv Grotesk" panose="020B0504020202020204" pitchFamily="34" charset="0"/>
                <a:ea typeface="Aktiv Grotesk" panose="020B0504020202020204" pitchFamily="34" charset="0"/>
                <a:cs typeface="Aktiv Grotesk" panose="020B0504020202020204" pitchFamily="34" charset="0"/>
              </a:defRPr>
            </a:lvl1pPr>
          </a:lstStyle>
          <a:p>
            <a:fld id="{8045E168-1219-CD4A-80ED-4291B526AB8C}" type="slidenum">
              <a:rPr kumimoji="1" lang="zh-CN" altLang="en-US" smtClean="0"/>
              <a:pPr/>
              <a:t>‹#›</a:t>
            </a:fld>
            <a:endParaRPr kumimoji="1" lang="zh-CN" altLang="en-US" dirty="0"/>
          </a:p>
        </p:txBody>
      </p:sp>
    </p:spTree>
    <p:extLst>
      <p:ext uri="{BB962C8B-B14F-4D97-AF65-F5344CB8AC3E}">
        <p14:creationId xmlns:p14="http://schemas.microsoft.com/office/powerpoint/2010/main" val="2414687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ody">
    <p:spTree>
      <p:nvGrpSpPr>
        <p:cNvPr id="1" name=""/>
        <p:cNvGrpSpPr/>
        <p:nvPr/>
      </p:nvGrpSpPr>
      <p:grpSpPr>
        <a:xfrm>
          <a:off x="0" y="0"/>
          <a:ext cx="0" cy="0"/>
          <a:chOff x="0" y="0"/>
          <a:chExt cx="0" cy="0"/>
        </a:xfrm>
      </p:grpSpPr>
      <p:sp>
        <p:nvSpPr>
          <p:cNvPr id="10" name="Rounded Rectangle 1"/>
          <p:cNvSpPr/>
          <p:nvPr userDrawn="1"/>
        </p:nvSpPr>
        <p:spPr>
          <a:xfrm>
            <a:off x="4750570" y="4797642"/>
            <a:ext cx="4399766" cy="357386"/>
          </a:xfrm>
          <a:custGeom>
            <a:avLst/>
            <a:gdLst>
              <a:gd name="connsiteX0" fmla="*/ 0 w 14963586"/>
              <a:gd name="connsiteY0" fmla="*/ 285916 h 1715462"/>
              <a:gd name="connsiteX1" fmla="*/ 285916 w 14963586"/>
              <a:gd name="connsiteY1" fmla="*/ 0 h 1715462"/>
              <a:gd name="connsiteX2" fmla="*/ 14677670 w 14963586"/>
              <a:gd name="connsiteY2" fmla="*/ 0 h 1715462"/>
              <a:gd name="connsiteX3" fmla="*/ 14963586 w 14963586"/>
              <a:gd name="connsiteY3" fmla="*/ 285916 h 1715462"/>
              <a:gd name="connsiteX4" fmla="*/ 14963586 w 14963586"/>
              <a:gd name="connsiteY4" fmla="*/ 1429546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14963586 w 14963586"/>
              <a:gd name="connsiteY4" fmla="*/ 1429546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7206817 w 14963586"/>
              <a:gd name="connsiteY4" fmla="*/ 1312315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14677670 w 14963586"/>
              <a:gd name="connsiteY4" fmla="*/ 1715462 h 1715462"/>
              <a:gd name="connsiteX5" fmla="*/ 285916 w 14963586"/>
              <a:gd name="connsiteY5" fmla="*/ 1715462 h 1715462"/>
              <a:gd name="connsiteX6" fmla="*/ 0 w 14963586"/>
              <a:gd name="connsiteY6" fmla="*/ 1429546 h 1715462"/>
              <a:gd name="connsiteX7" fmla="*/ 0 w 14963586"/>
              <a:gd name="connsiteY7" fmla="*/ 285916 h 1715462"/>
              <a:gd name="connsiteX0" fmla="*/ 0 w 14787939"/>
              <a:gd name="connsiteY0" fmla="*/ 285916 h 1715462"/>
              <a:gd name="connsiteX1" fmla="*/ 285916 w 14787939"/>
              <a:gd name="connsiteY1" fmla="*/ 0 h 1715462"/>
              <a:gd name="connsiteX2" fmla="*/ 6588747 w 14787939"/>
              <a:gd name="connsiteY2" fmla="*/ 0 h 1715462"/>
              <a:gd name="connsiteX3" fmla="*/ 14677670 w 14787939"/>
              <a:gd name="connsiteY3" fmla="*/ 1715462 h 1715462"/>
              <a:gd name="connsiteX4" fmla="*/ 285916 w 14787939"/>
              <a:gd name="connsiteY4" fmla="*/ 1715462 h 1715462"/>
              <a:gd name="connsiteX5" fmla="*/ 0 w 14787939"/>
              <a:gd name="connsiteY5" fmla="*/ 1429546 h 1715462"/>
              <a:gd name="connsiteX6" fmla="*/ 0 w 14787939"/>
              <a:gd name="connsiteY6" fmla="*/ 285916 h 1715462"/>
              <a:gd name="connsiteX0" fmla="*/ 0 w 14787939"/>
              <a:gd name="connsiteY0" fmla="*/ 285916 h 1715462"/>
              <a:gd name="connsiteX1" fmla="*/ 285916 w 14787939"/>
              <a:gd name="connsiteY1" fmla="*/ 0 h 1715462"/>
              <a:gd name="connsiteX2" fmla="*/ 6588747 w 14787939"/>
              <a:gd name="connsiteY2" fmla="*/ 0 h 1715462"/>
              <a:gd name="connsiteX3" fmla="*/ 14677670 w 14787939"/>
              <a:gd name="connsiteY3" fmla="*/ 1715462 h 1715462"/>
              <a:gd name="connsiteX4" fmla="*/ 0 w 14787939"/>
              <a:gd name="connsiteY4" fmla="*/ 1429546 h 1715462"/>
              <a:gd name="connsiteX5" fmla="*/ 0 w 14787939"/>
              <a:gd name="connsiteY5" fmla="*/ 285916 h 1715462"/>
              <a:gd name="connsiteX0" fmla="*/ 0 w 14801719"/>
              <a:gd name="connsiteY0" fmla="*/ 285916 h 1715706"/>
              <a:gd name="connsiteX1" fmla="*/ 285916 w 14801719"/>
              <a:gd name="connsiteY1" fmla="*/ 0 h 1715706"/>
              <a:gd name="connsiteX2" fmla="*/ 6588747 w 14801719"/>
              <a:gd name="connsiteY2" fmla="*/ 0 h 1715706"/>
              <a:gd name="connsiteX3" fmla="*/ 14677670 w 14801719"/>
              <a:gd name="connsiteY3" fmla="*/ 1715462 h 1715706"/>
              <a:gd name="connsiteX4" fmla="*/ 0 w 14801719"/>
              <a:gd name="connsiteY4" fmla="*/ 1429546 h 1715706"/>
              <a:gd name="connsiteX5" fmla="*/ 0 w 14801719"/>
              <a:gd name="connsiteY5" fmla="*/ 285916 h 1715706"/>
              <a:gd name="connsiteX0" fmla="*/ 0 w 7624135"/>
              <a:gd name="connsiteY0" fmla="*/ 285916 h 1520359"/>
              <a:gd name="connsiteX1" fmla="*/ 285916 w 7624135"/>
              <a:gd name="connsiteY1" fmla="*/ 0 h 1520359"/>
              <a:gd name="connsiteX2" fmla="*/ 6588747 w 7624135"/>
              <a:gd name="connsiteY2" fmla="*/ 0 h 1520359"/>
              <a:gd name="connsiteX3" fmla="*/ 5494593 w 7624135"/>
              <a:gd name="connsiteY3" fmla="*/ 1520077 h 1520359"/>
              <a:gd name="connsiteX4" fmla="*/ 0 w 7624135"/>
              <a:gd name="connsiteY4" fmla="*/ 1429546 h 1520359"/>
              <a:gd name="connsiteX5" fmla="*/ 0 w 7624135"/>
              <a:gd name="connsiteY5" fmla="*/ 285916 h 1520359"/>
              <a:gd name="connsiteX0" fmla="*/ 0 w 6588747"/>
              <a:gd name="connsiteY0" fmla="*/ 285916 h 1520525"/>
              <a:gd name="connsiteX1" fmla="*/ 285916 w 6588747"/>
              <a:gd name="connsiteY1" fmla="*/ 0 h 1520525"/>
              <a:gd name="connsiteX2" fmla="*/ 6588747 w 6588747"/>
              <a:gd name="connsiteY2" fmla="*/ 0 h 1520525"/>
              <a:gd name="connsiteX3" fmla="*/ 5494593 w 6588747"/>
              <a:gd name="connsiteY3" fmla="*/ 1520077 h 1520525"/>
              <a:gd name="connsiteX4" fmla="*/ 0 w 6588747"/>
              <a:gd name="connsiteY4" fmla="*/ 1429546 h 1520525"/>
              <a:gd name="connsiteX5" fmla="*/ 0 w 6588747"/>
              <a:gd name="connsiteY5" fmla="*/ 285916 h 1520525"/>
              <a:gd name="connsiteX0" fmla="*/ 0 w 6588747"/>
              <a:gd name="connsiteY0" fmla="*/ 285916 h 1520077"/>
              <a:gd name="connsiteX1" fmla="*/ 285916 w 6588747"/>
              <a:gd name="connsiteY1" fmla="*/ 0 h 1520077"/>
              <a:gd name="connsiteX2" fmla="*/ 6588747 w 6588747"/>
              <a:gd name="connsiteY2" fmla="*/ 0 h 1520077"/>
              <a:gd name="connsiteX3" fmla="*/ 5494593 w 6588747"/>
              <a:gd name="connsiteY3" fmla="*/ 1520077 h 1520077"/>
              <a:gd name="connsiteX4" fmla="*/ 0 w 6588747"/>
              <a:gd name="connsiteY4" fmla="*/ 1429546 h 1520077"/>
              <a:gd name="connsiteX5" fmla="*/ 0 w 6588747"/>
              <a:gd name="connsiteY5" fmla="*/ 285916 h 1520077"/>
              <a:gd name="connsiteX0" fmla="*/ 0 w 5494593"/>
              <a:gd name="connsiteY0" fmla="*/ 285916 h 1520077"/>
              <a:gd name="connsiteX1" fmla="*/ 285916 w 5494593"/>
              <a:gd name="connsiteY1" fmla="*/ 0 h 1520077"/>
              <a:gd name="connsiteX2" fmla="*/ 5400027 w 5494593"/>
              <a:gd name="connsiteY2" fmla="*/ 10160 h 1520077"/>
              <a:gd name="connsiteX3" fmla="*/ 5494593 w 5494593"/>
              <a:gd name="connsiteY3" fmla="*/ 1520077 h 1520077"/>
              <a:gd name="connsiteX4" fmla="*/ 0 w 5494593"/>
              <a:gd name="connsiteY4" fmla="*/ 1429546 h 1520077"/>
              <a:gd name="connsiteX5" fmla="*/ 0 w 5494593"/>
              <a:gd name="connsiteY5" fmla="*/ 285916 h 1520077"/>
              <a:gd name="connsiteX0" fmla="*/ 0 w 5423473"/>
              <a:gd name="connsiteY0" fmla="*/ 285916 h 1520077"/>
              <a:gd name="connsiteX1" fmla="*/ 285916 w 5423473"/>
              <a:gd name="connsiteY1" fmla="*/ 0 h 1520077"/>
              <a:gd name="connsiteX2" fmla="*/ 5400027 w 5423473"/>
              <a:gd name="connsiteY2" fmla="*/ 10160 h 1520077"/>
              <a:gd name="connsiteX3" fmla="*/ 5423473 w 5423473"/>
              <a:gd name="connsiteY3" fmla="*/ 1520077 h 1520077"/>
              <a:gd name="connsiteX4" fmla="*/ 0 w 5423473"/>
              <a:gd name="connsiteY4" fmla="*/ 1429546 h 1520077"/>
              <a:gd name="connsiteX5" fmla="*/ 0 w 5423473"/>
              <a:gd name="connsiteY5" fmla="*/ 285916 h 1520077"/>
              <a:gd name="connsiteX0" fmla="*/ 0 w 5423473"/>
              <a:gd name="connsiteY0" fmla="*/ 285916 h 1429546"/>
              <a:gd name="connsiteX1" fmla="*/ 285916 w 5423473"/>
              <a:gd name="connsiteY1" fmla="*/ 0 h 1429546"/>
              <a:gd name="connsiteX2" fmla="*/ 5400027 w 5423473"/>
              <a:gd name="connsiteY2" fmla="*/ 10160 h 1429546"/>
              <a:gd name="connsiteX3" fmla="*/ 5423473 w 5423473"/>
              <a:gd name="connsiteY3" fmla="*/ 778397 h 1429546"/>
              <a:gd name="connsiteX4" fmla="*/ 0 w 5423473"/>
              <a:gd name="connsiteY4" fmla="*/ 1429546 h 1429546"/>
              <a:gd name="connsiteX5" fmla="*/ 0 w 5423473"/>
              <a:gd name="connsiteY5" fmla="*/ 285916 h 1429546"/>
              <a:gd name="connsiteX0" fmla="*/ 0 w 5423473"/>
              <a:gd name="connsiteY0" fmla="*/ 285916 h 778397"/>
              <a:gd name="connsiteX1" fmla="*/ 285916 w 5423473"/>
              <a:gd name="connsiteY1" fmla="*/ 0 h 778397"/>
              <a:gd name="connsiteX2" fmla="*/ 5400027 w 5423473"/>
              <a:gd name="connsiteY2" fmla="*/ 10160 h 778397"/>
              <a:gd name="connsiteX3" fmla="*/ 5423473 w 5423473"/>
              <a:gd name="connsiteY3" fmla="*/ 778397 h 778397"/>
              <a:gd name="connsiteX4" fmla="*/ 10160 w 5423473"/>
              <a:gd name="connsiteY4" fmla="*/ 616746 h 778397"/>
              <a:gd name="connsiteX5" fmla="*/ 0 w 5423473"/>
              <a:gd name="connsiteY5" fmla="*/ 285916 h 778397"/>
              <a:gd name="connsiteX0" fmla="*/ 0 w 5413313"/>
              <a:gd name="connsiteY0" fmla="*/ 285916 h 616746"/>
              <a:gd name="connsiteX1" fmla="*/ 285916 w 5413313"/>
              <a:gd name="connsiteY1" fmla="*/ 0 h 616746"/>
              <a:gd name="connsiteX2" fmla="*/ 5400027 w 5413313"/>
              <a:gd name="connsiteY2" fmla="*/ 10160 h 616746"/>
              <a:gd name="connsiteX3" fmla="*/ 5413313 w 5413313"/>
              <a:gd name="connsiteY3" fmla="*/ 605677 h 616746"/>
              <a:gd name="connsiteX4" fmla="*/ 10160 w 5413313"/>
              <a:gd name="connsiteY4" fmla="*/ 616746 h 616746"/>
              <a:gd name="connsiteX5" fmla="*/ 0 w 5413313"/>
              <a:gd name="connsiteY5" fmla="*/ 285916 h 616746"/>
              <a:gd name="connsiteX0" fmla="*/ 0 w 5413313"/>
              <a:gd name="connsiteY0" fmla="*/ 285916 h 616746"/>
              <a:gd name="connsiteX1" fmla="*/ 285916 w 5413313"/>
              <a:gd name="connsiteY1" fmla="*/ 0 h 616746"/>
              <a:gd name="connsiteX2" fmla="*/ 5400027 w 5413313"/>
              <a:gd name="connsiteY2" fmla="*/ 10160 h 616746"/>
              <a:gd name="connsiteX3" fmla="*/ 5413313 w 5413313"/>
              <a:gd name="connsiteY3" fmla="*/ 605677 h 616746"/>
              <a:gd name="connsiteX4" fmla="*/ 10160 w 5413313"/>
              <a:gd name="connsiteY4" fmla="*/ 616746 h 616746"/>
              <a:gd name="connsiteX5" fmla="*/ 0 w 5413313"/>
              <a:gd name="connsiteY5" fmla="*/ 285916 h 616746"/>
              <a:gd name="connsiteX0" fmla="*/ 0 w 5400027"/>
              <a:gd name="connsiteY0" fmla="*/ 285916 h 616746"/>
              <a:gd name="connsiteX1" fmla="*/ 285916 w 5400027"/>
              <a:gd name="connsiteY1" fmla="*/ 0 h 616746"/>
              <a:gd name="connsiteX2" fmla="*/ 5400027 w 5400027"/>
              <a:gd name="connsiteY2" fmla="*/ 10160 h 616746"/>
              <a:gd name="connsiteX3" fmla="*/ 5388733 w 5400027"/>
              <a:gd name="connsiteY3" fmla="*/ 605677 h 616746"/>
              <a:gd name="connsiteX4" fmla="*/ 10160 w 5400027"/>
              <a:gd name="connsiteY4" fmla="*/ 616746 h 616746"/>
              <a:gd name="connsiteX5" fmla="*/ 0 w 5400027"/>
              <a:gd name="connsiteY5" fmla="*/ 285916 h 616746"/>
              <a:gd name="connsiteX0" fmla="*/ 0 w 5388733"/>
              <a:gd name="connsiteY0" fmla="*/ 292143 h 622973"/>
              <a:gd name="connsiteX1" fmla="*/ 285916 w 5388733"/>
              <a:gd name="connsiteY1" fmla="*/ 6227 h 622973"/>
              <a:gd name="connsiteX2" fmla="*/ 5383640 w 5388733"/>
              <a:gd name="connsiteY2" fmla="*/ 0 h 622973"/>
              <a:gd name="connsiteX3" fmla="*/ 5388733 w 5388733"/>
              <a:gd name="connsiteY3" fmla="*/ 611904 h 622973"/>
              <a:gd name="connsiteX4" fmla="*/ 10160 w 5388733"/>
              <a:gd name="connsiteY4" fmla="*/ 622973 h 622973"/>
              <a:gd name="connsiteX5" fmla="*/ 0 w 5388733"/>
              <a:gd name="connsiteY5" fmla="*/ 292143 h 622973"/>
              <a:gd name="connsiteX0" fmla="*/ 0 w 5388733"/>
              <a:gd name="connsiteY0" fmla="*/ 292143 h 622973"/>
              <a:gd name="connsiteX1" fmla="*/ 285916 w 5388733"/>
              <a:gd name="connsiteY1" fmla="*/ 6227 h 622973"/>
              <a:gd name="connsiteX2" fmla="*/ 5383640 w 5388733"/>
              <a:gd name="connsiteY2" fmla="*/ 0 h 622973"/>
              <a:gd name="connsiteX3" fmla="*/ 5388733 w 5388733"/>
              <a:gd name="connsiteY3" fmla="*/ 611904 h 622973"/>
              <a:gd name="connsiteX4" fmla="*/ 10160 w 5388733"/>
              <a:gd name="connsiteY4" fmla="*/ 622973 h 622973"/>
              <a:gd name="connsiteX5" fmla="*/ 0 w 5388733"/>
              <a:gd name="connsiteY5" fmla="*/ 292143 h 622973"/>
              <a:gd name="connsiteX0" fmla="*/ 932 w 5389665"/>
              <a:gd name="connsiteY0" fmla="*/ 292143 h 622973"/>
              <a:gd name="connsiteX1" fmla="*/ 286848 w 5389665"/>
              <a:gd name="connsiteY1" fmla="*/ 6227 h 622973"/>
              <a:gd name="connsiteX2" fmla="*/ 5384572 w 5389665"/>
              <a:gd name="connsiteY2" fmla="*/ 0 h 622973"/>
              <a:gd name="connsiteX3" fmla="*/ 5389665 w 5389665"/>
              <a:gd name="connsiteY3" fmla="*/ 611904 h 622973"/>
              <a:gd name="connsiteX4" fmla="*/ 0 w 5389665"/>
              <a:gd name="connsiteY4" fmla="*/ 622973 h 622973"/>
              <a:gd name="connsiteX5" fmla="*/ 932 w 5389665"/>
              <a:gd name="connsiteY5" fmla="*/ 292143 h 622973"/>
              <a:gd name="connsiteX0" fmla="*/ 932 w 5389665"/>
              <a:gd name="connsiteY0" fmla="*/ 292143 h 611904"/>
              <a:gd name="connsiteX1" fmla="*/ 286848 w 5389665"/>
              <a:gd name="connsiteY1" fmla="*/ 6227 h 611904"/>
              <a:gd name="connsiteX2" fmla="*/ 5384572 w 5389665"/>
              <a:gd name="connsiteY2" fmla="*/ 0 h 611904"/>
              <a:gd name="connsiteX3" fmla="*/ 5389665 w 5389665"/>
              <a:gd name="connsiteY3" fmla="*/ 611904 h 611904"/>
              <a:gd name="connsiteX4" fmla="*/ 0 w 5389665"/>
              <a:gd name="connsiteY4" fmla="*/ 611881 h 611904"/>
              <a:gd name="connsiteX5" fmla="*/ 932 w 5389665"/>
              <a:gd name="connsiteY5" fmla="*/ 292143 h 611904"/>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545355 h 611881"/>
              <a:gd name="connsiteX4" fmla="*/ 0 w 5389665"/>
              <a:gd name="connsiteY4" fmla="*/ 611881 h 611881"/>
              <a:gd name="connsiteX5" fmla="*/ 932 w 5389665"/>
              <a:gd name="connsiteY5" fmla="*/ 292143 h 611881"/>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489897 h 611881"/>
              <a:gd name="connsiteX4" fmla="*/ 0 w 5389665"/>
              <a:gd name="connsiteY4" fmla="*/ 611881 h 611881"/>
              <a:gd name="connsiteX5" fmla="*/ 932 w 5389665"/>
              <a:gd name="connsiteY5" fmla="*/ 292143 h 611881"/>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534263 h 611881"/>
              <a:gd name="connsiteX4" fmla="*/ 0 w 5389665"/>
              <a:gd name="connsiteY4" fmla="*/ 611881 h 611881"/>
              <a:gd name="connsiteX5" fmla="*/ 932 w 5389665"/>
              <a:gd name="connsiteY5" fmla="*/ 292143 h 611881"/>
              <a:gd name="connsiteX0" fmla="*/ 932 w 5389665"/>
              <a:gd name="connsiteY0" fmla="*/ 292143 h 539787"/>
              <a:gd name="connsiteX1" fmla="*/ 286848 w 5389665"/>
              <a:gd name="connsiteY1" fmla="*/ 6227 h 539787"/>
              <a:gd name="connsiteX2" fmla="*/ 5384572 w 5389665"/>
              <a:gd name="connsiteY2" fmla="*/ 0 h 539787"/>
              <a:gd name="connsiteX3" fmla="*/ 5389665 w 5389665"/>
              <a:gd name="connsiteY3" fmla="*/ 534263 h 539787"/>
              <a:gd name="connsiteX4" fmla="*/ 0 w 5389665"/>
              <a:gd name="connsiteY4" fmla="*/ 539787 h 539787"/>
              <a:gd name="connsiteX5" fmla="*/ 932 w 5389665"/>
              <a:gd name="connsiteY5" fmla="*/ 292143 h 539787"/>
              <a:gd name="connsiteX0" fmla="*/ 932 w 5389665"/>
              <a:gd name="connsiteY0" fmla="*/ 292143 h 534263"/>
              <a:gd name="connsiteX1" fmla="*/ 286848 w 5389665"/>
              <a:gd name="connsiteY1" fmla="*/ 6227 h 534263"/>
              <a:gd name="connsiteX2" fmla="*/ 5384572 w 5389665"/>
              <a:gd name="connsiteY2" fmla="*/ 0 h 534263"/>
              <a:gd name="connsiteX3" fmla="*/ 5389665 w 5389665"/>
              <a:gd name="connsiteY3" fmla="*/ 534263 h 534263"/>
              <a:gd name="connsiteX4" fmla="*/ 0 w 5389665"/>
              <a:gd name="connsiteY4" fmla="*/ 534241 h 534263"/>
              <a:gd name="connsiteX5" fmla="*/ 932 w 5389665"/>
              <a:gd name="connsiteY5" fmla="*/ 292143 h 534263"/>
              <a:gd name="connsiteX0" fmla="*/ 932 w 5389665"/>
              <a:gd name="connsiteY0" fmla="*/ 292143 h 611233"/>
              <a:gd name="connsiteX1" fmla="*/ 286848 w 5389665"/>
              <a:gd name="connsiteY1" fmla="*/ 6227 h 611233"/>
              <a:gd name="connsiteX2" fmla="*/ 5384572 w 5389665"/>
              <a:gd name="connsiteY2" fmla="*/ 0 h 611233"/>
              <a:gd name="connsiteX3" fmla="*/ 5389665 w 5389665"/>
              <a:gd name="connsiteY3" fmla="*/ 611233 h 611233"/>
              <a:gd name="connsiteX4" fmla="*/ 0 w 5389665"/>
              <a:gd name="connsiteY4" fmla="*/ 534241 h 611233"/>
              <a:gd name="connsiteX5" fmla="*/ 932 w 5389665"/>
              <a:gd name="connsiteY5" fmla="*/ 292143 h 611233"/>
              <a:gd name="connsiteX0" fmla="*/ 932 w 5389665"/>
              <a:gd name="connsiteY0" fmla="*/ 292143 h 611233"/>
              <a:gd name="connsiteX1" fmla="*/ 286848 w 5389665"/>
              <a:gd name="connsiteY1" fmla="*/ 6227 h 611233"/>
              <a:gd name="connsiteX2" fmla="*/ 5384572 w 5389665"/>
              <a:gd name="connsiteY2" fmla="*/ 0 h 611233"/>
              <a:gd name="connsiteX3" fmla="*/ 5389665 w 5389665"/>
              <a:gd name="connsiteY3" fmla="*/ 611233 h 611233"/>
              <a:gd name="connsiteX4" fmla="*/ 0 w 5389665"/>
              <a:gd name="connsiteY4" fmla="*/ 603514 h 611233"/>
              <a:gd name="connsiteX5" fmla="*/ 932 w 5389665"/>
              <a:gd name="connsiteY5" fmla="*/ 292143 h 611233"/>
              <a:gd name="connsiteX0" fmla="*/ 932 w 5389665"/>
              <a:gd name="connsiteY0" fmla="*/ 292143 h 611233"/>
              <a:gd name="connsiteX1" fmla="*/ 286848 w 5389665"/>
              <a:gd name="connsiteY1" fmla="*/ 6227 h 611233"/>
              <a:gd name="connsiteX2" fmla="*/ 4399360 w 5389665"/>
              <a:gd name="connsiteY2" fmla="*/ 0 h 611233"/>
              <a:gd name="connsiteX3" fmla="*/ 5389665 w 5389665"/>
              <a:gd name="connsiteY3" fmla="*/ 611233 h 611233"/>
              <a:gd name="connsiteX4" fmla="*/ 0 w 5389665"/>
              <a:gd name="connsiteY4" fmla="*/ 603514 h 611233"/>
              <a:gd name="connsiteX5" fmla="*/ 932 w 5389665"/>
              <a:gd name="connsiteY5" fmla="*/ 292143 h 611233"/>
              <a:gd name="connsiteX0" fmla="*/ 932 w 4419847"/>
              <a:gd name="connsiteY0" fmla="*/ 292143 h 603536"/>
              <a:gd name="connsiteX1" fmla="*/ 286848 w 4419847"/>
              <a:gd name="connsiteY1" fmla="*/ 6227 h 603536"/>
              <a:gd name="connsiteX2" fmla="*/ 4399360 w 4419847"/>
              <a:gd name="connsiteY2" fmla="*/ 0 h 603536"/>
              <a:gd name="connsiteX3" fmla="*/ 4419847 w 4419847"/>
              <a:gd name="connsiteY3" fmla="*/ 603536 h 603536"/>
              <a:gd name="connsiteX4" fmla="*/ 0 w 4419847"/>
              <a:gd name="connsiteY4" fmla="*/ 603514 h 603536"/>
              <a:gd name="connsiteX5" fmla="*/ 932 w 4419847"/>
              <a:gd name="connsiteY5" fmla="*/ 292143 h 603536"/>
              <a:gd name="connsiteX0" fmla="*/ 932 w 4401704"/>
              <a:gd name="connsiteY0" fmla="*/ 292143 h 603536"/>
              <a:gd name="connsiteX1" fmla="*/ 286848 w 4401704"/>
              <a:gd name="connsiteY1" fmla="*/ 6227 h 603536"/>
              <a:gd name="connsiteX2" fmla="*/ 4399360 w 4401704"/>
              <a:gd name="connsiteY2" fmla="*/ 0 h 603536"/>
              <a:gd name="connsiteX3" fmla="*/ 4401704 w 4401704"/>
              <a:gd name="connsiteY3" fmla="*/ 603536 h 603536"/>
              <a:gd name="connsiteX4" fmla="*/ 0 w 4401704"/>
              <a:gd name="connsiteY4" fmla="*/ 603514 h 603536"/>
              <a:gd name="connsiteX5" fmla="*/ 932 w 4401704"/>
              <a:gd name="connsiteY5" fmla="*/ 292143 h 603536"/>
              <a:gd name="connsiteX0" fmla="*/ 932 w 4399595"/>
              <a:gd name="connsiteY0" fmla="*/ 292143 h 603514"/>
              <a:gd name="connsiteX1" fmla="*/ 286848 w 4399595"/>
              <a:gd name="connsiteY1" fmla="*/ 6227 h 603514"/>
              <a:gd name="connsiteX2" fmla="*/ 4399360 w 4399595"/>
              <a:gd name="connsiteY2" fmla="*/ 0 h 603514"/>
              <a:gd name="connsiteX3" fmla="*/ 4394649 w 4399595"/>
              <a:gd name="connsiteY3" fmla="*/ 413036 h 603514"/>
              <a:gd name="connsiteX4" fmla="*/ 0 w 4399595"/>
              <a:gd name="connsiteY4" fmla="*/ 603514 h 603514"/>
              <a:gd name="connsiteX5" fmla="*/ 932 w 4399595"/>
              <a:gd name="connsiteY5" fmla="*/ 292143 h 603514"/>
              <a:gd name="connsiteX0" fmla="*/ 932 w 4399595"/>
              <a:gd name="connsiteY0" fmla="*/ 292143 h 603514"/>
              <a:gd name="connsiteX1" fmla="*/ 286848 w 4399595"/>
              <a:gd name="connsiteY1" fmla="*/ 6227 h 603514"/>
              <a:gd name="connsiteX2" fmla="*/ 4399360 w 4399595"/>
              <a:gd name="connsiteY2" fmla="*/ 0 h 603514"/>
              <a:gd name="connsiteX3" fmla="*/ 4394649 w 4399595"/>
              <a:gd name="connsiteY3" fmla="*/ 469481 h 603514"/>
              <a:gd name="connsiteX4" fmla="*/ 0 w 4399595"/>
              <a:gd name="connsiteY4" fmla="*/ 603514 h 603514"/>
              <a:gd name="connsiteX5" fmla="*/ 932 w 4399595"/>
              <a:gd name="connsiteY5" fmla="*/ 292143 h 603514"/>
              <a:gd name="connsiteX0" fmla="*/ 7988 w 4406651"/>
              <a:gd name="connsiteY0" fmla="*/ 292143 h 476514"/>
              <a:gd name="connsiteX1" fmla="*/ 293904 w 4406651"/>
              <a:gd name="connsiteY1" fmla="*/ 6227 h 476514"/>
              <a:gd name="connsiteX2" fmla="*/ 4406416 w 4406651"/>
              <a:gd name="connsiteY2" fmla="*/ 0 h 476514"/>
              <a:gd name="connsiteX3" fmla="*/ 4401705 w 4406651"/>
              <a:gd name="connsiteY3" fmla="*/ 469481 h 476514"/>
              <a:gd name="connsiteX4" fmla="*/ 0 w 4406651"/>
              <a:gd name="connsiteY4" fmla="*/ 476514 h 476514"/>
              <a:gd name="connsiteX5" fmla="*/ 7988 w 4406651"/>
              <a:gd name="connsiteY5" fmla="*/ 292143 h 476514"/>
              <a:gd name="connsiteX0" fmla="*/ 11 w 4398674"/>
              <a:gd name="connsiteY0" fmla="*/ 292143 h 476514"/>
              <a:gd name="connsiteX1" fmla="*/ 285927 w 4398674"/>
              <a:gd name="connsiteY1" fmla="*/ 6227 h 476514"/>
              <a:gd name="connsiteX2" fmla="*/ 4398439 w 4398674"/>
              <a:gd name="connsiteY2" fmla="*/ 0 h 476514"/>
              <a:gd name="connsiteX3" fmla="*/ 4393728 w 4398674"/>
              <a:gd name="connsiteY3" fmla="*/ 469481 h 476514"/>
              <a:gd name="connsiteX4" fmla="*/ 6134 w 4398674"/>
              <a:gd name="connsiteY4" fmla="*/ 476514 h 476514"/>
              <a:gd name="connsiteX5" fmla="*/ 11 w 4398674"/>
              <a:gd name="connsiteY5" fmla="*/ 292143 h 476514"/>
              <a:gd name="connsiteX0" fmla="*/ 20 w 4398683"/>
              <a:gd name="connsiteY0" fmla="*/ 292143 h 476514"/>
              <a:gd name="connsiteX1" fmla="*/ 285936 w 4398683"/>
              <a:gd name="connsiteY1" fmla="*/ 6227 h 476514"/>
              <a:gd name="connsiteX2" fmla="*/ 4398448 w 4398683"/>
              <a:gd name="connsiteY2" fmla="*/ 0 h 476514"/>
              <a:gd name="connsiteX3" fmla="*/ 4393737 w 4398683"/>
              <a:gd name="connsiteY3" fmla="*/ 469481 h 476514"/>
              <a:gd name="connsiteX4" fmla="*/ 6143 w 4398683"/>
              <a:gd name="connsiteY4" fmla="*/ 476514 h 476514"/>
              <a:gd name="connsiteX5" fmla="*/ 20 w 4398683"/>
              <a:gd name="connsiteY5" fmla="*/ 292143 h 476514"/>
              <a:gd name="connsiteX0" fmla="*/ 1103 w 4399766"/>
              <a:gd name="connsiteY0" fmla="*/ 292143 h 476514"/>
              <a:gd name="connsiteX1" fmla="*/ 287019 w 4399766"/>
              <a:gd name="connsiteY1" fmla="*/ 6227 h 476514"/>
              <a:gd name="connsiteX2" fmla="*/ 4399531 w 4399766"/>
              <a:gd name="connsiteY2" fmla="*/ 0 h 476514"/>
              <a:gd name="connsiteX3" fmla="*/ 4394820 w 4399766"/>
              <a:gd name="connsiteY3" fmla="*/ 469481 h 476514"/>
              <a:gd name="connsiteX4" fmla="*/ 1581 w 4399766"/>
              <a:gd name="connsiteY4" fmla="*/ 476514 h 476514"/>
              <a:gd name="connsiteX5" fmla="*/ 1103 w 4399766"/>
              <a:gd name="connsiteY5" fmla="*/ 292143 h 47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9766" h="476514">
                <a:moveTo>
                  <a:pt x="1103" y="292143"/>
                </a:moveTo>
                <a:cubicBezTo>
                  <a:pt x="1103" y="134236"/>
                  <a:pt x="129112" y="6227"/>
                  <a:pt x="287019" y="6227"/>
                </a:cubicBezTo>
                <a:lnTo>
                  <a:pt x="4399531" y="0"/>
                </a:lnTo>
                <a:cubicBezTo>
                  <a:pt x="4401229" y="203968"/>
                  <a:pt x="4393122" y="265513"/>
                  <a:pt x="4394820" y="469481"/>
                </a:cubicBezTo>
                <a:lnTo>
                  <a:pt x="1581" y="476514"/>
                </a:lnTo>
                <a:cubicBezTo>
                  <a:pt x="-1481" y="384328"/>
                  <a:pt x="792" y="402420"/>
                  <a:pt x="1103" y="292143"/>
                </a:cubicBezTo>
                <a:close/>
              </a:path>
            </a:pathLst>
          </a:cu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userDrawn="1"/>
        </p:nvSpPr>
        <p:spPr>
          <a:xfrm>
            <a:off x="8523400" y="4886895"/>
            <a:ext cx="322855" cy="215444"/>
          </a:xfrm>
          <a:prstGeom prst="rect">
            <a:avLst/>
          </a:prstGeom>
          <a:noFill/>
        </p:spPr>
        <p:txBody>
          <a:bodyPr wrap="square" rtlCol="0" anchor="t">
            <a:spAutoFit/>
          </a:bodyPr>
          <a:lstStyle/>
          <a:p>
            <a:fld id="{BBF15AE3-289C-014D-AAA6-6108CB8A5483}" type="slidenum">
              <a:rPr lang="en-US" sz="800" baseline="30000" smtClean="0">
                <a:solidFill>
                  <a:schemeClr val="tx1">
                    <a:lumMod val="50000"/>
                    <a:lumOff val="50000"/>
                  </a:schemeClr>
                </a:solidFill>
                <a:latin typeface="Arial" charset="0"/>
                <a:ea typeface="ＭＳ Ｐゴシック" charset="0"/>
                <a:cs typeface="ＭＳ Ｐゴシック" charset="0"/>
              </a:rPr>
              <a:pPr/>
              <a:t>‹#›</a:t>
            </a:fld>
            <a:r>
              <a:rPr lang="en-US" sz="1200" baseline="30000" dirty="0">
                <a:solidFill>
                  <a:schemeClr val="tx1">
                    <a:lumMod val="50000"/>
                    <a:lumOff val="50000"/>
                  </a:schemeClr>
                </a:solidFill>
                <a:latin typeface="Arial" charset="0"/>
                <a:ea typeface="ＭＳ Ｐゴシック" charset="0"/>
                <a:cs typeface="ＭＳ Ｐゴシック" charset="0"/>
              </a:rPr>
              <a:t> </a:t>
            </a:r>
            <a:endParaRPr lang="en-US" sz="1200" dirty="0"/>
          </a:p>
        </p:txBody>
      </p:sp>
      <p:pic>
        <p:nvPicPr>
          <p:cNvPr id="14" name="Picture 13" descr="TP-LINK_Logo-final_gray30-02.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8217" y="4762204"/>
            <a:ext cx="782320" cy="363220"/>
          </a:xfrm>
          <a:prstGeom prst="rect">
            <a:avLst/>
          </a:prstGeom>
        </p:spPr>
      </p:pic>
      <p:sp>
        <p:nvSpPr>
          <p:cNvPr id="9" name="TextBox 8"/>
          <p:cNvSpPr txBox="1"/>
          <p:nvPr userDrawn="1"/>
        </p:nvSpPr>
        <p:spPr>
          <a:xfrm>
            <a:off x="4906451" y="4914016"/>
            <a:ext cx="2704069" cy="338554"/>
          </a:xfrm>
          <a:prstGeom prst="rect">
            <a:avLst/>
          </a:prstGeom>
          <a:noFill/>
        </p:spPr>
        <p:txBody>
          <a:bodyPr wrap="square" rtlCol="0" anchor="t">
            <a:spAutoFit/>
          </a:bodyPr>
          <a:lstStyle/>
          <a:p>
            <a:pPr algn="l">
              <a:defRPr/>
            </a:pPr>
            <a:r>
              <a:rPr lang="en-US" sz="800" baseline="30000" dirty="0">
                <a:solidFill>
                  <a:schemeClr val="tx1">
                    <a:lumMod val="50000"/>
                    <a:lumOff val="50000"/>
                  </a:schemeClr>
                </a:solidFill>
                <a:latin typeface="Arial" charset="0"/>
                <a:ea typeface="ＭＳ Ｐゴシック" charset="0"/>
                <a:cs typeface="ＭＳ Ｐゴシック" charset="0"/>
              </a:rPr>
              <a:t>© 2019 TP-L</a:t>
            </a:r>
            <a:r>
              <a:rPr lang="en-US" altLang="zh-CN" sz="800" baseline="30000" dirty="0">
                <a:solidFill>
                  <a:schemeClr val="tx1">
                    <a:lumMod val="50000"/>
                    <a:lumOff val="50000"/>
                  </a:schemeClr>
                </a:solidFill>
                <a:latin typeface="Arial" charset="0"/>
                <a:ea typeface="ＭＳ Ｐゴシック" charset="0"/>
                <a:cs typeface="ＭＳ Ｐゴシック" charset="0"/>
              </a:rPr>
              <a:t>ink</a:t>
            </a:r>
            <a:r>
              <a:rPr lang="en-US" sz="800" baseline="30000" dirty="0">
                <a:solidFill>
                  <a:schemeClr val="tx1">
                    <a:lumMod val="50000"/>
                    <a:lumOff val="50000"/>
                  </a:schemeClr>
                </a:solidFill>
                <a:latin typeface="Arial" charset="0"/>
                <a:ea typeface="ＭＳ Ｐゴシック" charset="0"/>
                <a:cs typeface="ＭＳ Ｐゴシック" charset="0"/>
              </a:rPr>
              <a:t>, Inc. Confidential information. Not for distribution or reproduction.</a:t>
            </a:r>
            <a:endParaRPr lang="en-US" sz="800" dirty="0">
              <a:solidFill>
                <a:schemeClr val="tx1">
                  <a:lumMod val="50000"/>
                  <a:lumOff val="50000"/>
                </a:schemeClr>
              </a:solidFill>
              <a:latin typeface="Arial"/>
              <a:cs typeface="Arial"/>
            </a:endParaRPr>
          </a:p>
          <a:p>
            <a:endParaRPr lang="en-US" sz="800" dirty="0"/>
          </a:p>
        </p:txBody>
      </p:sp>
    </p:spTree>
    <p:extLst>
      <p:ext uri="{BB962C8B-B14F-4D97-AF65-F5344CB8AC3E}">
        <p14:creationId xmlns:p14="http://schemas.microsoft.com/office/powerpoint/2010/main" val="13598638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9DC9C0F-FABA-4449-B2A8-F09904F0582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圆角矩形 7">
            <a:extLst>
              <a:ext uri="{FF2B5EF4-FFF2-40B4-BE49-F238E27FC236}">
                <a16:creationId xmlns:a16="http://schemas.microsoft.com/office/drawing/2014/main" id="{337F1435-E390-DD43-BC36-3CD969CFC6DB}"/>
              </a:ext>
            </a:extLst>
          </p:cNvPr>
          <p:cNvSpPr/>
          <p:nvPr userDrawn="1"/>
        </p:nvSpPr>
        <p:spPr>
          <a:xfrm>
            <a:off x="8831135" y="4878570"/>
            <a:ext cx="404587" cy="172221"/>
          </a:xfrm>
          <a:prstGeom prst="roundRect">
            <a:avLst/>
          </a:prstGeom>
          <a:solidFill>
            <a:srgbClr val="005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ktiv Grotesk" panose="020B0504020202020204" pitchFamily="34" charset="0"/>
            </a:endParaRPr>
          </a:p>
        </p:txBody>
      </p:sp>
      <p:pic>
        <p:nvPicPr>
          <p:cNvPr id="9" name="图片 8">
            <a:extLst>
              <a:ext uri="{FF2B5EF4-FFF2-40B4-BE49-F238E27FC236}">
                <a16:creationId xmlns:a16="http://schemas.microsoft.com/office/drawing/2014/main" id="{B14E8CA8-E511-A24C-A487-3DEBCDC2C222}"/>
              </a:ext>
            </a:extLst>
          </p:cNvPr>
          <p:cNvPicPr>
            <a:picLocks noChangeAspect="1"/>
          </p:cNvPicPr>
          <p:nvPr userDrawn="1"/>
        </p:nvPicPr>
        <p:blipFill>
          <a:blip r:embed="rId3"/>
          <a:stretch>
            <a:fillRect/>
          </a:stretch>
        </p:blipFill>
        <p:spPr>
          <a:xfrm>
            <a:off x="252028" y="4804728"/>
            <a:ext cx="585488" cy="225188"/>
          </a:xfrm>
          <a:prstGeom prst="rect">
            <a:avLst/>
          </a:prstGeom>
        </p:spPr>
      </p:pic>
      <p:sp>
        <p:nvSpPr>
          <p:cNvPr id="11" name="文本框 10">
            <a:extLst>
              <a:ext uri="{FF2B5EF4-FFF2-40B4-BE49-F238E27FC236}">
                <a16:creationId xmlns:a16="http://schemas.microsoft.com/office/drawing/2014/main" id="{DFBECD14-7C31-DC46-BD86-8F549FB3A635}"/>
              </a:ext>
            </a:extLst>
          </p:cNvPr>
          <p:cNvSpPr txBox="1"/>
          <p:nvPr userDrawn="1"/>
        </p:nvSpPr>
        <p:spPr>
          <a:xfrm>
            <a:off x="5470011" y="4857695"/>
            <a:ext cx="3419625" cy="198516"/>
          </a:xfrm>
          <a:prstGeom prst="rect">
            <a:avLst/>
          </a:prstGeom>
          <a:noFill/>
        </p:spPr>
        <p:txBody>
          <a:bodyPr wrap="square" rtlCol="0">
            <a:spAutoFit/>
          </a:bodyPr>
          <a:lstStyle/>
          <a:p>
            <a:pPr defTabSz="685800"/>
            <a:r>
              <a:rPr lang="en-US" altLang="zh-CN" sz="690" dirty="0">
                <a:solidFill>
                  <a:prstClr val="white">
                    <a:lumMod val="50000"/>
                  </a:prstClr>
                </a:solidFill>
                <a:latin typeface="Aktiv Grotesk" panose="020B0504020202020204" pitchFamily="34" charset="0"/>
                <a:ea typeface="TP-Link Aktiv" panose="020B0504020202020204" pitchFamily="34" charset="0"/>
                <a:cs typeface="Aktiv Grotesk" panose="020B0504020202020204" pitchFamily="34" charset="0"/>
              </a:rPr>
              <a:t>© 2020 TP-Link, Inc. Confidential information. Not for distribution or reproduction.</a:t>
            </a:r>
            <a:endParaRPr lang="zh-CN" altLang="en-US" sz="690" dirty="0">
              <a:solidFill>
                <a:prstClr val="white">
                  <a:lumMod val="50000"/>
                </a:prstClr>
              </a:solidFill>
              <a:latin typeface="Aktiv Grotesk" panose="020B0504020202020204" pitchFamily="34" charset="0"/>
              <a:cs typeface="Aktiv Grotesk" panose="020B0504020202020204" pitchFamily="34" charset="0"/>
            </a:endParaRPr>
          </a:p>
        </p:txBody>
      </p:sp>
      <p:sp>
        <p:nvSpPr>
          <p:cNvPr id="7" name="幻灯片编号占位符 5">
            <a:extLst>
              <a:ext uri="{FF2B5EF4-FFF2-40B4-BE49-F238E27FC236}">
                <a16:creationId xmlns:a16="http://schemas.microsoft.com/office/drawing/2014/main" id="{9E34A934-BEA7-8842-B3AB-3A1E9DFFB283}"/>
              </a:ext>
            </a:extLst>
          </p:cNvPr>
          <p:cNvSpPr>
            <a:spLocks noGrp="1"/>
          </p:cNvSpPr>
          <p:nvPr>
            <p:ph type="sldNum" sz="quarter" idx="12"/>
          </p:nvPr>
        </p:nvSpPr>
        <p:spPr>
          <a:xfrm>
            <a:off x="8566561" y="4822763"/>
            <a:ext cx="540932" cy="273844"/>
          </a:xfrm>
        </p:spPr>
        <p:txBody>
          <a:bodyPr/>
          <a:lstStyle>
            <a:lvl1pPr>
              <a:defRPr sz="650">
                <a:solidFill>
                  <a:srgbClr val="FDFDFD"/>
                </a:solidFill>
                <a:latin typeface="Aktiv Grotesk" panose="020B0504020202020204" pitchFamily="34" charset="0"/>
                <a:ea typeface="Aktiv Grotesk" panose="020B0504020202020204" pitchFamily="34" charset="0"/>
                <a:cs typeface="Aktiv Grotesk" panose="020B0504020202020204" pitchFamily="34" charset="0"/>
              </a:defRPr>
            </a:lvl1pPr>
          </a:lstStyle>
          <a:p>
            <a:fld id="{8045E168-1219-CD4A-80ED-4291B526AB8C}" type="slidenum">
              <a:rPr kumimoji="1" lang="zh-CN" altLang="en-US" smtClean="0"/>
              <a:pPr/>
              <a:t>‹#›</a:t>
            </a:fld>
            <a:endParaRPr kumimoji="1" lang="zh-CN" altLang="en-US" dirty="0"/>
          </a:p>
        </p:txBody>
      </p:sp>
    </p:spTree>
    <p:extLst>
      <p:ext uri="{BB962C8B-B14F-4D97-AF65-F5344CB8AC3E}">
        <p14:creationId xmlns:p14="http://schemas.microsoft.com/office/powerpoint/2010/main" val="29970006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9DC9C0F-FABA-4449-B2A8-F09904F0582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圆角矩形 7">
            <a:extLst>
              <a:ext uri="{FF2B5EF4-FFF2-40B4-BE49-F238E27FC236}">
                <a16:creationId xmlns:a16="http://schemas.microsoft.com/office/drawing/2014/main" id="{337F1435-E390-DD43-BC36-3CD969CFC6DB}"/>
              </a:ext>
            </a:extLst>
          </p:cNvPr>
          <p:cNvSpPr/>
          <p:nvPr userDrawn="1"/>
        </p:nvSpPr>
        <p:spPr>
          <a:xfrm>
            <a:off x="8831135" y="4878570"/>
            <a:ext cx="404587" cy="172221"/>
          </a:xfrm>
          <a:prstGeom prst="roundRect">
            <a:avLst/>
          </a:prstGeom>
          <a:solidFill>
            <a:srgbClr val="005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ktiv Grotesk" panose="020B0504020202020204" pitchFamily="34" charset="0"/>
            </a:endParaRPr>
          </a:p>
        </p:txBody>
      </p:sp>
      <p:pic>
        <p:nvPicPr>
          <p:cNvPr id="9" name="图片 8">
            <a:extLst>
              <a:ext uri="{FF2B5EF4-FFF2-40B4-BE49-F238E27FC236}">
                <a16:creationId xmlns:a16="http://schemas.microsoft.com/office/drawing/2014/main" id="{B14E8CA8-E511-A24C-A487-3DEBCDC2C222}"/>
              </a:ext>
            </a:extLst>
          </p:cNvPr>
          <p:cNvPicPr>
            <a:picLocks noChangeAspect="1"/>
          </p:cNvPicPr>
          <p:nvPr userDrawn="1"/>
        </p:nvPicPr>
        <p:blipFill>
          <a:blip r:embed="rId3"/>
          <a:stretch>
            <a:fillRect/>
          </a:stretch>
        </p:blipFill>
        <p:spPr>
          <a:xfrm>
            <a:off x="252028" y="4804728"/>
            <a:ext cx="585488" cy="225188"/>
          </a:xfrm>
          <a:prstGeom prst="rect">
            <a:avLst/>
          </a:prstGeom>
        </p:spPr>
      </p:pic>
      <p:sp>
        <p:nvSpPr>
          <p:cNvPr id="11" name="文本框 10">
            <a:extLst>
              <a:ext uri="{FF2B5EF4-FFF2-40B4-BE49-F238E27FC236}">
                <a16:creationId xmlns:a16="http://schemas.microsoft.com/office/drawing/2014/main" id="{DFBECD14-7C31-DC46-BD86-8F549FB3A635}"/>
              </a:ext>
            </a:extLst>
          </p:cNvPr>
          <p:cNvSpPr txBox="1"/>
          <p:nvPr userDrawn="1"/>
        </p:nvSpPr>
        <p:spPr>
          <a:xfrm>
            <a:off x="5470011" y="4857695"/>
            <a:ext cx="3419625" cy="198516"/>
          </a:xfrm>
          <a:prstGeom prst="rect">
            <a:avLst/>
          </a:prstGeom>
          <a:noFill/>
        </p:spPr>
        <p:txBody>
          <a:bodyPr wrap="square" rtlCol="0">
            <a:spAutoFit/>
          </a:bodyPr>
          <a:lstStyle/>
          <a:p>
            <a:pPr defTabSz="685800"/>
            <a:r>
              <a:rPr lang="en-US" altLang="zh-CN" sz="690" dirty="0">
                <a:solidFill>
                  <a:prstClr val="white">
                    <a:lumMod val="50000"/>
                  </a:prstClr>
                </a:solidFill>
                <a:latin typeface="Aktiv Grotesk" panose="020B0504020202020204" pitchFamily="34" charset="0"/>
                <a:ea typeface="TP-Link Aktiv" panose="020B0504020202020204" pitchFamily="34" charset="0"/>
                <a:cs typeface="Aktiv Grotesk" panose="020B0504020202020204" pitchFamily="34" charset="0"/>
              </a:rPr>
              <a:t>© 2020 TP-Link, Inc. Confidential information. Not for distribution or reproduction.</a:t>
            </a:r>
            <a:endParaRPr lang="zh-CN" altLang="en-US" sz="690" dirty="0">
              <a:solidFill>
                <a:prstClr val="white">
                  <a:lumMod val="50000"/>
                </a:prstClr>
              </a:solidFill>
              <a:latin typeface="Aktiv Grotesk" panose="020B0504020202020204" pitchFamily="34" charset="0"/>
              <a:cs typeface="Aktiv Grotesk" panose="020B0504020202020204" pitchFamily="34" charset="0"/>
            </a:endParaRPr>
          </a:p>
        </p:txBody>
      </p:sp>
      <p:sp>
        <p:nvSpPr>
          <p:cNvPr id="7" name="幻灯片编号占位符 5">
            <a:extLst>
              <a:ext uri="{FF2B5EF4-FFF2-40B4-BE49-F238E27FC236}">
                <a16:creationId xmlns:a16="http://schemas.microsoft.com/office/drawing/2014/main" id="{BDEE98AE-730C-AA4B-89F2-C59A68A9869C}"/>
              </a:ext>
            </a:extLst>
          </p:cNvPr>
          <p:cNvSpPr>
            <a:spLocks noGrp="1"/>
          </p:cNvSpPr>
          <p:nvPr>
            <p:ph type="sldNum" sz="quarter" idx="12"/>
          </p:nvPr>
        </p:nvSpPr>
        <p:spPr>
          <a:xfrm>
            <a:off x="8566561" y="4822763"/>
            <a:ext cx="540932" cy="273844"/>
          </a:xfrm>
        </p:spPr>
        <p:txBody>
          <a:bodyPr/>
          <a:lstStyle>
            <a:lvl1pPr>
              <a:defRPr sz="650">
                <a:solidFill>
                  <a:srgbClr val="FDFDFD"/>
                </a:solidFill>
                <a:latin typeface="Aktiv Grotesk" panose="020B0504020202020204" pitchFamily="34" charset="0"/>
                <a:ea typeface="Aktiv Grotesk" panose="020B0504020202020204" pitchFamily="34" charset="0"/>
                <a:cs typeface="Aktiv Grotesk" panose="020B0504020202020204" pitchFamily="34" charset="0"/>
              </a:defRPr>
            </a:lvl1pPr>
          </a:lstStyle>
          <a:p>
            <a:fld id="{8045E168-1219-CD4A-80ED-4291B526AB8C}" type="slidenum">
              <a:rPr kumimoji="1" lang="zh-CN" altLang="en-US" smtClean="0"/>
              <a:pPr/>
              <a:t>‹#›</a:t>
            </a:fld>
            <a:endParaRPr kumimoji="1" lang="zh-CN" altLang="en-US" dirty="0"/>
          </a:p>
        </p:txBody>
      </p:sp>
    </p:spTree>
    <p:extLst>
      <p:ext uri="{BB962C8B-B14F-4D97-AF65-F5344CB8AC3E}">
        <p14:creationId xmlns:p14="http://schemas.microsoft.com/office/powerpoint/2010/main" val="22016368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
        <p:nvSpPr>
          <p:cNvPr id="6" name="圆角矩形 5">
            <a:extLst>
              <a:ext uri="{FF2B5EF4-FFF2-40B4-BE49-F238E27FC236}">
                <a16:creationId xmlns:a16="http://schemas.microsoft.com/office/drawing/2014/main" id="{96D69306-AA2B-BD42-81BC-B0ED9E5A660D}"/>
              </a:ext>
            </a:extLst>
          </p:cNvPr>
          <p:cNvSpPr/>
          <p:nvPr userDrawn="1"/>
        </p:nvSpPr>
        <p:spPr>
          <a:xfrm>
            <a:off x="8831135" y="4878570"/>
            <a:ext cx="404587" cy="172221"/>
          </a:xfrm>
          <a:prstGeom prst="roundRect">
            <a:avLst/>
          </a:prstGeom>
          <a:solidFill>
            <a:srgbClr val="005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ktiv Grotesk" panose="020B0504020202020204" pitchFamily="34" charset="0"/>
            </a:endParaRPr>
          </a:p>
        </p:txBody>
      </p:sp>
      <p:pic>
        <p:nvPicPr>
          <p:cNvPr id="7" name="图片 6">
            <a:extLst>
              <a:ext uri="{FF2B5EF4-FFF2-40B4-BE49-F238E27FC236}">
                <a16:creationId xmlns:a16="http://schemas.microsoft.com/office/drawing/2014/main" id="{9FC5A8BB-559D-3E40-AEA8-51E716357D4F}"/>
              </a:ext>
            </a:extLst>
          </p:cNvPr>
          <p:cNvPicPr>
            <a:picLocks noChangeAspect="1"/>
          </p:cNvPicPr>
          <p:nvPr userDrawn="1"/>
        </p:nvPicPr>
        <p:blipFill>
          <a:blip r:embed="rId2"/>
          <a:stretch>
            <a:fillRect/>
          </a:stretch>
        </p:blipFill>
        <p:spPr>
          <a:xfrm>
            <a:off x="252028" y="4804728"/>
            <a:ext cx="585488" cy="225188"/>
          </a:xfrm>
          <a:prstGeom prst="rect">
            <a:avLst/>
          </a:prstGeom>
        </p:spPr>
      </p:pic>
      <p:sp>
        <p:nvSpPr>
          <p:cNvPr id="8" name="幻灯片编号占位符 5">
            <a:extLst>
              <a:ext uri="{FF2B5EF4-FFF2-40B4-BE49-F238E27FC236}">
                <a16:creationId xmlns:a16="http://schemas.microsoft.com/office/drawing/2014/main" id="{AA526133-2E56-064F-A0E6-93132AB23446}"/>
              </a:ext>
            </a:extLst>
          </p:cNvPr>
          <p:cNvSpPr>
            <a:spLocks noGrp="1"/>
          </p:cNvSpPr>
          <p:nvPr>
            <p:ph type="sldNum" sz="quarter" idx="12"/>
          </p:nvPr>
        </p:nvSpPr>
        <p:spPr>
          <a:xfrm>
            <a:off x="8566561" y="4822763"/>
            <a:ext cx="540932" cy="273844"/>
          </a:xfrm>
        </p:spPr>
        <p:txBody>
          <a:bodyPr/>
          <a:lstStyle>
            <a:lvl1pPr>
              <a:defRPr sz="650">
                <a:solidFill>
                  <a:srgbClr val="FDFDFD"/>
                </a:solidFill>
                <a:latin typeface="Aktiv Grotesk" panose="020B0504020202020204" pitchFamily="34" charset="0"/>
                <a:ea typeface="Aktiv Grotesk" panose="020B0504020202020204" pitchFamily="34" charset="0"/>
                <a:cs typeface="Aktiv Grotesk" panose="020B0504020202020204" pitchFamily="34" charset="0"/>
              </a:defRPr>
            </a:lvl1pPr>
          </a:lstStyle>
          <a:p>
            <a:fld id="{8045E168-1219-CD4A-80ED-4291B526AB8C}" type="slidenum">
              <a:rPr kumimoji="1" lang="zh-CN" altLang="en-US" smtClean="0"/>
              <a:pPr/>
              <a:t>‹#›</a:t>
            </a:fld>
            <a:endParaRPr kumimoji="1" lang="zh-CN" altLang="en-US" dirty="0"/>
          </a:p>
        </p:txBody>
      </p:sp>
      <p:sp>
        <p:nvSpPr>
          <p:cNvPr id="9" name="文本框 8">
            <a:extLst>
              <a:ext uri="{FF2B5EF4-FFF2-40B4-BE49-F238E27FC236}">
                <a16:creationId xmlns:a16="http://schemas.microsoft.com/office/drawing/2014/main" id="{6EC1AE78-F39E-B845-940B-EC3D91AF7869}"/>
              </a:ext>
            </a:extLst>
          </p:cNvPr>
          <p:cNvSpPr txBox="1"/>
          <p:nvPr userDrawn="1"/>
        </p:nvSpPr>
        <p:spPr>
          <a:xfrm>
            <a:off x="5470011" y="4857695"/>
            <a:ext cx="3419625" cy="198516"/>
          </a:xfrm>
          <a:prstGeom prst="rect">
            <a:avLst/>
          </a:prstGeom>
          <a:noFill/>
        </p:spPr>
        <p:txBody>
          <a:bodyPr wrap="square" rtlCol="0">
            <a:spAutoFit/>
          </a:bodyPr>
          <a:lstStyle/>
          <a:p>
            <a:pPr defTabSz="685800"/>
            <a:r>
              <a:rPr lang="en-US" altLang="zh-CN" sz="690" dirty="0">
                <a:solidFill>
                  <a:prstClr val="white">
                    <a:lumMod val="50000"/>
                  </a:prstClr>
                </a:solidFill>
                <a:latin typeface="Aktiv Grotesk" panose="020B0504020202020204" pitchFamily="34" charset="0"/>
                <a:ea typeface="TP-Link Aktiv" panose="020B0504020202020204" pitchFamily="34" charset="0"/>
                <a:cs typeface="Aktiv Grotesk" panose="020B0504020202020204" pitchFamily="34" charset="0"/>
              </a:rPr>
              <a:t>© 2020 TP-Link, Inc. Confidential information. Not for distribution or reproduction.</a:t>
            </a:r>
            <a:endParaRPr lang="zh-CN" altLang="en-US" sz="690" dirty="0">
              <a:solidFill>
                <a:prstClr val="white">
                  <a:lumMod val="50000"/>
                </a:prstClr>
              </a:solidFill>
              <a:latin typeface="Aktiv Grotesk" panose="020B0504020202020204" pitchFamily="34" charset="0"/>
              <a:cs typeface="Aktiv Grotesk" panose="020B0504020202020204" pitchFamily="34" charset="0"/>
            </a:endParaRPr>
          </a:p>
        </p:txBody>
      </p:sp>
      <p:pic>
        <p:nvPicPr>
          <p:cNvPr id="10" name="图片 9">
            <a:extLst>
              <a:ext uri="{FF2B5EF4-FFF2-40B4-BE49-F238E27FC236}">
                <a16:creationId xmlns:a16="http://schemas.microsoft.com/office/drawing/2014/main" id="{DFA17513-8BB6-8A46-BE20-5ADCCBF2E5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12594" y="195211"/>
            <a:ext cx="161840" cy="161840"/>
          </a:xfrm>
          <a:prstGeom prst="rect">
            <a:avLst/>
          </a:prstGeom>
        </p:spPr>
      </p:pic>
    </p:spTree>
    <p:extLst>
      <p:ext uri="{BB962C8B-B14F-4D97-AF65-F5344CB8AC3E}">
        <p14:creationId xmlns:p14="http://schemas.microsoft.com/office/powerpoint/2010/main" val="28303407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World No.1">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DF59B1E-C891-A443-8F5D-3D8035A4163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9144000" cy="5170816"/>
          </a:xfrm>
          <a:prstGeom prst="rect">
            <a:avLst/>
          </a:prstGeom>
        </p:spPr>
      </p:pic>
      <p:pic>
        <p:nvPicPr>
          <p:cNvPr id="12" name="图片 11">
            <a:extLst>
              <a:ext uri="{FF2B5EF4-FFF2-40B4-BE49-F238E27FC236}">
                <a16:creationId xmlns:a16="http://schemas.microsoft.com/office/drawing/2014/main" id="{1BEC50B9-71B8-EE43-B14D-51CCC0D7F5A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028" y="4809196"/>
            <a:ext cx="585488" cy="220720"/>
          </a:xfrm>
          <a:prstGeom prst="rect">
            <a:avLst/>
          </a:prstGeom>
        </p:spPr>
      </p:pic>
      <p:sp>
        <p:nvSpPr>
          <p:cNvPr id="6" name="文本框 5">
            <a:extLst>
              <a:ext uri="{FF2B5EF4-FFF2-40B4-BE49-F238E27FC236}">
                <a16:creationId xmlns:a16="http://schemas.microsoft.com/office/drawing/2014/main" id="{0D23C5EA-8FBB-BC4D-9E52-490A3D9DE7EF}"/>
              </a:ext>
            </a:extLst>
          </p:cNvPr>
          <p:cNvSpPr txBox="1"/>
          <p:nvPr userDrawn="1"/>
        </p:nvSpPr>
        <p:spPr>
          <a:xfrm>
            <a:off x="6244956" y="4876327"/>
            <a:ext cx="2856080" cy="292388"/>
          </a:xfrm>
          <a:prstGeom prst="rect">
            <a:avLst/>
          </a:prstGeom>
          <a:noFill/>
        </p:spPr>
        <p:txBody>
          <a:bodyPr wrap="square" rtlCol="0">
            <a:spAutoFit/>
          </a:bodyPr>
          <a:lstStyle/>
          <a:p>
            <a:pPr defTabSz="685800"/>
            <a:r>
              <a:rPr lang="en-US" altLang="zh-CN" sz="650" dirty="0">
                <a:solidFill>
                  <a:srgbClr val="F5FCFB"/>
                </a:solidFill>
                <a:latin typeface="Aktiv Grotesk" panose="020B0504020202020204" pitchFamily="34" charset="0"/>
                <a:ea typeface="TP-Link Aktiv" panose="020B0504020202020204" pitchFamily="34" charset="0"/>
                <a:cs typeface="Aktiv Grotesk" panose="020B0504020202020204" pitchFamily="34" charset="0"/>
              </a:rPr>
              <a:t>© 2021 TP-Link Corporation Limited. Not for distribution or reproduction.</a:t>
            </a:r>
            <a:endParaRPr lang="zh-CN" altLang="en-US" sz="650" dirty="0">
              <a:solidFill>
                <a:srgbClr val="F5FCFB"/>
              </a:solidFill>
              <a:latin typeface="Aktiv Grotesk" panose="020B0504020202020204" pitchFamily="34" charset="0"/>
              <a:cs typeface="Aktiv Grotesk" panose="020B0504020202020204" pitchFamily="34" charset="0"/>
            </a:endParaRPr>
          </a:p>
        </p:txBody>
      </p:sp>
    </p:spTree>
    <p:extLst>
      <p:ext uri="{BB962C8B-B14F-4D97-AF65-F5344CB8AC3E}">
        <p14:creationId xmlns:p14="http://schemas.microsoft.com/office/powerpoint/2010/main" val="4326432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World No.1">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DF59B1E-C891-A443-8F5D-3D8035A4163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148" y="0"/>
            <a:ext cx="9286579" cy="5155437"/>
          </a:xfrm>
          <a:prstGeom prst="rect">
            <a:avLst/>
          </a:prstGeom>
        </p:spPr>
      </p:pic>
      <p:pic>
        <p:nvPicPr>
          <p:cNvPr id="12" name="图片 11">
            <a:extLst>
              <a:ext uri="{FF2B5EF4-FFF2-40B4-BE49-F238E27FC236}">
                <a16:creationId xmlns:a16="http://schemas.microsoft.com/office/drawing/2014/main" id="{1BEC50B9-71B8-EE43-B14D-51CCC0D7F5A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028" y="4809196"/>
            <a:ext cx="585488" cy="220720"/>
          </a:xfrm>
          <a:prstGeom prst="rect">
            <a:avLst/>
          </a:prstGeom>
        </p:spPr>
      </p:pic>
      <p:sp>
        <p:nvSpPr>
          <p:cNvPr id="8" name="文本框 7">
            <a:extLst>
              <a:ext uri="{FF2B5EF4-FFF2-40B4-BE49-F238E27FC236}">
                <a16:creationId xmlns:a16="http://schemas.microsoft.com/office/drawing/2014/main" id="{C3E9D9B5-56DB-F54E-B087-DC3BBF2B61F1}"/>
              </a:ext>
            </a:extLst>
          </p:cNvPr>
          <p:cNvSpPr txBox="1"/>
          <p:nvPr userDrawn="1"/>
        </p:nvSpPr>
        <p:spPr>
          <a:xfrm>
            <a:off x="6244956" y="4876327"/>
            <a:ext cx="2856080" cy="292388"/>
          </a:xfrm>
          <a:prstGeom prst="rect">
            <a:avLst/>
          </a:prstGeom>
          <a:noFill/>
        </p:spPr>
        <p:txBody>
          <a:bodyPr wrap="square" rtlCol="0">
            <a:spAutoFit/>
          </a:bodyPr>
          <a:lstStyle/>
          <a:p>
            <a:pPr defTabSz="685800"/>
            <a:r>
              <a:rPr lang="en-US" altLang="zh-CN" sz="650" dirty="0">
                <a:solidFill>
                  <a:srgbClr val="F5FCFB"/>
                </a:solidFill>
                <a:latin typeface="Aktiv Grotesk" panose="020B0504020202020204" pitchFamily="34" charset="0"/>
                <a:ea typeface="TP-Link Aktiv" panose="020B0504020202020204" pitchFamily="34" charset="0"/>
                <a:cs typeface="Aktiv Grotesk" panose="020B0504020202020204" pitchFamily="34" charset="0"/>
              </a:rPr>
              <a:t>© 2021 TP-Link Corporation Limited. Not for distribution or reproduction.</a:t>
            </a:r>
            <a:endParaRPr lang="zh-CN" altLang="en-US" sz="650" dirty="0">
              <a:solidFill>
                <a:srgbClr val="F5FCFB"/>
              </a:solidFill>
              <a:latin typeface="Aktiv Grotesk" panose="020B0504020202020204" pitchFamily="34" charset="0"/>
              <a:cs typeface="Aktiv Grotesk" panose="020B0504020202020204" pitchFamily="34" charset="0"/>
            </a:endParaRPr>
          </a:p>
        </p:txBody>
      </p:sp>
    </p:spTree>
    <p:extLst>
      <p:ext uri="{BB962C8B-B14F-4D97-AF65-F5344CB8AC3E}">
        <p14:creationId xmlns:p14="http://schemas.microsoft.com/office/powerpoint/2010/main" val="14267624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空白页2">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B0511659-FC4A-1840-9276-2B54593704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091737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封底">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B0511659-FC4A-1840-9276-2B54593704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4" y="-13394"/>
            <a:ext cx="9180512" cy="5164038"/>
          </a:xfrm>
          <a:prstGeom prst="rect">
            <a:avLst/>
          </a:prstGeom>
        </p:spPr>
      </p:pic>
      <p:grpSp>
        <p:nvGrpSpPr>
          <p:cNvPr id="14" name="组合 13">
            <a:extLst>
              <a:ext uri="{FF2B5EF4-FFF2-40B4-BE49-F238E27FC236}">
                <a16:creationId xmlns:a16="http://schemas.microsoft.com/office/drawing/2014/main" id="{77ADE63F-FB8E-024B-B7D6-17D841D1D7E7}"/>
              </a:ext>
            </a:extLst>
          </p:cNvPr>
          <p:cNvGrpSpPr/>
          <p:nvPr userDrawn="1"/>
        </p:nvGrpSpPr>
        <p:grpSpPr>
          <a:xfrm>
            <a:off x="1268026" y="1937955"/>
            <a:ext cx="6622628" cy="1429022"/>
            <a:chOff x="1268026" y="1824744"/>
            <a:chExt cx="6622628" cy="1429022"/>
          </a:xfrm>
        </p:grpSpPr>
        <p:sp>
          <p:nvSpPr>
            <p:cNvPr id="7" name="文本框 6">
              <a:extLst>
                <a:ext uri="{FF2B5EF4-FFF2-40B4-BE49-F238E27FC236}">
                  <a16:creationId xmlns:a16="http://schemas.microsoft.com/office/drawing/2014/main" id="{B6D237C0-64A0-4B44-A25D-F206AE68821C}"/>
                </a:ext>
              </a:extLst>
            </p:cNvPr>
            <p:cNvSpPr txBox="1"/>
            <p:nvPr userDrawn="1"/>
          </p:nvSpPr>
          <p:spPr>
            <a:xfrm>
              <a:off x="1450310" y="1915886"/>
              <a:ext cx="6258060" cy="830997"/>
            </a:xfrm>
            <a:prstGeom prst="rect">
              <a:avLst/>
            </a:prstGeom>
            <a:noFill/>
          </p:spPr>
          <p:txBody>
            <a:bodyPr wrap="none" rtlCol="0">
              <a:spAutoFit/>
            </a:bodyPr>
            <a:lstStyle/>
            <a:p>
              <a:pPr algn="ctr"/>
              <a:r>
                <a:rPr kumimoji="1" lang="en-US" altLang="zh-CN" sz="4800" b="1" dirty="0">
                  <a:solidFill>
                    <a:schemeClr val="bg1"/>
                  </a:solidFill>
                  <a:latin typeface="Aktiv Grotesk" panose="020B0504020202020204" pitchFamily="34" charset="0"/>
                  <a:cs typeface="Aktiv Grotesk" panose="020B0504020202020204" pitchFamily="34" charset="0"/>
                </a:rPr>
                <a:t>Thanks for Watching</a:t>
              </a:r>
              <a:endParaRPr kumimoji="1" lang="zh-CN" altLang="en-US" sz="4800" b="1" dirty="0">
                <a:solidFill>
                  <a:schemeClr val="bg1"/>
                </a:solidFill>
                <a:latin typeface="Aktiv Grotesk" panose="020B0504020202020204" pitchFamily="34" charset="0"/>
                <a:cs typeface="Aktiv Grotesk" panose="020B0504020202020204" pitchFamily="34" charset="0"/>
              </a:endParaRPr>
            </a:p>
          </p:txBody>
        </p:sp>
        <p:sp>
          <p:nvSpPr>
            <p:cNvPr id="8" name="文本框 7">
              <a:extLst>
                <a:ext uri="{FF2B5EF4-FFF2-40B4-BE49-F238E27FC236}">
                  <a16:creationId xmlns:a16="http://schemas.microsoft.com/office/drawing/2014/main" id="{86C98631-BB05-024D-928F-C4A6651A8C17}"/>
                </a:ext>
              </a:extLst>
            </p:cNvPr>
            <p:cNvSpPr txBox="1"/>
            <p:nvPr userDrawn="1"/>
          </p:nvSpPr>
          <p:spPr>
            <a:xfrm>
              <a:off x="1450310" y="2746883"/>
              <a:ext cx="6258060" cy="307777"/>
            </a:xfrm>
            <a:prstGeom prst="rect">
              <a:avLst/>
            </a:prstGeom>
            <a:noFill/>
          </p:spPr>
          <p:txBody>
            <a:bodyPr wrap="square" rtlCol="0">
              <a:spAutoFit/>
            </a:bodyPr>
            <a:lstStyle/>
            <a:p>
              <a:pPr algn="ctr" defTabSz="685800"/>
              <a:r>
                <a:rPr lang="en-US" altLang="zh-CN" sz="1400" dirty="0">
                  <a:solidFill>
                    <a:prstClr val="white"/>
                  </a:solidFill>
                  <a:latin typeface="TP-Link Aktiv" panose="020B0504020202020204" pitchFamily="34" charset="0"/>
                  <a:ea typeface="TP-Link Aktiv" panose="020B0504020202020204" pitchFamily="34" charset="0"/>
                  <a:cs typeface="TP-Link Aktiv" panose="020B0504020202020204" pitchFamily="34" charset="0"/>
                </a:rPr>
                <a:t>© 2020 TP-Link, Inc. Confidential information. Not for distribution or reproduction.</a:t>
              </a:r>
              <a:endParaRPr lang="zh-CN" altLang="en-US" sz="1400" dirty="0">
                <a:solidFill>
                  <a:prstClr val="white"/>
                </a:solidFill>
                <a:latin typeface="TP-Link Aktiv" panose="020B0504020202020204" pitchFamily="34" charset="0"/>
                <a:cs typeface="TP-Link Aktiv" panose="020B0504020202020204" pitchFamily="34" charset="0"/>
              </a:endParaRPr>
            </a:p>
          </p:txBody>
        </p:sp>
        <p:pic>
          <p:nvPicPr>
            <p:cNvPr id="10" name="图片 9">
              <a:extLst>
                <a:ext uri="{FF2B5EF4-FFF2-40B4-BE49-F238E27FC236}">
                  <a16:creationId xmlns:a16="http://schemas.microsoft.com/office/drawing/2014/main" id="{513CD98C-1932-B740-9C76-4DD272C92AF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1268026" y="3071482"/>
              <a:ext cx="182284" cy="182284"/>
            </a:xfrm>
            <a:prstGeom prst="rect">
              <a:avLst/>
            </a:prstGeom>
          </p:spPr>
        </p:pic>
        <p:pic>
          <p:nvPicPr>
            <p:cNvPr id="11" name="图片 10">
              <a:extLst>
                <a:ext uri="{FF2B5EF4-FFF2-40B4-BE49-F238E27FC236}">
                  <a16:creationId xmlns:a16="http://schemas.microsoft.com/office/drawing/2014/main" id="{8A2747BD-1A19-1E4D-A04B-05B77605C0E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08370" y="1824744"/>
              <a:ext cx="182284" cy="182284"/>
            </a:xfrm>
            <a:prstGeom prst="rect">
              <a:avLst/>
            </a:prstGeom>
          </p:spPr>
        </p:pic>
      </p:grpSp>
    </p:spTree>
    <p:extLst>
      <p:ext uri="{BB962C8B-B14F-4D97-AF65-F5344CB8AC3E}">
        <p14:creationId xmlns:p14="http://schemas.microsoft.com/office/powerpoint/2010/main" val="33861103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3906438-7F39-3E4C-B82A-47C9FBDE8A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2" name="文本框 11">
            <a:extLst>
              <a:ext uri="{FF2B5EF4-FFF2-40B4-BE49-F238E27FC236}">
                <a16:creationId xmlns:a16="http://schemas.microsoft.com/office/drawing/2014/main" id="{03EFCCE7-1B0E-4249-A9A1-74902386C130}"/>
              </a:ext>
            </a:extLst>
          </p:cNvPr>
          <p:cNvSpPr txBox="1"/>
          <p:nvPr userDrawn="1"/>
        </p:nvSpPr>
        <p:spPr>
          <a:xfrm>
            <a:off x="1910779" y="2571750"/>
            <a:ext cx="5362324" cy="276999"/>
          </a:xfrm>
          <a:prstGeom prst="rect">
            <a:avLst/>
          </a:prstGeom>
          <a:noFill/>
        </p:spPr>
        <p:txBody>
          <a:bodyPr wrap="square" rtlCol="0">
            <a:spAutoFit/>
          </a:bodyPr>
          <a:lstStyle/>
          <a:p>
            <a:pPr algn="ctr" defTabSz="685800"/>
            <a:r>
              <a:rPr lang="en-US" altLang="zh-CN" sz="1200" dirty="0">
                <a:solidFill>
                  <a:prstClr val="white"/>
                </a:solidFill>
                <a:latin typeface="TP-Link Aktiv" panose="020B0504020202020204" pitchFamily="34" charset="0"/>
                <a:ea typeface="TP-Link Aktiv" panose="020B0504020202020204" pitchFamily="34" charset="0"/>
                <a:cs typeface="TP-Link Aktiv" panose="020B0504020202020204" pitchFamily="34" charset="0"/>
              </a:rPr>
              <a:t>© 2020 TP-Link, Inc. Confidential information. Not for distribution or reproduction.</a:t>
            </a:r>
            <a:endParaRPr lang="zh-CN" altLang="en-US" sz="1200" dirty="0">
              <a:solidFill>
                <a:prstClr val="white"/>
              </a:solidFill>
              <a:latin typeface="TP-Link Aktiv" panose="020B0504020202020204" pitchFamily="34" charset="0"/>
              <a:cs typeface="TP-Link Aktiv" panose="020B0504020202020204" pitchFamily="34" charset="0"/>
            </a:endParaRPr>
          </a:p>
        </p:txBody>
      </p:sp>
      <p:pic>
        <p:nvPicPr>
          <p:cNvPr id="8" name="图片 7">
            <a:extLst>
              <a:ext uri="{FF2B5EF4-FFF2-40B4-BE49-F238E27FC236}">
                <a16:creationId xmlns:a16="http://schemas.microsoft.com/office/drawing/2014/main" id="{0F6C9BE4-9E4E-694B-85C8-AD9F19AAE3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98284" y="4497226"/>
            <a:ext cx="947432" cy="357167"/>
          </a:xfrm>
          <a:prstGeom prst="rect">
            <a:avLst/>
          </a:prstGeom>
        </p:spPr>
      </p:pic>
    </p:spTree>
    <p:extLst>
      <p:ext uri="{BB962C8B-B14F-4D97-AF65-F5344CB8AC3E}">
        <p14:creationId xmlns:p14="http://schemas.microsoft.com/office/powerpoint/2010/main" val="1938840266"/>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orient="horz" pos="1705">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DF24EF1-B95E-7D45-9B01-3C6C5F0028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7" name="圆角矩形 16">
            <a:extLst>
              <a:ext uri="{FF2B5EF4-FFF2-40B4-BE49-F238E27FC236}">
                <a16:creationId xmlns:a16="http://schemas.microsoft.com/office/drawing/2014/main" id="{433562AD-1893-4240-84DB-7BD5DE617AC7}"/>
              </a:ext>
            </a:extLst>
          </p:cNvPr>
          <p:cNvSpPr/>
          <p:nvPr userDrawn="1"/>
        </p:nvSpPr>
        <p:spPr>
          <a:xfrm>
            <a:off x="8831135" y="4878570"/>
            <a:ext cx="404587" cy="17222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ktiv Grotesk" panose="020B0504020202020204" pitchFamily="34" charset="0"/>
            </a:endParaRPr>
          </a:p>
        </p:txBody>
      </p:sp>
      <p:sp>
        <p:nvSpPr>
          <p:cNvPr id="13" name="文本框 12">
            <a:extLst>
              <a:ext uri="{FF2B5EF4-FFF2-40B4-BE49-F238E27FC236}">
                <a16:creationId xmlns:a16="http://schemas.microsoft.com/office/drawing/2014/main" id="{3218601E-A1AF-684F-B8E6-3503C097DED0}"/>
              </a:ext>
            </a:extLst>
          </p:cNvPr>
          <p:cNvSpPr txBox="1"/>
          <p:nvPr userDrawn="1"/>
        </p:nvSpPr>
        <p:spPr>
          <a:xfrm>
            <a:off x="3984669" y="3217797"/>
            <a:ext cx="3956376" cy="1107996"/>
          </a:xfrm>
          <a:prstGeom prst="rect">
            <a:avLst/>
          </a:prstGeom>
          <a:noFill/>
        </p:spPr>
        <p:txBody>
          <a:bodyPr wrap="square" rtlCol="0">
            <a:spAutoFit/>
          </a:bodyPr>
          <a:lstStyle/>
          <a:p>
            <a:r>
              <a:rPr kumimoji="1" lang="en-US" altLang="zh-CN" sz="6600" b="1" dirty="0">
                <a:solidFill>
                  <a:schemeClr val="bg1"/>
                </a:solidFill>
                <a:latin typeface="Aktiv Grotesk" panose="020B0504020202020204" pitchFamily="34" charset="0"/>
                <a:cs typeface="Aktiv Grotesk" panose="020B0504020202020204" pitchFamily="34" charset="0"/>
              </a:rPr>
              <a:t>Contents</a:t>
            </a:r>
            <a:endParaRPr kumimoji="1" lang="zh-CN" altLang="en-US" sz="6600" b="1" dirty="0">
              <a:solidFill>
                <a:schemeClr val="bg1"/>
              </a:solidFill>
              <a:latin typeface="Aktiv Grotesk" panose="020B0504020202020204" pitchFamily="34" charset="0"/>
              <a:cs typeface="Aktiv Grotesk" panose="020B0504020202020204" pitchFamily="34" charset="0"/>
            </a:endParaRPr>
          </a:p>
        </p:txBody>
      </p:sp>
      <p:sp>
        <p:nvSpPr>
          <p:cNvPr id="16" name="文本框 15">
            <a:extLst>
              <a:ext uri="{FF2B5EF4-FFF2-40B4-BE49-F238E27FC236}">
                <a16:creationId xmlns:a16="http://schemas.microsoft.com/office/drawing/2014/main" id="{5B10BBF3-6448-E14F-A78D-D3A4920B8483}"/>
              </a:ext>
            </a:extLst>
          </p:cNvPr>
          <p:cNvSpPr txBox="1"/>
          <p:nvPr userDrawn="1"/>
        </p:nvSpPr>
        <p:spPr>
          <a:xfrm>
            <a:off x="5470011" y="4857695"/>
            <a:ext cx="3419625" cy="198516"/>
          </a:xfrm>
          <a:prstGeom prst="rect">
            <a:avLst/>
          </a:prstGeom>
          <a:noFill/>
        </p:spPr>
        <p:txBody>
          <a:bodyPr wrap="square" rtlCol="0">
            <a:spAutoFit/>
          </a:bodyPr>
          <a:lstStyle/>
          <a:p>
            <a:pPr defTabSz="685800"/>
            <a:r>
              <a:rPr lang="en-US" altLang="zh-CN" sz="690" dirty="0">
                <a:solidFill>
                  <a:prstClr val="white">
                    <a:lumMod val="50000"/>
                  </a:prstClr>
                </a:solidFill>
                <a:latin typeface="Aktiv Grotesk" panose="020B0504020202020204" pitchFamily="34" charset="0"/>
                <a:ea typeface="TP-Link Aktiv" panose="020B0504020202020204" pitchFamily="34" charset="0"/>
                <a:cs typeface="Aktiv Grotesk" panose="020B0504020202020204" pitchFamily="34" charset="0"/>
              </a:rPr>
              <a:t>© 2020 TP-Link, Inc. Confidential information. Not for distribution or reproduction.</a:t>
            </a:r>
            <a:endParaRPr lang="zh-CN" altLang="en-US" sz="690" dirty="0">
              <a:solidFill>
                <a:prstClr val="white">
                  <a:lumMod val="50000"/>
                </a:prstClr>
              </a:solidFill>
              <a:latin typeface="Aktiv Grotesk" panose="020B0504020202020204" pitchFamily="34" charset="0"/>
              <a:cs typeface="Aktiv Grotesk" panose="020B0504020202020204" pitchFamily="34" charset="0"/>
            </a:endParaRPr>
          </a:p>
        </p:txBody>
      </p:sp>
      <p:pic>
        <p:nvPicPr>
          <p:cNvPr id="14" name="图片 13">
            <a:extLst>
              <a:ext uri="{FF2B5EF4-FFF2-40B4-BE49-F238E27FC236}">
                <a16:creationId xmlns:a16="http://schemas.microsoft.com/office/drawing/2014/main" id="{F5248E1A-3D71-4341-9B69-295C1E9C83AD}"/>
              </a:ext>
            </a:extLst>
          </p:cNvPr>
          <p:cNvPicPr>
            <a:picLocks noChangeAspect="1"/>
          </p:cNvPicPr>
          <p:nvPr userDrawn="1"/>
        </p:nvPicPr>
        <p:blipFill>
          <a:blip r:embed="rId3"/>
          <a:stretch>
            <a:fillRect/>
          </a:stretch>
        </p:blipFill>
        <p:spPr>
          <a:xfrm>
            <a:off x="252028" y="4804728"/>
            <a:ext cx="585488" cy="225188"/>
          </a:xfrm>
          <a:prstGeom prst="rect">
            <a:avLst/>
          </a:prstGeom>
        </p:spPr>
      </p:pic>
      <p:sp>
        <p:nvSpPr>
          <p:cNvPr id="8" name="幻灯片编号占位符 5">
            <a:extLst>
              <a:ext uri="{FF2B5EF4-FFF2-40B4-BE49-F238E27FC236}">
                <a16:creationId xmlns:a16="http://schemas.microsoft.com/office/drawing/2014/main" id="{2DE780FE-AC84-F143-9042-568DBD1257DA}"/>
              </a:ext>
            </a:extLst>
          </p:cNvPr>
          <p:cNvSpPr>
            <a:spLocks noGrp="1"/>
          </p:cNvSpPr>
          <p:nvPr>
            <p:ph type="sldNum" sz="quarter" idx="12"/>
          </p:nvPr>
        </p:nvSpPr>
        <p:spPr>
          <a:xfrm>
            <a:off x="8566561" y="4822763"/>
            <a:ext cx="540932" cy="273844"/>
          </a:xfrm>
        </p:spPr>
        <p:txBody>
          <a:bodyPr/>
          <a:lstStyle>
            <a:lvl1pPr>
              <a:defRPr sz="650">
                <a:solidFill>
                  <a:srgbClr val="005564"/>
                </a:solidFill>
                <a:latin typeface="Aktiv Grotesk" panose="020B0504020202020204" pitchFamily="34" charset="0"/>
                <a:ea typeface="Aktiv Grotesk" panose="020B0504020202020204" pitchFamily="34" charset="0"/>
                <a:cs typeface="Aktiv Grotesk" panose="020B0504020202020204" pitchFamily="34" charset="0"/>
              </a:defRPr>
            </a:lvl1pPr>
          </a:lstStyle>
          <a:p>
            <a:fld id="{8045E168-1219-CD4A-80ED-4291B526AB8C}" type="slidenum">
              <a:rPr kumimoji="1" lang="zh-CN" altLang="en-US" smtClean="0"/>
              <a:pPr/>
              <a:t>‹#›</a:t>
            </a:fld>
            <a:endParaRPr kumimoji="1" lang="zh-CN" altLang="en-US" dirty="0"/>
          </a:p>
        </p:txBody>
      </p:sp>
    </p:spTree>
    <p:extLst>
      <p:ext uri="{BB962C8B-B14F-4D97-AF65-F5344CB8AC3E}">
        <p14:creationId xmlns:p14="http://schemas.microsoft.com/office/powerpoint/2010/main" val="3668734107"/>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orient="horz" pos="1705">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2410F3-9828-E94B-A6DB-D058A711EE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圆角矩形 5">
            <a:extLst>
              <a:ext uri="{FF2B5EF4-FFF2-40B4-BE49-F238E27FC236}">
                <a16:creationId xmlns:a16="http://schemas.microsoft.com/office/drawing/2014/main" id="{663F3465-FD1F-5441-8D28-61C06C0DD31C}"/>
              </a:ext>
            </a:extLst>
          </p:cNvPr>
          <p:cNvSpPr/>
          <p:nvPr userDrawn="1"/>
        </p:nvSpPr>
        <p:spPr>
          <a:xfrm>
            <a:off x="8831135" y="4878570"/>
            <a:ext cx="404587" cy="172221"/>
          </a:xfrm>
          <a:prstGeom prst="roundRect">
            <a:avLst/>
          </a:prstGeom>
          <a:solidFill>
            <a:srgbClr val="005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ktiv Grotesk" panose="020B0504020202020204" pitchFamily="34" charset="0"/>
            </a:endParaRPr>
          </a:p>
        </p:txBody>
      </p:sp>
      <p:pic>
        <p:nvPicPr>
          <p:cNvPr id="7" name="图片 6">
            <a:extLst>
              <a:ext uri="{FF2B5EF4-FFF2-40B4-BE49-F238E27FC236}">
                <a16:creationId xmlns:a16="http://schemas.microsoft.com/office/drawing/2014/main" id="{A549E781-B442-B34C-830D-4D1D8035CA3D}"/>
              </a:ext>
            </a:extLst>
          </p:cNvPr>
          <p:cNvPicPr>
            <a:picLocks noChangeAspect="1"/>
          </p:cNvPicPr>
          <p:nvPr userDrawn="1"/>
        </p:nvPicPr>
        <p:blipFill>
          <a:blip r:embed="rId3"/>
          <a:stretch>
            <a:fillRect/>
          </a:stretch>
        </p:blipFill>
        <p:spPr>
          <a:xfrm>
            <a:off x="252028" y="4804728"/>
            <a:ext cx="585488" cy="225188"/>
          </a:xfrm>
          <a:prstGeom prst="rect">
            <a:avLst/>
          </a:prstGeom>
        </p:spPr>
      </p:pic>
      <p:sp>
        <p:nvSpPr>
          <p:cNvPr id="9" name="文本框 8">
            <a:extLst>
              <a:ext uri="{FF2B5EF4-FFF2-40B4-BE49-F238E27FC236}">
                <a16:creationId xmlns:a16="http://schemas.microsoft.com/office/drawing/2014/main" id="{27557682-32AD-B44C-8256-3F88C527BD80}"/>
              </a:ext>
            </a:extLst>
          </p:cNvPr>
          <p:cNvSpPr txBox="1"/>
          <p:nvPr userDrawn="1"/>
        </p:nvSpPr>
        <p:spPr>
          <a:xfrm>
            <a:off x="5470011" y="4857695"/>
            <a:ext cx="3419625" cy="198516"/>
          </a:xfrm>
          <a:prstGeom prst="rect">
            <a:avLst/>
          </a:prstGeom>
          <a:noFill/>
        </p:spPr>
        <p:txBody>
          <a:bodyPr wrap="square" rtlCol="0">
            <a:spAutoFit/>
          </a:bodyPr>
          <a:lstStyle/>
          <a:p>
            <a:pPr defTabSz="685800"/>
            <a:r>
              <a:rPr lang="en-US" altLang="zh-CN" sz="690" dirty="0">
                <a:solidFill>
                  <a:prstClr val="white">
                    <a:lumMod val="50000"/>
                  </a:prstClr>
                </a:solidFill>
                <a:latin typeface="Aktiv Grotesk" panose="020B0504020202020204" pitchFamily="34" charset="0"/>
                <a:ea typeface="TP-Link Aktiv" panose="020B0504020202020204" pitchFamily="34" charset="0"/>
                <a:cs typeface="Aktiv Grotesk" panose="020B0504020202020204" pitchFamily="34" charset="0"/>
              </a:rPr>
              <a:t>© 2020 TP-Link, Inc. Confidential information. Not for distribution or reproduction.</a:t>
            </a:r>
            <a:endParaRPr lang="zh-CN" altLang="en-US" sz="690" dirty="0">
              <a:solidFill>
                <a:prstClr val="white">
                  <a:lumMod val="50000"/>
                </a:prstClr>
              </a:solidFill>
              <a:latin typeface="Aktiv Grotesk" panose="020B0504020202020204" pitchFamily="34" charset="0"/>
              <a:cs typeface="Aktiv Grotesk" panose="020B0504020202020204" pitchFamily="34" charset="0"/>
            </a:endParaRPr>
          </a:p>
        </p:txBody>
      </p:sp>
      <p:sp>
        <p:nvSpPr>
          <p:cNvPr id="10" name="幻灯片编号占位符 5">
            <a:extLst>
              <a:ext uri="{FF2B5EF4-FFF2-40B4-BE49-F238E27FC236}">
                <a16:creationId xmlns:a16="http://schemas.microsoft.com/office/drawing/2014/main" id="{A0F6BBB5-08BD-F84C-8647-CF5D08385D49}"/>
              </a:ext>
            </a:extLst>
          </p:cNvPr>
          <p:cNvSpPr>
            <a:spLocks noGrp="1"/>
          </p:cNvSpPr>
          <p:nvPr>
            <p:ph type="sldNum" sz="quarter" idx="12"/>
          </p:nvPr>
        </p:nvSpPr>
        <p:spPr>
          <a:xfrm>
            <a:off x="8566561" y="4822763"/>
            <a:ext cx="540932" cy="273844"/>
          </a:xfrm>
        </p:spPr>
        <p:txBody>
          <a:bodyPr/>
          <a:lstStyle>
            <a:lvl1pPr>
              <a:defRPr sz="650">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lvl1pPr>
          </a:lstStyle>
          <a:p>
            <a:fld id="{8045E168-1219-CD4A-80ED-4291B526AB8C}" type="slidenum">
              <a:rPr kumimoji="1" lang="zh-CN" altLang="en-US" smtClean="0"/>
              <a:pPr/>
              <a:t>‹#›</a:t>
            </a:fld>
            <a:endParaRPr kumimoji="1" lang="zh-CN" altLang="en-US" dirty="0"/>
          </a:p>
        </p:txBody>
      </p:sp>
    </p:spTree>
    <p:extLst>
      <p:ext uri="{BB962C8B-B14F-4D97-AF65-F5344CB8AC3E}">
        <p14:creationId xmlns:p14="http://schemas.microsoft.com/office/powerpoint/2010/main" val="4166922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ody">
    <p:spTree>
      <p:nvGrpSpPr>
        <p:cNvPr id="1" name=""/>
        <p:cNvGrpSpPr/>
        <p:nvPr/>
      </p:nvGrpSpPr>
      <p:grpSpPr>
        <a:xfrm>
          <a:off x="0" y="0"/>
          <a:ext cx="0" cy="0"/>
          <a:chOff x="0" y="0"/>
          <a:chExt cx="0" cy="0"/>
        </a:xfrm>
      </p:grpSpPr>
      <p:sp>
        <p:nvSpPr>
          <p:cNvPr id="10" name="Rounded Rectangle 1"/>
          <p:cNvSpPr/>
          <p:nvPr userDrawn="1"/>
        </p:nvSpPr>
        <p:spPr>
          <a:xfrm>
            <a:off x="4750570" y="4797642"/>
            <a:ext cx="4399766" cy="357386"/>
          </a:xfrm>
          <a:custGeom>
            <a:avLst/>
            <a:gdLst>
              <a:gd name="connsiteX0" fmla="*/ 0 w 14963586"/>
              <a:gd name="connsiteY0" fmla="*/ 285916 h 1715462"/>
              <a:gd name="connsiteX1" fmla="*/ 285916 w 14963586"/>
              <a:gd name="connsiteY1" fmla="*/ 0 h 1715462"/>
              <a:gd name="connsiteX2" fmla="*/ 14677670 w 14963586"/>
              <a:gd name="connsiteY2" fmla="*/ 0 h 1715462"/>
              <a:gd name="connsiteX3" fmla="*/ 14963586 w 14963586"/>
              <a:gd name="connsiteY3" fmla="*/ 285916 h 1715462"/>
              <a:gd name="connsiteX4" fmla="*/ 14963586 w 14963586"/>
              <a:gd name="connsiteY4" fmla="*/ 1429546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14963586 w 14963586"/>
              <a:gd name="connsiteY4" fmla="*/ 1429546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7206817 w 14963586"/>
              <a:gd name="connsiteY4" fmla="*/ 1312315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14677670 w 14963586"/>
              <a:gd name="connsiteY4" fmla="*/ 1715462 h 1715462"/>
              <a:gd name="connsiteX5" fmla="*/ 285916 w 14963586"/>
              <a:gd name="connsiteY5" fmla="*/ 1715462 h 1715462"/>
              <a:gd name="connsiteX6" fmla="*/ 0 w 14963586"/>
              <a:gd name="connsiteY6" fmla="*/ 1429546 h 1715462"/>
              <a:gd name="connsiteX7" fmla="*/ 0 w 14963586"/>
              <a:gd name="connsiteY7" fmla="*/ 285916 h 1715462"/>
              <a:gd name="connsiteX0" fmla="*/ 0 w 14787939"/>
              <a:gd name="connsiteY0" fmla="*/ 285916 h 1715462"/>
              <a:gd name="connsiteX1" fmla="*/ 285916 w 14787939"/>
              <a:gd name="connsiteY1" fmla="*/ 0 h 1715462"/>
              <a:gd name="connsiteX2" fmla="*/ 6588747 w 14787939"/>
              <a:gd name="connsiteY2" fmla="*/ 0 h 1715462"/>
              <a:gd name="connsiteX3" fmla="*/ 14677670 w 14787939"/>
              <a:gd name="connsiteY3" fmla="*/ 1715462 h 1715462"/>
              <a:gd name="connsiteX4" fmla="*/ 285916 w 14787939"/>
              <a:gd name="connsiteY4" fmla="*/ 1715462 h 1715462"/>
              <a:gd name="connsiteX5" fmla="*/ 0 w 14787939"/>
              <a:gd name="connsiteY5" fmla="*/ 1429546 h 1715462"/>
              <a:gd name="connsiteX6" fmla="*/ 0 w 14787939"/>
              <a:gd name="connsiteY6" fmla="*/ 285916 h 1715462"/>
              <a:gd name="connsiteX0" fmla="*/ 0 w 14787939"/>
              <a:gd name="connsiteY0" fmla="*/ 285916 h 1715462"/>
              <a:gd name="connsiteX1" fmla="*/ 285916 w 14787939"/>
              <a:gd name="connsiteY1" fmla="*/ 0 h 1715462"/>
              <a:gd name="connsiteX2" fmla="*/ 6588747 w 14787939"/>
              <a:gd name="connsiteY2" fmla="*/ 0 h 1715462"/>
              <a:gd name="connsiteX3" fmla="*/ 14677670 w 14787939"/>
              <a:gd name="connsiteY3" fmla="*/ 1715462 h 1715462"/>
              <a:gd name="connsiteX4" fmla="*/ 0 w 14787939"/>
              <a:gd name="connsiteY4" fmla="*/ 1429546 h 1715462"/>
              <a:gd name="connsiteX5" fmla="*/ 0 w 14787939"/>
              <a:gd name="connsiteY5" fmla="*/ 285916 h 1715462"/>
              <a:gd name="connsiteX0" fmla="*/ 0 w 14801719"/>
              <a:gd name="connsiteY0" fmla="*/ 285916 h 1715706"/>
              <a:gd name="connsiteX1" fmla="*/ 285916 w 14801719"/>
              <a:gd name="connsiteY1" fmla="*/ 0 h 1715706"/>
              <a:gd name="connsiteX2" fmla="*/ 6588747 w 14801719"/>
              <a:gd name="connsiteY2" fmla="*/ 0 h 1715706"/>
              <a:gd name="connsiteX3" fmla="*/ 14677670 w 14801719"/>
              <a:gd name="connsiteY3" fmla="*/ 1715462 h 1715706"/>
              <a:gd name="connsiteX4" fmla="*/ 0 w 14801719"/>
              <a:gd name="connsiteY4" fmla="*/ 1429546 h 1715706"/>
              <a:gd name="connsiteX5" fmla="*/ 0 w 14801719"/>
              <a:gd name="connsiteY5" fmla="*/ 285916 h 1715706"/>
              <a:gd name="connsiteX0" fmla="*/ 0 w 7624135"/>
              <a:gd name="connsiteY0" fmla="*/ 285916 h 1520359"/>
              <a:gd name="connsiteX1" fmla="*/ 285916 w 7624135"/>
              <a:gd name="connsiteY1" fmla="*/ 0 h 1520359"/>
              <a:gd name="connsiteX2" fmla="*/ 6588747 w 7624135"/>
              <a:gd name="connsiteY2" fmla="*/ 0 h 1520359"/>
              <a:gd name="connsiteX3" fmla="*/ 5494593 w 7624135"/>
              <a:gd name="connsiteY3" fmla="*/ 1520077 h 1520359"/>
              <a:gd name="connsiteX4" fmla="*/ 0 w 7624135"/>
              <a:gd name="connsiteY4" fmla="*/ 1429546 h 1520359"/>
              <a:gd name="connsiteX5" fmla="*/ 0 w 7624135"/>
              <a:gd name="connsiteY5" fmla="*/ 285916 h 1520359"/>
              <a:gd name="connsiteX0" fmla="*/ 0 w 6588747"/>
              <a:gd name="connsiteY0" fmla="*/ 285916 h 1520525"/>
              <a:gd name="connsiteX1" fmla="*/ 285916 w 6588747"/>
              <a:gd name="connsiteY1" fmla="*/ 0 h 1520525"/>
              <a:gd name="connsiteX2" fmla="*/ 6588747 w 6588747"/>
              <a:gd name="connsiteY2" fmla="*/ 0 h 1520525"/>
              <a:gd name="connsiteX3" fmla="*/ 5494593 w 6588747"/>
              <a:gd name="connsiteY3" fmla="*/ 1520077 h 1520525"/>
              <a:gd name="connsiteX4" fmla="*/ 0 w 6588747"/>
              <a:gd name="connsiteY4" fmla="*/ 1429546 h 1520525"/>
              <a:gd name="connsiteX5" fmla="*/ 0 w 6588747"/>
              <a:gd name="connsiteY5" fmla="*/ 285916 h 1520525"/>
              <a:gd name="connsiteX0" fmla="*/ 0 w 6588747"/>
              <a:gd name="connsiteY0" fmla="*/ 285916 h 1520077"/>
              <a:gd name="connsiteX1" fmla="*/ 285916 w 6588747"/>
              <a:gd name="connsiteY1" fmla="*/ 0 h 1520077"/>
              <a:gd name="connsiteX2" fmla="*/ 6588747 w 6588747"/>
              <a:gd name="connsiteY2" fmla="*/ 0 h 1520077"/>
              <a:gd name="connsiteX3" fmla="*/ 5494593 w 6588747"/>
              <a:gd name="connsiteY3" fmla="*/ 1520077 h 1520077"/>
              <a:gd name="connsiteX4" fmla="*/ 0 w 6588747"/>
              <a:gd name="connsiteY4" fmla="*/ 1429546 h 1520077"/>
              <a:gd name="connsiteX5" fmla="*/ 0 w 6588747"/>
              <a:gd name="connsiteY5" fmla="*/ 285916 h 1520077"/>
              <a:gd name="connsiteX0" fmla="*/ 0 w 5494593"/>
              <a:gd name="connsiteY0" fmla="*/ 285916 h 1520077"/>
              <a:gd name="connsiteX1" fmla="*/ 285916 w 5494593"/>
              <a:gd name="connsiteY1" fmla="*/ 0 h 1520077"/>
              <a:gd name="connsiteX2" fmla="*/ 5400027 w 5494593"/>
              <a:gd name="connsiteY2" fmla="*/ 10160 h 1520077"/>
              <a:gd name="connsiteX3" fmla="*/ 5494593 w 5494593"/>
              <a:gd name="connsiteY3" fmla="*/ 1520077 h 1520077"/>
              <a:gd name="connsiteX4" fmla="*/ 0 w 5494593"/>
              <a:gd name="connsiteY4" fmla="*/ 1429546 h 1520077"/>
              <a:gd name="connsiteX5" fmla="*/ 0 w 5494593"/>
              <a:gd name="connsiteY5" fmla="*/ 285916 h 1520077"/>
              <a:gd name="connsiteX0" fmla="*/ 0 w 5423473"/>
              <a:gd name="connsiteY0" fmla="*/ 285916 h 1520077"/>
              <a:gd name="connsiteX1" fmla="*/ 285916 w 5423473"/>
              <a:gd name="connsiteY1" fmla="*/ 0 h 1520077"/>
              <a:gd name="connsiteX2" fmla="*/ 5400027 w 5423473"/>
              <a:gd name="connsiteY2" fmla="*/ 10160 h 1520077"/>
              <a:gd name="connsiteX3" fmla="*/ 5423473 w 5423473"/>
              <a:gd name="connsiteY3" fmla="*/ 1520077 h 1520077"/>
              <a:gd name="connsiteX4" fmla="*/ 0 w 5423473"/>
              <a:gd name="connsiteY4" fmla="*/ 1429546 h 1520077"/>
              <a:gd name="connsiteX5" fmla="*/ 0 w 5423473"/>
              <a:gd name="connsiteY5" fmla="*/ 285916 h 1520077"/>
              <a:gd name="connsiteX0" fmla="*/ 0 w 5423473"/>
              <a:gd name="connsiteY0" fmla="*/ 285916 h 1429546"/>
              <a:gd name="connsiteX1" fmla="*/ 285916 w 5423473"/>
              <a:gd name="connsiteY1" fmla="*/ 0 h 1429546"/>
              <a:gd name="connsiteX2" fmla="*/ 5400027 w 5423473"/>
              <a:gd name="connsiteY2" fmla="*/ 10160 h 1429546"/>
              <a:gd name="connsiteX3" fmla="*/ 5423473 w 5423473"/>
              <a:gd name="connsiteY3" fmla="*/ 778397 h 1429546"/>
              <a:gd name="connsiteX4" fmla="*/ 0 w 5423473"/>
              <a:gd name="connsiteY4" fmla="*/ 1429546 h 1429546"/>
              <a:gd name="connsiteX5" fmla="*/ 0 w 5423473"/>
              <a:gd name="connsiteY5" fmla="*/ 285916 h 1429546"/>
              <a:gd name="connsiteX0" fmla="*/ 0 w 5423473"/>
              <a:gd name="connsiteY0" fmla="*/ 285916 h 778397"/>
              <a:gd name="connsiteX1" fmla="*/ 285916 w 5423473"/>
              <a:gd name="connsiteY1" fmla="*/ 0 h 778397"/>
              <a:gd name="connsiteX2" fmla="*/ 5400027 w 5423473"/>
              <a:gd name="connsiteY2" fmla="*/ 10160 h 778397"/>
              <a:gd name="connsiteX3" fmla="*/ 5423473 w 5423473"/>
              <a:gd name="connsiteY3" fmla="*/ 778397 h 778397"/>
              <a:gd name="connsiteX4" fmla="*/ 10160 w 5423473"/>
              <a:gd name="connsiteY4" fmla="*/ 616746 h 778397"/>
              <a:gd name="connsiteX5" fmla="*/ 0 w 5423473"/>
              <a:gd name="connsiteY5" fmla="*/ 285916 h 778397"/>
              <a:gd name="connsiteX0" fmla="*/ 0 w 5413313"/>
              <a:gd name="connsiteY0" fmla="*/ 285916 h 616746"/>
              <a:gd name="connsiteX1" fmla="*/ 285916 w 5413313"/>
              <a:gd name="connsiteY1" fmla="*/ 0 h 616746"/>
              <a:gd name="connsiteX2" fmla="*/ 5400027 w 5413313"/>
              <a:gd name="connsiteY2" fmla="*/ 10160 h 616746"/>
              <a:gd name="connsiteX3" fmla="*/ 5413313 w 5413313"/>
              <a:gd name="connsiteY3" fmla="*/ 605677 h 616746"/>
              <a:gd name="connsiteX4" fmla="*/ 10160 w 5413313"/>
              <a:gd name="connsiteY4" fmla="*/ 616746 h 616746"/>
              <a:gd name="connsiteX5" fmla="*/ 0 w 5413313"/>
              <a:gd name="connsiteY5" fmla="*/ 285916 h 616746"/>
              <a:gd name="connsiteX0" fmla="*/ 0 w 5413313"/>
              <a:gd name="connsiteY0" fmla="*/ 285916 h 616746"/>
              <a:gd name="connsiteX1" fmla="*/ 285916 w 5413313"/>
              <a:gd name="connsiteY1" fmla="*/ 0 h 616746"/>
              <a:gd name="connsiteX2" fmla="*/ 5400027 w 5413313"/>
              <a:gd name="connsiteY2" fmla="*/ 10160 h 616746"/>
              <a:gd name="connsiteX3" fmla="*/ 5413313 w 5413313"/>
              <a:gd name="connsiteY3" fmla="*/ 605677 h 616746"/>
              <a:gd name="connsiteX4" fmla="*/ 10160 w 5413313"/>
              <a:gd name="connsiteY4" fmla="*/ 616746 h 616746"/>
              <a:gd name="connsiteX5" fmla="*/ 0 w 5413313"/>
              <a:gd name="connsiteY5" fmla="*/ 285916 h 616746"/>
              <a:gd name="connsiteX0" fmla="*/ 0 w 5400027"/>
              <a:gd name="connsiteY0" fmla="*/ 285916 h 616746"/>
              <a:gd name="connsiteX1" fmla="*/ 285916 w 5400027"/>
              <a:gd name="connsiteY1" fmla="*/ 0 h 616746"/>
              <a:gd name="connsiteX2" fmla="*/ 5400027 w 5400027"/>
              <a:gd name="connsiteY2" fmla="*/ 10160 h 616746"/>
              <a:gd name="connsiteX3" fmla="*/ 5388733 w 5400027"/>
              <a:gd name="connsiteY3" fmla="*/ 605677 h 616746"/>
              <a:gd name="connsiteX4" fmla="*/ 10160 w 5400027"/>
              <a:gd name="connsiteY4" fmla="*/ 616746 h 616746"/>
              <a:gd name="connsiteX5" fmla="*/ 0 w 5400027"/>
              <a:gd name="connsiteY5" fmla="*/ 285916 h 616746"/>
              <a:gd name="connsiteX0" fmla="*/ 0 w 5388733"/>
              <a:gd name="connsiteY0" fmla="*/ 292143 h 622973"/>
              <a:gd name="connsiteX1" fmla="*/ 285916 w 5388733"/>
              <a:gd name="connsiteY1" fmla="*/ 6227 h 622973"/>
              <a:gd name="connsiteX2" fmla="*/ 5383640 w 5388733"/>
              <a:gd name="connsiteY2" fmla="*/ 0 h 622973"/>
              <a:gd name="connsiteX3" fmla="*/ 5388733 w 5388733"/>
              <a:gd name="connsiteY3" fmla="*/ 611904 h 622973"/>
              <a:gd name="connsiteX4" fmla="*/ 10160 w 5388733"/>
              <a:gd name="connsiteY4" fmla="*/ 622973 h 622973"/>
              <a:gd name="connsiteX5" fmla="*/ 0 w 5388733"/>
              <a:gd name="connsiteY5" fmla="*/ 292143 h 622973"/>
              <a:gd name="connsiteX0" fmla="*/ 0 w 5388733"/>
              <a:gd name="connsiteY0" fmla="*/ 292143 h 622973"/>
              <a:gd name="connsiteX1" fmla="*/ 285916 w 5388733"/>
              <a:gd name="connsiteY1" fmla="*/ 6227 h 622973"/>
              <a:gd name="connsiteX2" fmla="*/ 5383640 w 5388733"/>
              <a:gd name="connsiteY2" fmla="*/ 0 h 622973"/>
              <a:gd name="connsiteX3" fmla="*/ 5388733 w 5388733"/>
              <a:gd name="connsiteY3" fmla="*/ 611904 h 622973"/>
              <a:gd name="connsiteX4" fmla="*/ 10160 w 5388733"/>
              <a:gd name="connsiteY4" fmla="*/ 622973 h 622973"/>
              <a:gd name="connsiteX5" fmla="*/ 0 w 5388733"/>
              <a:gd name="connsiteY5" fmla="*/ 292143 h 622973"/>
              <a:gd name="connsiteX0" fmla="*/ 932 w 5389665"/>
              <a:gd name="connsiteY0" fmla="*/ 292143 h 622973"/>
              <a:gd name="connsiteX1" fmla="*/ 286848 w 5389665"/>
              <a:gd name="connsiteY1" fmla="*/ 6227 h 622973"/>
              <a:gd name="connsiteX2" fmla="*/ 5384572 w 5389665"/>
              <a:gd name="connsiteY2" fmla="*/ 0 h 622973"/>
              <a:gd name="connsiteX3" fmla="*/ 5389665 w 5389665"/>
              <a:gd name="connsiteY3" fmla="*/ 611904 h 622973"/>
              <a:gd name="connsiteX4" fmla="*/ 0 w 5389665"/>
              <a:gd name="connsiteY4" fmla="*/ 622973 h 622973"/>
              <a:gd name="connsiteX5" fmla="*/ 932 w 5389665"/>
              <a:gd name="connsiteY5" fmla="*/ 292143 h 622973"/>
              <a:gd name="connsiteX0" fmla="*/ 932 w 5389665"/>
              <a:gd name="connsiteY0" fmla="*/ 292143 h 611904"/>
              <a:gd name="connsiteX1" fmla="*/ 286848 w 5389665"/>
              <a:gd name="connsiteY1" fmla="*/ 6227 h 611904"/>
              <a:gd name="connsiteX2" fmla="*/ 5384572 w 5389665"/>
              <a:gd name="connsiteY2" fmla="*/ 0 h 611904"/>
              <a:gd name="connsiteX3" fmla="*/ 5389665 w 5389665"/>
              <a:gd name="connsiteY3" fmla="*/ 611904 h 611904"/>
              <a:gd name="connsiteX4" fmla="*/ 0 w 5389665"/>
              <a:gd name="connsiteY4" fmla="*/ 611881 h 611904"/>
              <a:gd name="connsiteX5" fmla="*/ 932 w 5389665"/>
              <a:gd name="connsiteY5" fmla="*/ 292143 h 611904"/>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545355 h 611881"/>
              <a:gd name="connsiteX4" fmla="*/ 0 w 5389665"/>
              <a:gd name="connsiteY4" fmla="*/ 611881 h 611881"/>
              <a:gd name="connsiteX5" fmla="*/ 932 w 5389665"/>
              <a:gd name="connsiteY5" fmla="*/ 292143 h 611881"/>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489897 h 611881"/>
              <a:gd name="connsiteX4" fmla="*/ 0 w 5389665"/>
              <a:gd name="connsiteY4" fmla="*/ 611881 h 611881"/>
              <a:gd name="connsiteX5" fmla="*/ 932 w 5389665"/>
              <a:gd name="connsiteY5" fmla="*/ 292143 h 611881"/>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534263 h 611881"/>
              <a:gd name="connsiteX4" fmla="*/ 0 w 5389665"/>
              <a:gd name="connsiteY4" fmla="*/ 611881 h 611881"/>
              <a:gd name="connsiteX5" fmla="*/ 932 w 5389665"/>
              <a:gd name="connsiteY5" fmla="*/ 292143 h 611881"/>
              <a:gd name="connsiteX0" fmla="*/ 932 w 5389665"/>
              <a:gd name="connsiteY0" fmla="*/ 292143 h 539787"/>
              <a:gd name="connsiteX1" fmla="*/ 286848 w 5389665"/>
              <a:gd name="connsiteY1" fmla="*/ 6227 h 539787"/>
              <a:gd name="connsiteX2" fmla="*/ 5384572 w 5389665"/>
              <a:gd name="connsiteY2" fmla="*/ 0 h 539787"/>
              <a:gd name="connsiteX3" fmla="*/ 5389665 w 5389665"/>
              <a:gd name="connsiteY3" fmla="*/ 534263 h 539787"/>
              <a:gd name="connsiteX4" fmla="*/ 0 w 5389665"/>
              <a:gd name="connsiteY4" fmla="*/ 539787 h 539787"/>
              <a:gd name="connsiteX5" fmla="*/ 932 w 5389665"/>
              <a:gd name="connsiteY5" fmla="*/ 292143 h 539787"/>
              <a:gd name="connsiteX0" fmla="*/ 932 w 5389665"/>
              <a:gd name="connsiteY0" fmla="*/ 292143 h 534263"/>
              <a:gd name="connsiteX1" fmla="*/ 286848 w 5389665"/>
              <a:gd name="connsiteY1" fmla="*/ 6227 h 534263"/>
              <a:gd name="connsiteX2" fmla="*/ 5384572 w 5389665"/>
              <a:gd name="connsiteY2" fmla="*/ 0 h 534263"/>
              <a:gd name="connsiteX3" fmla="*/ 5389665 w 5389665"/>
              <a:gd name="connsiteY3" fmla="*/ 534263 h 534263"/>
              <a:gd name="connsiteX4" fmla="*/ 0 w 5389665"/>
              <a:gd name="connsiteY4" fmla="*/ 534241 h 534263"/>
              <a:gd name="connsiteX5" fmla="*/ 932 w 5389665"/>
              <a:gd name="connsiteY5" fmla="*/ 292143 h 534263"/>
              <a:gd name="connsiteX0" fmla="*/ 932 w 5389665"/>
              <a:gd name="connsiteY0" fmla="*/ 292143 h 611233"/>
              <a:gd name="connsiteX1" fmla="*/ 286848 w 5389665"/>
              <a:gd name="connsiteY1" fmla="*/ 6227 h 611233"/>
              <a:gd name="connsiteX2" fmla="*/ 5384572 w 5389665"/>
              <a:gd name="connsiteY2" fmla="*/ 0 h 611233"/>
              <a:gd name="connsiteX3" fmla="*/ 5389665 w 5389665"/>
              <a:gd name="connsiteY3" fmla="*/ 611233 h 611233"/>
              <a:gd name="connsiteX4" fmla="*/ 0 w 5389665"/>
              <a:gd name="connsiteY4" fmla="*/ 534241 h 611233"/>
              <a:gd name="connsiteX5" fmla="*/ 932 w 5389665"/>
              <a:gd name="connsiteY5" fmla="*/ 292143 h 611233"/>
              <a:gd name="connsiteX0" fmla="*/ 932 w 5389665"/>
              <a:gd name="connsiteY0" fmla="*/ 292143 h 611233"/>
              <a:gd name="connsiteX1" fmla="*/ 286848 w 5389665"/>
              <a:gd name="connsiteY1" fmla="*/ 6227 h 611233"/>
              <a:gd name="connsiteX2" fmla="*/ 5384572 w 5389665"/>
              <a:gd name="connsiteY2" fmla="*/ 0 h 611233"/>
              <a:gd name="connsiteX3" fmla="*/ 5389665 w 5389665"/>
              <a:gd name="connsiteY3" fmla="*/ 611233 h 611233"/>
              <a:gd name="connsiteX4" fmla="*/ 0 w 5389665"/>
              <a:gd name="connsiteY4" fmla="*/ 603514 h 611233"/>
              <a:gd name="connsiteX5" fmla="*/ 932 w 5389665"/>
              <a:gd name="connsiteY5" fmla="*/ 292143 h 611233"/>
              <a:gd name="connsiteX0" fmla="*/ 932 w 5389665"/>
              <a:gd name="connsiteY0" fmla="*/ 292143 h 611233"/>
              <a:gd name="connsiteX1" fmla="*/ 286848 w 5389665"/>
              <a:gd name="connsiteY1" fmla="*/ 6227 h 611233"/>
              <a:gd name="connsiteX2" fmla="*/ 4399360 w 5389665"/>
              <a:gd name="connsiteY2" fmla="*/ 0 h 611233"/>
              <a:gd name="connsiteX3" fmla="*/ 5389665 w 5389665"/>
              <a:gd name="connsiteY3" fmla="*/ 611233 h 611233"/>
              <a:gd name="connsiteX4" fmla="*/ 0 w 5389665"/>
              <a:gd name="connsiteY4" fmla="*/ 603514 h 611233"/>
              <a:gd name="connsiteX5" fmla="*/ 932 w 5389665"/>
              <a:gd name="connsiteY5" fmla="*/ 292143 h 611233"/>
              <a:gd name="connsiteX0" fmla="*/ 932 w 4419847"/>
              <a:gd name="connsiteY0" fmla="*/ 292143 h 603536"/>
              <a:gd name="connsiteX1" fmla="*/ 286848 w 4419847"/>
              <a:gd name="connsiteY1" fmla="*/ 6227 h 603536"/>
              <a:gd name="connsiteX2" fmla="*/ 4399360 w 4419847"/>
              <a:gd name="connsiteY2" fmla="*/ 0 h 603536"/>
              <a:gd name="connsiteX3" fmla="*/ 4419847 w 4419847"/>
              <a:gd name="connsiteY3" fmla="*/ 603536 h 603536"/>
              <a:gd name="connsiteX4" fmla="*/ 0 w 4419847"/>
              <a:gd name="connsiteY4" fmla="*/ 603514 h 603536"/>
              <a:gd name="connsiteX5" fmla="*/ 932 w 4419847"/>
              <a:gd name="connsiteY5" fmla="*/ 292143 h 603536"/>
              <a:gd name="connsiteX0" fmla="*/ 932 w 4401704"/>
              <a:gd name="connsiteY0" fmla="*/ 292143 h 603536"/>
              <a:gd name="connsiteX1" fmla="*/ 286848 w 4401704"/>
              <a:gd name="connsiteY1" fmla="*/ 6227 h 603536"/>
              <a:gd name="connsiteX2" fmla="*/ 4399360 w 4401704"/>
              <a:gd name="connsiteY2" fmla="*/ 0 h 603536"/>
              <a:gd name="connsiteX3" fmla="*/ 4401704 w 4401704"/>
              <a:gd name="connsiteY3" fmla="*/ 603536 h 603536"/>
              <a:gd name="connsiteX4" fmla="*/ 0 w 4401704"/>
              <a:gd name="connsiteY4" fmla="*/ 603514 h 603536"/>
              <a:gd name="connsiteX5" fmla="*/ 932 w 4401704"/>
              <a:gd name="connsiteY5" fmla="*/ 292143 h 603536"/>
              <a:gd name="connsiteX0" fmla="*/ 932 w 4399595"/>
              <a:gd name="connsiteY0" fmla="*/ 292143 h 603514"/>
              <a:gd name="connsiteX1" fmla="*/ 286848 w 4399595"/>
              <a:gd name="connsiteY1" fmla="*/ 6227 h 603514"/>
              <a:gd name="connsiteX2" fmla="*/ 4399360 w 4399595"/>
              <a:gd name="connsiteY2" fmla="*/ 0 h 603514"/>
              <a:gd name="connsiteX3" fmla="*/ 4394649 w 4399595"/>
              <a:gd name="connsiteY3" fmla="*/ 413036 h 603514"/>
              <a:gd name="connsiteX4" fmla="*/ 0 w 4399595"/>
              <a:gd name="connsiteY4" fmla="*/ 603514 h 603514"/>
              <a:gd name="connsiteX5" fmla="*/ 932 w 4399595"/>
              <a:gd name="connsiteY5" fmla="*/ 292143 h 603514"/>
              <a:gd name="connsiteX0" fmla="*/ 932 w 4399595"/>
              <a:gd name="connsiteY0" fmla="*/ 292143 h 603514"/>
              <a:gd name="connsiteX1" fmla="*/ 286848 w 4399595"/>
              <a:gd name="connsiteY1" fmla="*/ 6227 h 603514"/>
              <a:gd name="connsiteX2" fmla="*/ 4399360 w 4399595"/>
              <a:gd name="connsiteY2" fmla="*/ 0 h 603514"/>
              <a:gd name="connsiteX3" fmla="*/ 4394649 w 4399595"/>
              <a:gd name="connsiteY3" fmla="*/ 469481 h 603514"/>
              <a:gd name="connsiteX4" fmla="*/ 0 w 4399595"/>
              <a:gd name="connsiteY4" fmla="*/ 603514 h 603514"/>
              <a:gd name="connsiteX5" fmla="*/ 932 w 4399595"/>
              <a:gd name="connsiteY5" fmla="*/ 292143 h 603514"/>
              <a:gd name="connsiteX0" fmla="*/ 7988 w 4406651"/>
              <a:gd name="connsiteY0" fmla="*/ 292143 h 476514"/>
              <a:gd name="connsiteX1" fmla="*/ 293904 w 4406651"/>
              <a:gd name="connsiteY1" fmla="*/ 6227 h 476514"/>
              <a:gd name="connsiteX2" fmla="*/ 4406416 w 4406651"/>
              <a:gd name="connsiteY2" fmla="*/ 0 h 476514"/>
              <a:gd name="connsiteX3" fmla="*/ 4401705 w 4406651"/>
              <a:gd name="connsiteY3" fmla="*/ 469481 h 476514"/>
              <a:gd name="connsiteX4" fmla="*/ 0 w 4406651"/>
              <a:gd name="connsiteY4" fmla="*/ 476514 h 476514"/>
              <a:gd name="connsiteX5" fmla="*/ 7988 w 4406651"/>
              <a:gd name="connsiteY5" fmla="*/ 292143 h 476514"/>
              <a:gd name="connsiteX0" fmla="*/ 11 w 4398674"/>
              <a:gd name="connsiteY0" fmla="*/ 292143 h 476514"/>
              <a:gd name="connsiteX1" fmla="*/ 285927 w 4398674"/>
              <a:gd name="connsiteY1" fmla="*/ 6227 h 476514"/>
              <a:gd name="connsiteX2" fmla="*/ 4398439 w 4398674"/>
              <a:gd name="connsiteY2" fmla="*/ 0 h 476514"/>
              <a:gd name="connsiteX3" fmla="*/ 4393728 w 4398674"/>
              <a:gd name="connsiteY3" fmla="*/ 469481 h 476514"/>
              <a:gd name="connsiteX4" fmla="*/ 6134 w 4398674"/>
              <a:gd name="connsiteY4" fmla="*/ 476514 h 476514"/>
              <a:gd name="connsiteX5" fmla="*/ 11 w 4398674"/>
              <a:gd name="connsiteY5" fmla="*/ 292143 h 476514"/>
              <a:gd name="connsiteX0" fmla="*/ 20 w 4398683"/>
              <a:gd name="connsiteY0" fmla="*/ 292143 h 476514"/>
              <a:gd name="connsiteX1" fmla="*/ 285936 w 4398683"/>
              <a:gd name="connsiteY1" fmla="*/ 6227 h 476514"/>
              <a:gd name="connsiteX2" fmla="*/ 4398448 w 4398683"/>
              <a:gd name="connsiteY2" fmla="*/ 0 h 476514"/>
              <a:gd name="connsiteX3" fmla="*/ 4393737 w 4398683"/>
              <a:gd name="connsiteY3" fmla="*/ 469481 h 476514"/>
              <a:gd name="connsiteX4" fmla="*/ 6143 w 4398683"/>
              <a:gd name="connsiteY4" fmla="*/ 476514 h 476514"/>
              <a:gd name="connsiteX5" fmla="*/ 20 w 4398683"/>
              <a:gd name="connsiteY5" fmla="*/ 292143 h 476514"/>
              <a:gd name="connsiteX0" fmla="*/ 1103 w 4399766"/>
              <a:gd name="connsiteY0" fmla="*/ 292143 h 476514"/>
              <a:gd name="connsiteX1" fmla="*/ 287019 w 4399766"/>
              <a:gd name="connsiteY1" fmla="*/ 6227 h 476514"/>
              <a:gd name="connsiteX2" fmla="*/ 4399531 w 4399766"/>
              <a:gd name="connsiteY2" fmla="*/ 0 h 476514"/>
              <a:gd name="connsiteX3" fmla="*/ 4394820 w 4399766"/>
              <a:gd name="connsiteY3" fmla="*/ 469481 h 476514"/>
              <a:gd name="connsiteX4" fmla="*/ 1581 w 4399766"/>
              <a:gd name="connsiteY4" fmla="*/ 476514 h 476514"/>
              <a:gd name="connsiteX5" fmla="*/ 1103 w 4399766"/>
              <a:gd name="connsiteY5" fmla="*/ 292143 h 47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9766" h="476514">
                <a:moveTo>
                  <a:pt x="1103" y="292143"/>
                </a:moveTo>
                <a:cubicBezTo>
                  <a:pt x="1103" y="134236"/>
                  <a:pt x="129112" y="6227"/>
                  <a:pt x="287019" y="6227"/>
                </a:cubicBezTo>
                <a:lnTo>
                  <a:pt x="4399531" y="0"/>
                </a:lnTo>
                <a:cubicBezTo>
                  <a:pt x="4401229" y="203968"/>
                  <a:pt x="4393122" y="265513"/>
                  <a:pt x="4394820" y="469481"/>
                </a:cubicBezTo>
                <a:lnTo>
                  <a:pt x="1581" y="476514"/>
                </a:lnTo>
                <a:cubicBezTo>
                  <a:pt x="-1481" y="384328"/>
                  <a:pt x="792" y="402420"/>
                  <a:pt x="1103" y="292143"/>
                </a:cubicBezTo>
                <a:close/>
              </a:path>
            </a:pathLst>
          </a:cu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userDrawn="1"/>
        </p:nvSpPr>
        <p:spPr>
          <a:xfrm>
            <a:off x="8523400" y="4886895"/>
            <a:ext cx="322855" cy="215444"/>
          </a:xfrm>
          <a:prstGeom prst="rect">
            <a:avLst/>
          </a:prstGeom>
          <a:noFill/>
        </p:spPr>
        <p:txBody>
          <a:bodyPr wrap="square" rtlCol="0" anchor="t">
            <a:spAutoFit/>
          </a:bodyPr>
          <a:lstStyle/>
          <a:p>
            <a:fld id="{BBF15AE3-289C-014D-AAA6-6108CB8A5483}" type="slidenum">
              <a:rPr lang="en-US" sz="800" baseline="30000" smtClean="0">
                <a:solidFill>
                  <a:schemeClr val="tx1">
                    <a:lumMod val="50000"/>
                    <a:lumOff val="50000"/>
                  </a:schemeClr>
                </a:solidFill>
                <a:latin typeface="Arial" charset="0"/>
                <a:ea typeface="ＭＳ Ｐゴシック" charset="0"/>
                <a:cs typeface="ＭＳ Ｐゴシック" charset="0"/>
              </a:rPr>
              <a:pPr/>
              <a:t>‹#›</a:t>
            </a:fld>
            <a:r>
              <a:rPr lang="en-US" sz="1200" baseline="30000" dirty="0">
                <a:solidFill>
                  <a:schemeClr val="tx1">
                    <a:lumMod val="50000"/>
                    <a:lumOff val="50000"/>
                  </a:schemeClr>
                </a:solidFill>
                <a:latin typeface="Arial" charset="0"/>
                <a:ea typeface="ＭＳ Ｐゴシック" charset="0"/>
                <a:cs typeface="ＭＳ Ｐゴシック" charset="0"/>
              </a:rPr>
              <a:t> </a:t>
            </a:r>
            <a:endParaRPr lang="en-US" sz="1200" dirty="0"/>
          </a:p>
        </p:txBody>
      </p:sp>
      <p:pic>
        <p:nvPicPr>
          <p:cNvPr id="14" name="Picture 13" descr="TP-LINK_Logo-final_gray30-02.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8217" y="4762204"/>
            <a:ext cx="782320" cy="363220"/>
          </a:xfrm>
          <a:prstGeom prst="rect">
            <a:avLst/>
          </a:prstGeom>
        </p:spPr>
      </p:pic>
      <p:sp>
        <p:nvSpPr>
          <p:cNvPr id="17" name="Text Placeholder 11"/>
          <p:cNvSpPr>
            <a:spLocks noGrp="1"/>
          </p:cNvSpPr>
          <p:nvPr>
            <p:ph type="body" sz="quarter" idx="13" hasCustomPrompt="1"/>
          </p:nvPr>
        </p:nvSpPr>
        <p:spPr>
          <a:xfrm>
            <a:off x="588105" y="1375703"/>
            <a:ext cx="4162273" cy="3008506"/>
          </a:xfrm>
          <a:prstGeom prst="rect">
            <a:avLst/>
          </a:prstGeom>
        </p:spPr>
        <p:txBody>
          <a:bodyPr vert="horz"/>
          <a:lstStyle>
            <a:lvl1pPr marL="0" indent="0">
              <a:lnSpc>
                <a:spcPct val="120000"/>
              </a:lnSpc>
              <a:spcBef>
                <a:spcPts val="0"/>
              </a:spcBef>
              <a:buFontTx/>
              <a:buNone/>
              <a:defRPr sz="1100" baseline="0">
                <a:solidFill>
                  <a:schemeClr val="tx1"/>
                </a:solidFill>
              </a:defRPr>
            </a:lvl1pPr>
            <a:lvl2pPr marL="182880" indent="-182880">
              <a:spcBef>
                <a:spcPts val="800"/>
              </a:spcBef>
              <a:buFont typeface="Arial"/>
              <a:buChar char="•"/>
              <a:defRPr sz="1100" baseline="0">
                <a:solidFill>
                  <a:schemeClr val="tx1"/>
                </a:solidFill>
              </a:defRPr>
            </a:lvl2pPr>
            <a:lvl3pPr marL="365760" indent="-182880">
              <a:spcBef>
                <a:spcPts val="800"/>
              </a:spcBef>
              <a:buSzPct val="100000"/>
              <a:buFont typeface="Lucida Grande"/>
              <a:buChar char="-"/>
              <a:defRPr sz="1100" baseline="0">
                <a:solidFill>
                  <a:schemeClr val="tx1"/>
                </a:solidFill>
              </a:defRPr>
            </a:lvl3pPr>
            <a:lvl4pPr marL="548640" indent="-182880">
              <a:spcBef>
                <a:spcPts val="800"/>
              </a:spcBef>
              <a:buFont typeface="Arial"/>
              <a:buChar char="•"/>
              <a:defRPr sz="1100" baseline="0">
                <a:solidFill>
                  <a:schemeClr val="tx1"/>
                </a:solidFill>
              </a:defRPr>
            </a:lvl4pPr>
            <a:lvl5pPr marL="731520" indent="-182880">
              <a:spcBef>
                <a:spcPts val="800"/>
              </a:spcBef>
              <a:buFont typeface="Lucida Grande"/>
              <a:buChar char="-"/>
              <a:defRPr sz="1100">
                <a:solidFill>
                  <a:schemeClr val="tx1"/>
                </a:solidFill>
              </a:defRPr>
            </a:lvl5pPr>
            <a:lvl6pPr marL="914400" indent="-182880">
              <a:spcBef>
                <a:spcPts val="800"/>
              </a:spcBef>
              <a:buFont typeface="Arial"/>
              <a:buChar char="•"/>
              <a:defRPr sz="1100" baseline="0"/>
            </a:lvl6pPr>
            <a:lvl7pPr marL="1097280" indent="-182880">
              <a:spcBef>
                <a:spcPts val="800"/>
              </a:spcBef>
              <a:buFont typeface="Lucida Grande"/>
              <a:buChar char="-"/>
              <a:defRPr sz="1100"/>
            </a:lvl7pPr>
            <a:lvl8pPr marL="1280160" indent="-182880">
              <a:spcBef>
                <a:spcPts val="800"/>
              </a:spcBef>
              <a:defRPr sz="1100"/>
            </a:lvl8pPr>
            <a:lvl9pPr marL="1463040" indent="-182880">
              <a:spcBef>
                <a:spcPts val="800"/>
              </a:spcBef>
              <a:buFont typeface="Lucida Grande"/>
              <a:buChar char="-"/>
              <a:defRPr sz="1100"/>
            </a:lvl9pPr>
          </a:lstStyle>
          <a:p>
            <a:pPr lvl="0"/>
            <a:r>
              <a:rPr lang="en-US" dirty="0"/>
              <a:t>Text goes here. Arial / regular / size 11 / spacing 1.2 / sentence case. </a:t>
            </a:r>
            <a:r>
              <a:rPr lang="en-US" dirty="0" err="1"/>
              <a:t>Lorem</a:t>
            </a:r>
            <a:r>
              <a:rPr lang="en-US" dirty="0"/>
              <a:t> </a:t>
            </a:r>
            <a:r>
              <a:rPr lang="en-US" dirty="0" err="1"/>
              <a:t>ipsum</a:t>
            </a:r>
            <a:r>
              <a:rPr lang="en-US" dirty="0"/>
              <a:t> dolor sit </a:t>
            </a:r>
            <a:r>
              <a:rPr lang="en-US" dirty="0" err="1"/>
              <a:t>amet</a:t>
            </a:r>
            <a:r>
              <a:rPr lang="en-US" dirty="0"/>
              <a:t>, </a:t>
            </a:r>
            <a:r>
              <a:rPr lang="en-US" dirty="0" err="1"/>
              <a:t>postea</a:t>
            </a:r>
            <a:r>
              <a:rPr lang="en-US" dirty="0"/>
              <a:t> </a:t>
            </a:r>
            <a:r>
              <a:rPr lang="en-US" dirty="0" err="1"/>
              <a:t>deterruisset</a:t>
            </a:r>
            <a:r>
              <a:rPr lang="en-US" dirty="0"/>
              <a:t> id </a:t>
            </a:r>
            <a:r>
              <a:rPr lang="en-US" dirty="0" err="1"/>
              <a:t>eam</a:t>
            </a:r>
            <a:r>
              <a:rPr lang="en-US" dirty="0"/>
              <a:t>, </a:t>
            </a:r>
            <a:r>
              <a:rPr lang="en-US" dirty="0" err="1"/>
              <a:t>laudem</a:t>
            </a:r>
            <a:r>
              <a:rPr lang="en-US" dirty="0"/>
              <a:t> </a:t>
            </a:r>
            <a:r>
              <a:rPr lang="en-US" dirty="0" err="1"/>
              <a:t>admodum</a:t>
            </a:r>
            <a:r>
              <a:rPr lang="en-US" dirty="0"/>
              <a:t> </a:t>
            </a:r>
            <a:r>
              <a:rPr lang="en-US" dirty="0" err="1"/>
              <a:t>scripserit</a:t>
            </a:r>
            <a:r>
              <a:rPr lang="en-US" dirty="0"/>
              <a:t> his id. </a:t>
            </a:r>
            <a:r>
              <a:rPr lang="en-US" dirty="0" err="1"/>
              <a:t>Laoreet</a:t>
            </a:r>
            <a:r>
              <a:rPr lang="en-US" dirty="0"/>
              <a:t> </a:t>
            </a:r>
            <a:r>
              <a:rPr lang="en-US" dirty="0" err="1"/>
              <a:t>salutandi</a:t>
            </a:r>
            <a:r>
              <a:rPr lang="en-US" dirty="0"/>
              <a:t> </a:t>
            </a:r>
            <a:r>
              <a:rPr lang="en-US" dirty="0" err="1"/>
              <a:t>facilisis</a:t>
            </a:r>
            <a:r>
              <a:rPr lang="en-US" dirty="0"/>
              <a:t> has in, </a:t>
            </a:r>
            <a:r>
              <a:rPr lang="en-US" dirty="0" err="1"/>
              <a:t>quot</a:t>
            </a:r>
            <a:r>
              <a:rPr lang="en-US" dirty="0"/>
              <a:t> </a:t>
            </a:r>
            <a:r>
              <a:rPr lang="en-US" dirty="0" err="1"/>
              <a:t>appareat</a:t>
            </a:r>
            <a:r>
              <a:rPr lang="en-US" dirty="0"/>
              <a:t> </a:t>
            </a:r>
            <a:r>
              <a:rPr lang="en-US" dirty="0" err="1"/>
              <a:t>tincidunt</a:t>
            </a:r>
            <a:r>
              <a:rPr lang="en-US" dirty="0"/>
              <a:t> cum in. His ne </a:t>
            </a:r>
            <a:r>
              <a:rPr lang="en-US" dirty="0" err="1"/>
              <a:t>virtute</a:t>
            </a:r>
            <a:r>
              <a:rPr lang="en-US" dirty="0"/>
              <a:t> </a:t>
            </a:r>
            <a:r>
              <a:rPr lang="en-US" dirty="0" err="1"/>
              <a:t>omittam</a:t>
            </a:r>
            <a:r>
              <a:rPr lang="en-US" dirty="0"/>
              <a:t> </a:t>
            </a:r>
            <a:r>
              <a:rPr lang="en-US" dirty="0" err="1"/>
              <a:t>dignissim</a:t>
            </a:r>
            <a:r>
              <a:rPr lang="en-US" dirty="0"/>
              <a:t>. </a:t>
            </a:r>
            <a:r>
              <a:rPr lang="en-US" dirty="0" err="1"/>
              <a:t>Vocent</a:t>
            </a:r>
            <a:r>
              <a:rPr lang="en-US" dirty="0"/>
              <a:t> </a:t>
            </a:r>
            <a:r>
              <a:rPr lang="en-US" dirty="0" err="1"/>
              <a:t>menandri</a:t>
            </a:r>
            <a:r>
              <a:rPr lang="en-US" dirty="0"/>
              <a:t> </a:t>
            </a:r>
            <a:r>
              <a:rPr lang="en-US" dirty="0" err="1"/>
              <a:t>corrumpit</a:t>
            </a:r>
            <a:r>
              <a:rPr lang="en-US" dirty="0"/>
              <a:t> </a:t>
            </a:r>
            <a:r>
              <a:rPr lang="en-US" dirty="0" err="1"/>
              <a:t>eu</a:t>
            </a:r>
            <a:r>
              <a:rPr lang="en-US" dirty="0"/>
              <a:t> his, ad </a:t>
            </a:r>
            <a:r>
              <a:rPr lang="en-US" dirty="0" err="1"/>
              <a:t>viris</a:t>
            </a:r>
            <a:r>
              <a:rPr lang="en-US" dirty="0"/>
              <a:t> </a:t>
            </a:r>
            <a:r>
              <a:rPr lang="en-US" dirty="0" err="1"/>
              <a:t>suscipit</a:t>
            </a:r>
            <a:r>
              <a:rPr lang="en-US" dirty="0"/>
              <a:t>.</a:t>
            </a:r>
          </a:p>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lvl="8"/>
            <a:r>
              <a:rPr lang="en-US" dirty="0"/>
              <a:t>Eighth level</a:t>
            </a:r>
          </a:p>
          <a:p>
            <a:pPr lvl="0"/>
            <a:endParaRPr lang="en-US" dirty="0"/>
          </a:p>
        </p:txBody>
      </p:sp>
      <p:sp>
        <p:nvSpPr>
          <p:cNvPr id="9" name="TextBox 8"/>
          <p:cNvSpPr txBox="1"/>
          <p:nvPr userDrawn="1"/>
        </p:nvSpPr>
        <p:spPr>
          <a:xfrm>
            <a:off x="4906451" y="4914016"/>
            <a:ext cx="2704069" cy="338554"/>
          </a:xfrm>
          <a:prstGeom prst="rect">
            <a:avLst/>
          </a:prstGeom>
          <a:noFill/>
        </p:spPr>
        <p:txBody>
          <a:bodyPr wrap="square" rtlCol="0" anchor="t">
            <a:spAutoFit/>
          </a:bodyPr>
          <a:lstStyle/>
          <a:p>
            <a:pPr algn="l">
              <a:defRPr/>
            </a:pPr>
            <a:r>
              <a:rPr lang="en-US" sz="800" baseline="30000" dirty="0">
                <a:solidFill>
                  <a:schemeClr val="tx1">
                    <a:lumMod val="50000"/>
                    <a:lumOff val="50000"/>
                  </a:schemeClr>
                </a:solidFill>
                <a:latin typeface="Arial" charset="0"/>
                <a:ea typeface="ＭＳ Ｐゴシック" charset="0"/>
                <a:cs typeface="ＭＳ Ｐゴシック" charset="0"/>
              </a:rPr>
              <a:t>© 2019 TP-L</a:t>
            </a:r>
            <a:r>
              <a:rPr lang="en-US" altLang="zh-CN" sz="800" baseline="30000" dirty="0">
                <a:solidFill>
                  <a:schemeClr val="tx1">
                    <a:lumMod val="50000"/>
                    <a:lumOff val="50000"/>
                  </a:schemeClr>
                </a:solidFill>
                <a:latin typeface="Arial" charset="0"/>
                <a:ea typeface="ＭＳ Ｐゴシック" charset="0"/>
                <a:cs typeface="ＭＳ Ｐゴシック" charset="0"/>
              </a:rPr>
              <a:t>ink</a:t>
            </a:r>
            <a:r>
              <a:rPr lang="en-US" sz="800" baseline="30000" dirty="0">
                <a:solidFill>
                  <a:schemeClr val="tx1">
                    <a:lumMod val="50000"/>
                    <a:lumOff val="50000"/>
                  </a:schemeClr>
                </a:solidFill>
                <a:latin typeface="Arial" charset="0"/>
                <a:ea typeface="ＭＳ Ｐゴシック" charset="0"/>
                <a:cs typeface="ＭＳ Ｐゴシック" charset="0"/>
              </a:rPr>
              <a:t>, Inc. Confidential information. Not for distribution or reproduction.</a:t>
            </a:r>
            <a:endParaRPr lang="en-US" sz="800" dirty="0">
              <a:solidFill>
                <a:schemeClr val="tx1">
                  <a:lumMod val="50000"/>
                  <a:lumOff val="50000"/>
                </a:schemeClr>
              </a:solidFill>
              <a:latin typeface="Arial"/>
              <a:cs typeface="Arial"/>
            </a:endParaRPr>
          </a:p>
          <a:p>
            <a:endParaRPr lang="en-US" sz="800" dirty="0"/>
          </a:p>
        </p:txBody>
      </p:sp>
      <p:sp>
        <p:nvSpPr>
          <p:cNvPr id="12" name="Text Placeholder 3"/>
          <p:cNvSpPr>
            <a:spLocks noGrp="1"/>
          </p:cNvSpPr>
          <p:nvPr>
            <p:ph type="body" sz="quarter" idx="12" hasCustomPrompt="1"/>
          </p:nvPr>
        </p:nvSpPr>
        <p:spPr>
          <a:xfrm>
            <a:off x="605036" y="386165"/>
            <a:ext cx="8094464" cy="214502"/>
          </a:xfrm>
          <a:prstGeom prst="rect">
            <a:avLst/>
          </a:prstGeom>
        </p:spPr>
        <p:txBody>
          <a:bodyPr vert="horz"/>
          <a:lstStyle>
            <a:lvl1pPr marL="0" indent="0">
              <a:buNone/>
              <a:defRPr sz="1100" b="0" i="0" u="none" baseline="0">
                <a:solidFill>
                  <a:srgbClr val="FFCC08"/>
                </a:solidFill>
                <a:latin typeface="+mj-lt"/>
              </a:defRPr>
            </a:lvl1pPr>
          </a:lstStyle>
          <a:p>
            <a:pPr lvl="0"/>
            <a:r>
              <a:rPr lang="en-US" b="0" dirty="0"/>
              <a:t>AGENDA GOES HERE</a:t>
            </a:r>
            <a:endParaRPr lang="en-US" dirty="0"/>
          </a:p>
        </p:txBody>
      </p:sp>
      <p:sp>
        <p:nvSpPr>
          <p:cNvPr id="15" name="Title 1"/>
          <p:cNvSpPr>
            <a:spLocks noGrp="1"/>
          </p:cNvSpPr>
          <p:nvPr>
            <p:ph type="title" hasCustomPrompt="1"/>
          </p:nvPr>
        </p:nvSpPr>
        <p:spPr>
          <a:xfrm>
            <a:off x="583870" y="590226"/>
            <a:ext cx="8115630" cy="689010"/>
          </a:xfrm>
          <a:prstGeom prst="rect">
            <a:avLst/>
          </a:prstGeom>
          <a:ln>
            <a:noFill/>
          </a:ln>
        </p:spPr>
        <p:txBody>
          <a:bodyPr vert="horz"/>
          <a:lstStyle>
            <a:lvl1pPr algn="l">
              <a:lnSpc>
                <a:spcPct val="90000"/>
              </a:lnSpc>
              <a:defRPr sz="2000" b="1" i="0" baseline="0">
                <a:solidFill>
                  <a:srgbClr val="4ACBD6"/>
                </a:solidFill>
                <a:latin typeface="Arial"/>
                <a:cs typeface="Arial"/>
              </a:defRPr>
            </a:lvl1pPr>
          </a:lstStyle>
          <a:p>
            <a:pPr lvl="0"/>
            <a:r>
              <a:rPr lang="en-US" dirty="0"/>
              <a:t>Click to Edit Headline</a:t>
            </a:r>
          </a:p>
        </p:txBody>
      </p:sp>
    </p:spTree>
    <p:extLst>
      <p:ext uri="{BB962C8B-B14F-4D97-AF65-F5344CB8AC3E}">
        <p14:creationId xmlns:p14="http://schemas.microsoft.com/office/powerpoint/2010/main" val="22136741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552D58F-DAFF-9141-BA7A-A6A1B47A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8" name="圆角矩形 7">
            <a:extLst>
              <a:ext uri="{FF2B5EF4-FFF2-40B4-BE49-F238E27FC236}">
                <a16:creationId xmlns:a16="http://schemas.microsoft.com/office/drawing/2014/main" id="{337F1435-E390-DD43-BC36-3CD969CFC6DB}"/>
              </a:ext>
            </a:extLst>
          </p:cNvPr>
          <p:cNvSpPr/>
          <p:nvPr userDrawn="1"/>
        </p:nvSpPr>
        <p:spPr>
          <a:xfrm>
            <a:off x="8831135" y="4878570"/>
            <a:ext cx="404587" cy="172221"/>
          </a:xfrm>
          <a:prstGeom prst="roundRect">
            <a:avLst/>
          </a:prstGeom>
          <a:solidFill>
            <a:srgbClr val="005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ktiv Grotesk" panose="020B0504020202020204" pitchFamily="34" charset="0"/>
            </a:endParaRPr>
          </a:p>
        </p:txBody>
      </p:sp>
      <p:pic>
        <p:nvPicPr>
          <p:cNvPr id="9" name="图片 8">
            <a:extLst>
              <a:ext uri="{FF2B5EF4-FFF2-40B4-BE49-F238E27FC236}">
                <a16:creationId xmlns:a16="http://schemas.microsoft.com/office/drawing/2014/main" id="{B14E8CA8-E511-A24C-A487-3DEBCDC2C222}"/>
              </a:ext>
            </a:extLst>
          </p:cNvPr>
          <p:cNvPicPr>
            <a:picLocks noChangeAspect="1"/>
          </p:cNvPicPr>
          <p:nvPr userDrawn="1"/>
        </p:nvPicPr>
        <p:blipFill>
          <a:blip r:embed="rId3"/>
          <a:stretch>
            <a:fillRect/>
          </a:stretch>
        </p:blipFill>
        <p:spPr>
          <a:xfrm>
            <a:off x="252028" y="4804728"/>
            <a:ext cx="585488" cy="225188"/>
          </a:xfrm>
          <a:prstGeom prst="rect">
            <a:avLst/>
          </a:prstGeom>
        </p:spPr>
      </p:pic>
      <p:sp>
        <p:nvSpPr>
          <p:cNvPr id="11" name="文本框 10">
            <a:extLst>
              <a:ext uri="{FF2B5EF4-FFF2-40B4-BE49-F238E27FC236}">
                <a16:creationId xmlns:a16="http://schemas.microsoft.com/office/drawing/2014/main" id="{DFBECD14-7C31-DC46-BD86-8F549FB3A635}"/>
              </a:ext>
            </a:extLst>
          </p:cNvPr>
          <p:cNvSpPr txBox="1"/>
          <p:nvPr userDrawn="1"/>
        </p:nvSpPr>
        <p:spPr>
          <a:xfrm>
            <a:off x="5470011" y="4857695"/>
            <a:ext cx="3419625" cy="198516"/>
          </a:xfrm>
          <a:prstGeom prst="rect">
            <a:avLst/>
          </a:prstGeom>
          <a:noFill/>
        </p:spPr>
        <p:txBody>
          <a:bodyPr wrap="square" rtlCol="0">
            <a:spAutoFit/>
          </a:bodyPr>
          <a:lstStyle/>
          <a:p>
            <a:pPr defTabSz="685800"/>
            <a:r>
              <a:rPr lang="en-US" altLang="zh-CN" sz="690" dirty="0">
                <a:solidFill>
                  <a:prstClr val="white">
                    <a:lumMod val="50000"/>
                  </a:prstClr>
                </a:solidFill>
                <a:latin typeface="Aktiv Grotesk" panose="020B0504020202020204" pitchFamily="34" charset="0"/>
                <a:ea typeface="TP-Link Aktiv" panose="020B0504020202020204" pitchFamily="34" charset="0"/>
                <a:cs typeface="Aktiv Grotesk" panose="020B0504020202020204" pitchFamily="34" charset="0"/>
              </a:rPr>
              <a:t>© 2020 TP-Link, Inc. Confidential information. Not for distribution or reproduction.</a:t>
            </a:r>
            <a:endParaRPr lang="zh-CN" altLang="en-US" sz="690" dirty="0">
              <a:solidFill>
                <a:prstClr val="white">
                  <a:lumMod val="50000"/>
                </a:prstClr>
              </a:solidFill>
              <a:latin typeface="Aktiv Grotesk" panose="020B0504020202020204" pitchFamily="34" charset="0"/>
              <a:cs typeface="Aktiv Grotesk" panose="020B0504020202020204" pitchFamily="34" charset="0"/>
            </a:endParaRPr>
          </a:p>
        </p:txBody>
      </p:sp>
      <p:sp>
        <p:nvSpPr>
          <p:cNvPr id="7" name="幻灯片编号占位符 5">
            <a:extLst>
              <a:ext uri="{FF2B5EF4-FFF2-40B4-BE49-F238E27FC236}">
                <a16:creationId xmlns:a16="http://schemas.microsoft.com/office/drawing/2014/main" id="{E1268893-D0E0-EB4C-84AA-2772661B5106}"/>
              </a:ext>
            </a:extLst>
          </p:cNvPr>
          <p:cNvSpPr>
            <a:spLocks noGrp="1"/>
          </p:cNvSpPr>
          <p:nvPr>
            <p:ph type="sldNum" sz="quarter" idx="12"/>
          </p:nvPr>
        </p:nvSpPr>
        <p:spPr>
          <a:xfrm>
            <a:off x="8566561" y="4822763"/>
            <a:ext cx="540932" cy="273844"/>
          </a:xfrm>
        </p:spPr>
        <p:txBody>
          <a:bodyPr/>
          <a:lstStyle>
            <a:lvl1pPr>
              <a:defRPr sz="650">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lvl1pPr>
          </a:lstStyle>
          <a:p>
            <a:fld id="{8045E168-1219-CD4A-80ED-4291B526AB8C}" type="slidenum">
              <a:rPr kumimoji="1" lang="zh-CN" altLang="en-US" smtClean="0"/>
              <a:pPr/>
              <a:t>‹#›</a:t>
            </a:fld>
            <a:endParaRPr kumimoji="1" lang="zh-CN" altLang="en-US" dirty="0"/>
          </a:p>
        </p:txBody>
      </p:sp>
    </p:spTree>
    <p:extLst>
      <p:ext uri="{BB962C8B-B14F-4D97-AF65-F5344CB8AC3E}">
        <p14:creationId xmlns:p14="http://schemas.microsoft.com/office/powerpoint/2010/main" val="5393750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6" name="圆角矩形 5">
            <a:extLst>
              <a:ext uri="{FF2B5EF4-FFF2-40B4-BE49-F238E27FC236}">
                <a16:creationId xmlns:a16="http://schemas.microsoft.com/office/drawing/2014/main" id="{96D69306-AA2B-BD42-81BC-B0ED9E5A660D}"/>
              </a:ext>
            </a:extLst>
          </p:cNvPr>
          <p:cNvSpPr/>
          <p:nvPr userDrawn="1"/>
        </p:nvSpPr>
        <p:spPr>
          <a:xfrm>
            <a:off x="8831135" y="4878570"/>
            <a:ext cx="404587" cy="172221"/>
          </a:xfrm>
          <a:prstGeom prst="roundRect">
            <a:avLst/>
          </a:prstGeom>
          <a:solidFill>
            <a:srgbClr val="005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ktiv Grotesk" panose="020B0504020202020204" pitchFamily="34" charset="0"/>
            </a:endParaRPr>
          </a:p>
        </p:txBody>
      </p:sp>
      <p:pic>
        <p:nvPicPr>
          <p:cNvPr id="7" name="图片 6">
            <a:extLst>
              <a:ext uri="{FF2B5EF4-FFF2-40B4-BE49-F238E27FC236}">
                <a16:creationId xmlns:a16="http://schemas.microsoft.com/office/drawing/2014/main" id="{9FC5A8BB-559D-3E40-AEA8-51E716357D4F}"/>
              </a:ext>
            </a:extLst>
          </p:cNvPr>
          <p:cNvPicPr>
            <a:picLocks noChangeAspect="1"/>
          </p:cNvPicPr>
          <p:nvPr userDrawn="1"/>
        </p:nvPicPr>
        <p:blipFill>
          <a:blip r:embed="rId2"/>
          <a:stretch>
            <a:fillRect/>
          </a:stretch>
        </p:blipFill>
        <p:spPr>
          <a:xfrm>
            <a:off x="252028" y="4804728"/>
            <a:ext cx="585488" cy="225188"/>
          </a:xfrm>
          <a:prstGeom prst="rect">
            <a:avLst/>
          </a:prstGeom>
        </p:spPr>
      </p:pic>
      <p:sp>
        <p:nvSpPr>
          <p:cNvPr id="9" name="文本框 8">
            <a:extLst>
              <a:ext uri="{FF2B5EF4-FFF2-40B4-BE49-F238E27FC236}">
                <a16:creationId xmlns:a16="http://schemas.microsoft.com/office/drawing/2014/main" id="{6EC1AE78-F39E-B845-940B-EC3D91AF7869}"/>
              </a:ext>
            </a:extLst>
          </p:cNvPr>
          <p:cNvSpPr txBox="1"/>
          <p:nvPr userDrawn="1"/>
        </p:nvSpPr>
        <p:spPr>
          <a:xfrm>
            <a:off x="5470011" y="4857695"/>
            <a:ext cx="3419625" cy="198516"/>
          </a:xfrm>
          <a:prstGeom prst="rect">
            <a:avLst/>
          </a:prstGeom>
          <a:noFill/>
        </p:spPr>
        <p:txBody>
          <a:bodyPr wrap="square" rtlCol="0">
            <a:spAutoFit/>
          </a:bodyPr>
          <a:lstStyle/>
          <a:p>
            <a:pPr defTabSz="685800"/>
            <a:r>
              <a:rPr lang="en-US" altLang="zh-CN" sz="690" dirty="0">
                <a:solidFill>
                  <a:prstClr val="white">
                    <a:lumMod val="50000"/>
                  </a:prstClr>
                </a:solidFill>
                <a:latin typeface="Aktiv Grotesk" panose="020B0504020202020204" pitchFamily="34" charset="0"/>
                <a:ea typeface="TP-Link Aktiv" panose="020B0504020202020204" pitchFamily="34" charset="0"/>
                <a:cs typeface="Aktiv Grotesk" panose="020B0504020202020204" pitchFamily="34" charset="0"/>
              </a:rPr>
              <a:t>© 2020 TP-Link, Inc. Confidential information. Not for distribution or reproduction.</a:t>
            </a:r>
            <a:endParaRPr lang="zh-CN" altLang="en-US" sz="690" dirty="0">
              <a:solidFill>
                <a:prstClr val="white">
                  <a:lumMod val="50000"/>
                </a:prstClr>
              </a:solidFill>
              <a:latin typeface="Aktiv Grotesk" panose="020B0504020202020204" pitchFamily="34" charset="0"/>
              <a:cs typeface="Aktiv Grotesk" panose="020B0504020202020204" pitchFamily="34" charset="0"/>
            </a:endParaRPr>
          </a:p>
        </p:txBody>
      </p:sp>
      <p:pic>
        <p:nvPicPr>
          <p:cNvPr id="10" name="图片 9">
            <a:extLst>
              <a:ext uri="{FF2B5EF4-FFF2-40B4-BE49-F238E27FC236}">
                <a16:creationId xmlns:a16="http://schemas.microsoft.com/office/drawing/2014/main" id="{DFA17513-8BB6-8A46-BE20-5ADCCBF2E5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03884" y="195211"/>
            <a:ext cx="170549" cy="170549"/>
          </a:xfrm>
          <a:prstGeom prst="rect">
            <a:avLst/>
          </a:prstGeom>
        </p:spPr>
      </p:pic>
      <p:sp>
        <p:nvSpPr>
          <p:cNvPr id="11" name="幻灯片编号占位符 5">
            <a:extLst>
              <a:ext uri="{FF2B5EF4-FFF2-40B4-BE49-F238E27FC236}">
                <a16:creationId xmlns:a16="http://schemas.microsoft.com/office/drawing/2014/main" id="{31740B05-3EB9-1A43-AE44-A9382BEF2281}"/>
              </a:ext>
            </a:extLst>
          </p:cNvPr>
          <p:cNvSpPr>
            <a:spLocks noGrp="1"/>
          </p:cNvSpPr>
          <p:nvPr>
            <p:ph type="sldNum" sz="quarter" idx="12"/>
          </p:nvPr>
        </p:nvSpPr>
        <p:spPr>
          <a:xfrm>
            <a:off x="8566561" y="4822763"/>
            <a:ext cx="540932" cy="273844"/>
          </a:xfrm>
        </p:spPr>
        <p:txBody>
          <a:bodyPr/>
          <a:lstStyle>
            <a:lvl1pPr>
              <a:defRPr sz="650">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lvl1pPr>
          </a:lstStyle>
          <a:p>
            <a:fld id="{8045E168-1219-CD4A-80ED-4291B526AB8C}" type="slidenum">
              <a:rPr kumimoji="1" lang="zh-CN" altLang="en-US" smtClean="0"/>
              <a:pPr/>
              <a:t>‹#›</a:t>
            </a:fld>
            <a:endParaRPr kumimoji="1" lang="zh-CN" altLang="en-US" dirty="0"/>
          </a:p>
        </p:txBody>
      </p:sp>
    </p:spTree>
    <p:extLst>
      <p:ext uri="{BB962C8B-B14F-4D97-AF65-F5344CB8AC3E}">
        <p14:creationId xmlns:p14="http://schemas.microsoft.com/office/powerpoint/2010/main" val="19051087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04BC5D9-CD85-C747-AC67-65C713028C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文本框 6">
            <a:extLst>
              <a:ext uri="{FF2B5EF4-FFF2-40B4-BE49-F238E27FC236}">
                <a16:creationId xmlns:a16="http://schemas.microsoft.com/office/drawing/2014/main" id="{B6D237C0-64A0-4B44-A25D-F206AE68821C}"/>
              </a:ext>
            </a:extLst>
          </p:cNvPr>
          <p:cNvSpPr txBox="1"/>
          <p:nvPr userDrawn="1"/>
        </p:nvSpPr>
        <p:spPr>
          <a:xfrm>
            <a:off x="1450310" y="1740753"/>
            <a:ext cx="6258060" cy="830997"/>
          </a:xfrm>
          <a:prstGeom prst="rect">
            <a:avLst/>
          </a:prstGeom>
          <a:noFill/>
        </p:spPr>
        <p:txBody>
          <a:bodyPr wrap="none" rtlCol="0">
            <a:spAutoFit/>
          </a:bodyPr>
          <a:lstStyle/>
          <a:p>
            <a:pPr algn="ctr"/>
            <a:r>
              <a:rPr kumimoji="1" lang="en-US" altLang="zh-CN" sz="4800" b="1" dirty="0">
                <a:solidFill>
                  <a:srgbClr val="005564"/>
                </a:solidFill>
                <a:latin typeface="Aktiv Grotesk" panose="020B0504020202020204" pitchFamily="34" charset="0"/>
                <a:cs typeface="Aktiv Grotesk" panose="020B0504020202020204" pitchFamily="34" charset="0"/>
              </a:rPr>
              <a:t>Thanks for Watching</a:t>
            </a:r>
            <a:endParaRPr kumimoji="1" lang="zh-CN" altLang="en-US" sz="4800" b="1" dirty="0">
              <a:solidFill>
                <a:srgbClr val="005564"/>
              </a:solidFill>
              <a:latin typeface="Aktiv Grotesk" panose="020B0504020202020204" pitchFamily="34" charset="0"/>
              <a:cs typeface="Aktiv Grotesk" panose="020B0504020202020204" pitchFamily="34" charset="0"/>
            </a:endParaRPr>
          </a:p>
        </p:txBody>
      </p:sp>
      <p:sp>
        <p:nvSpPr>
          <p:cNvPr id="8" name="文本框 7">
            <a:extLst>
              <a:ext uri="{FF2B5EF4-FFF2-40B4-BE49-F238E27FC236}">
                <a16:creationId xmlns:a16="http://schemas.microsoft.com/office/drawing/2014/main" id="{86C98631-BB05-024D-928F-C4A6651A8C17}"/>
              </a:ext>
            </a:extLst>
          </p:cNvPr>
          <p:cNvSpPr txBox="1"/>
          <p:nvPr userDrawn="1"/>
        </p:nvSpPr>
        <p:spPr>
          <a:xfrm>
            <a:off x="1450310" y="2571750"/>
            <a:ext cx="6258060" cy="307777"/>
          </a:xfrm>
          <a:prstGeom prst="rect">
            <a:avLst/>
          </a:prstGeom>
          <a:noFill/>
        </p:spPr>
        <p:txBody>
          <a:bodyPr wrap="square" rtlCol="0">
            <a:spAutoFit/>
          </a:bodyPr>
          <a:lstStyle/>
          <a:p>
            <a:pPr algn="ctr" defTabSz="685800"/>
            <a:r>
              <a:rPr lang="en-US" altLang="zh-CN" sz="140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 2020 TP-Link, Inc. Confidential information. Not for distribution or reproduction.</a:t>
            </a:r>
            <a:endParaRPr lang="zh-CN" altLang="en-US" sz="1400" dirty="0">
              <a:solidFill>
                <a:srgbClr val="005564"/>
              </a:solidFill>
              <a:latin typeface="TP-Link Aktiv" panose="020B0504020202020204" pitchFamily="34" charset="0"/>
              <a:cs typeface="TP-Link Aktiv" panose="020B0504020202020204" pitchFamily="34" charset="0"/>
            </a:endParaRPr>
          </a:p>
        </p:txBody>
      </p:sp>
      <p:pic>
        <p:nvPicPr>
          <p:cNvPr id="10" name="图片 9">
            <a:extLst>
              <a:ext uri="{FF2B5EF4-FFF2-40B4-BE49-F238E27FC236}">
                <a16:creationId xmlns:a16="http://schemas.microsoft.com/office/drawing/2014/main" id="{513CD98C-1932-B740-9C76-4DD272C92AF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1268026" y="3071482"/>
            <a:ext cx="182284" cy="182284"/>
          </a:xfrm>
          <a:prstGeom prst="rect">
            <a:avLst/>
          </a:prstGeom>
        </p:spPr>
      </p:pic>
      <p:pic>
        <p:nvPicPr>
          <p:cNvPr id="11" name="图片 10">
            <a:extLst>
              <a:ext uri="{FF2B5EF4-FFF2-40B4-BE49-F238E27FC236}">
                <a16:creationId xmlns:a16="http://schemas.microsoft.com/office/drawing/2014/main" id="{8A2747BD-1A19-1E4D-A04B-05B77605C0E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08370" y="1824744"/>
            <a:ext cx="182284" cy="182284"/>
          </a:xfrm>
          <a:prstGeom prst="rect">
            <a:avLst/>
          </a:prstGeom>
        </p:spPr>
      </p:pic>
      <p:pic>
        <p:nvPicPr>
          <p:cNvPr id="9" name="图片 8">
            <a:extLst>
              <a:ext uri="{FF2B5EF4-FFF2-40B4-BE49-F238E27FC236}">
                <a16:creationId xmlns:a16="http://schemas.microsoft.com/office/drawing/2014/main" id="{DBB52027-D490-D748-8E97-98622CD90DC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98284" y="4497226"/>
            <a:ext cx="947432" cy="357167"/>
          </a:xfrm>
          <a:prstGeom prst="rect">
            <a:avLst/>
          </a:prstGeom>
        </p:spPr>
      </p:pic>
    </p:spTree>
    <p:extLst>
      <p:ext uri="{BB962C8B-B14F-4D97-AF65-F5344CB8AC3E}">
        <p14:creationId xmlns:p14="http://schemas.microsoft.com/office/powerpoint/2010/main" val="28132260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8010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28482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49850" y="4339060"/>
            <a:ext cx="844142" cy="318144"/>
          </a:xfrm>
          <a:prstGeom prst="rect">
            <a:avLst/>
          </a:prstGeom>
        </p:spPr>
      </p:pic>
      <p:sp>
        <p:nvSpPr>
          <p:cNvPr id="5" name="标题 4"/>
          <p:cNvSpPr txBox="1">
            <a:spLocks/>
          </p:cNvSpPr>
          <p:nvPr userDrawn="1"/>
        </p:nvSpPr>
        <p:spPr>
          <a:xfrm>
            <a:off x="2699195" y="1179871"/>
            <a:ext cx="3755377" cy="210050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kumimoji="1" lang="zh-CN" altLang="en-US" sz="4500" dirty="0"/>
            </a:br>
            <a:endParaRPr kumimoji="1" lang="zh-CN" altLang="en-US" sz="4500" dirty="0"/>
          </a:p>
        </p:txBody>
      </p:sp>
      <p:pic>
        <p:nvPicPr>
          <p:cNvPr id="10" name="图片 9"/>
          <p:cNvPicPr>
            <a:picLocks noChangeAspect="1"/>
          </p:cNvPicPr>
          <p:nvPr userDrawn="1"/>
        </p:nvPicPr>
        <p:blipFill>
          <a:blip r:embed="rId3"/>
          <a:stretch>
            <a:fillRect/>
          </a:stretch>
        </p:blipFill>
        <p:spPr>
          <a:xfrm>
            <a:off x="2672954" y="2663432"/>
            <a:ext cx="3819525" cy="95250"/>
          </a:xfrm>
          <a:prstGeom prst="rect">
            <a:avLst/>
          </a:prstGeom>
        </p:spPr>
      </p:pic>
      <p:pic>
        <p:nvPicPr>
          <p:cNvPr id="2" name="图片 1"/>
          <p:cNvPicPr>
            <a:picLocks noChangeAspect="1"/>
          </p:cNvPicPr>
          <p:nvPr userDrawn="1"/>
        </p:nvPicPr>
        <p:blipFill>
          <a:blip r:embed="rId4"/>
          <a:stretch>
            <a:fillRect/>
          </a:stretch>
        </p:blipFill>
        <p:spPr>
          <a:xfrm>
            <a:off x="-3903" y="0"/>
            <a:ext cx="9147902" cy="4086225"/>
          </a:xfrm>
          <a:prstGeom prst="rect">
            <a:avLst/>
          </a:prstGeom>
        </p:spPr>
      </p:pic>
      <p:pic>
        <p:nvPicPr>
          <p:cNvPr id="7" name="图片 6"/>
          <p:cNvPicPr>
            <a:picLocks noChangeAspect="1"/>
          </p:cNvPicPr>
          <p:nvPr userDrawn="1"/>
        </p:nvPicPr>
        <p:blipFill>
          <a:blip r:embed="rId5"/>
          <a:stretch>
            <a:fillRect/>
          </a:stretch>
        </p:blipFill>
        <p:spPr>
          <a:xfrm>
            <a:off x="2662238" y="2630667"/>
            <a:ext cx="3819525" cy="95250"/>
          </a:xfrm>
          <a:prstGeom prst="rect">
            <a:avLst/>
          </a:prstGeom>
        </p:spPr>
      </p:pic>
      <p:sp>
        <p:nvSpPr>
          <p:cNvPr id="8" name="标题 7"/>
          <p:cNvSpPr>
            <a:spLocks noGrp="1"/>
          </p:cNvSpPr>
          <p:nvPr>
            <p:ph type="title"/>
          </p:nvPr>
        </p:nvSpPr>
        <p:spPr/>
        <p:txBody>
          <a:bodyPr/>
          <a:lstStyle/>
          <a:p>
            <a:r>
              <a:rPr kumimoji="1" lang="zh-CN" altLang="en-US"/>
              <a:t>单击此处编辑母版标题样式</a:t>
            </a:r>
          </a:p>
        </p:txBody>
      </p:sp>
    </p:spTree>
    <p:extLst>
      <p:ext uri="{BB962C8B-B14F-4D97-AF65-F5344CB8AC3E}">
        <p14:creationId xmlns:p14="http://schemas.microsoft.com/office/powerpoint/2010/main" val="2390371757"/>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orient="horz" pos="1705">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CBAEDC9-52C8-C348-BDA0-EF739AB99B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标题 4"/>
          <p:cNvSpPr txBox="1">
            <a:spLocks/>
          </p:cNvSpPr>
          <p:nvPr userDrawn="1"/>
        </p:nvSpPr>
        <p:spPr>
          <a:xfrm>
            <a:off x="2699195" y="1179871"/>
            <a:ext cx="3755377" cy="210050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kumimoji="1" lang="zh-CN" altLang="en-US" sz="4500" dirty="0"/>
            </a:br>
            <a:endParaRPr kumimoji="1" lang="zh-CN" altLang="en-US" sz="4500" dirty="0"/>
          </a:p>
        </p:txBody>
      </p:sp>
      <p:pic>
        <p:nvPicPr>
          <p:cNvPr id="4" name="图片 3">
            <a:extLst>
              <a:ext uri="{FF2B5EF4-FFF2-40B4-BE49-F238E27FC236}">
                <a16:creationId xmlns:a16="http://schemas.microsoft.com/office/drawing/2014/main" id="{0F417A45-AF16-DF40-BBA7-F1DBD51700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53965" y="3621691"/>
            <a:ext cx="907321" cy="341938"/>
          </a:xfrm>
          <a:prstGeom prst="rect">
            <a:avLst/>
          </a:prstGeom>
        </p:spPr>
      </p:pic>
      <p:pic>
        <p:nvPicPr>
          <p:cNvPr id="7" name="图片 6">
            <a:extLst>
              <a:ext uri="{FF2B5EF4-FFF2-40B4-BE49-F238E27FC236}">
                <a16:creationId xmlns:a16="http://schemas.microsoft.com/office/drawing/2014/main" id="{C4FEB0E3-C31D-A542-8CCB-BA7EBFC7C6A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902" r="19672" b="50000"/>
          <a:stretch/>
        </p:blipFill>
        <p:spPr>
          <a:xfrm>
            <a:off x="-14990" y="3755036"/>
            <a:ext cx="9158642" cy="1395959"/>
          </a:xfrm>
          <a:prstGeom prst="rect">
            <a:avLst/>
          </a:prstGeom>
        </p:spPr>
      </p:pic>
      <p:sp>
        <p:nvSpPr>
          <p:cNvPr id="10" name="标题 11">
            <a:extLst>
              <a:ext uri="{FF2B5EF4-FFF2-40B4-BE49-F238E27FC236}">
                <a16:creationId xmlns:a16="http://schemas.microsoft.com/office/drawing/2014/main" id="{974F84DE-B2B5-A845-8988-0CC1B5792695}"/>
              </a:ext>
            </a:extLst>
          </p:cNvPr>
          <p:cNvSpPr>
            <a:spLocks noGrp="1"/>
          </p:cNvSpPr>
          <p:nvPr>
            <p:ph type="title" hasCustomPrompt="1"/>
          </p:nvPr>
        </p:nvSpPr>
        <p:spPr>
          <a:xfrm>
            <a:off x="2077797" y="1326800"/>
            <a:ext cx="4988405" cy="1006933"/>
          </a:xfrm>
        </p:spPr>
        <p:txBody>
          <a:bodyPr>
            <a:noAutofit/>
          </a:bodyPr>
          <a:lstStyle>
            <a:lvl1pPr algn="ctr">
              <a:lnSpc>
                <a:spcPct val="100000"/>
              </a:lnSpc>
              <a:defRPr sz="4400" b="1" baseline="0">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lvl1pPr>
          </a:lstStyle>
          <a:p>
            <a:r>
              <a:rPr kumimoji="1" lang="en-US" altLang="zh-CN" dirty="0"/>
              <a:t>Click to</a:t>
            </a:r>
            <a:r>
              <a:rPr kumimoji="1" lang="zh-CN" altLang="en-US" dirty="0"/>
              <a:t> </a:t>
            </a:r>
            <a:r>
              <a:rPr kumimoji="1" lang="en-US" altLang="zh-CN" dirty="0"/>
              <a:t>Edit Title</a:t>
            </a:r>
            <a:endParaRPr kumimoji="1" lang="zh-CN" altLang="en-US" dirty="0"/>
          </a:p>
        </p:txBody>
      </p:sp>
      <p:sp>
        <p:nvSpPr>
          <p:cNvPr id="11" name="Text Placeholder 3">
            <a:extLst>
              <a:ext uri="{FF2B5EF4-FFF2-40B4-BE49-F238E27FC236}">
                <a16:creationId xmlns:a16="http://schemas.microsoft.com/office/drawing/2014/main" id="{BC1B260B-14BB-864E-BD21-17D1CE9E5004}"/>
              </a:ext>
            </a:extLst>
          </p:cNvPr>
          <p:cNvSpPr>
            <a:spLocks noGrp="1"/>
          </p:cNvSpPr>
          <p:nvPr>
            <p:ph type="body" sz="half" idx="2" hasCustomPrompt="1"/>
          </p:nvPr>
        </p:nvSpPr>
        <p:spPr>
          <a:xfrm>
            <a:off x="3097410" y="2224118"/>
            <a:ext cx="2949178" cy="526040"/>
          </a:xfrm>
        </p:spPr>
        <p:txBody>
          <a:bodyPr>
            <a:normAutofit/>
          </a:bodyPr>
          <a:lstStyle>
            <a:lvl1pPr marL="0" indent="0" algn="ctr">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en-US" altLang="zh-CN" dirty="0"/>
              <a:t>Click to</a:t>
            </a:r>
            <a:r>
              <a:rPr kumimoji="1" lang="zh-CN" altLang="en-US" dirty="0"/>
              <a:t> </a:t>
            </a:r>
            <a:r>
              <a:rPr kumimoji="1" lang="en-US" altLang="zh-CN" dirty="0"/>
              <a:t>Edit Title</a:t>
            </a:r>
            <a:endParaRPr lang="zh-CN" altLang="en-US" dirty="0"/>
          </a:p>
        </p:txBody>
      </p:sp>
    </p:spTree>
    <p:extLst>
      <p:ext uri="{BB962C8B-B14F-4D97-AF65-F5344CB8AC3E}">
        <p14:creationId xmlns:p14="http://schemas.microsoft.com/office/powerpoint/2010/main" val="1311340443"/>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orient="horz" pos="1705">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_目录">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1AFCAB0-B2E1-694B-B81E-2D0546D8D0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036314"/>
            <a:ext cx="9144000" cy="1114681"/>
          </a:xfrm>
          <a:prstGeom prst="rect">
            <a:avLst/>
          </a:prstGeom>
        </p:spPr>
      </p:pic>
      <p:pic>
        <p:nvPicPr>
          <p:cNvPr id="16" name="图片 15">
            <a:extLst>
              <a:ext uri="{FF2B5EF4-FFF2-40B4-BE49-F238E27FC236}">
                <a16:creationId xmlns:a16="http://schemas.microsoft.com/office/drawing/2014/main" id="{7BA96210-5021-EF42-8330-40DCB4D6A40E}"/>
              </a:ext>
            </a:extLst>
          </p:cNvPr>
          <p:cNvPicPr>
            <a:picLocks noChangeAspect="1"/>
          </p:cNvPicPr>
          <p:nvPr userDrawn="1"/>
        </p:nvPicPr>
        <p:blipFill>
          <a:blip r:embed="rId3"/>
          <a:stretch>
            <a:fillRect/>
          </a:stretch>
        </p:blipFill>
        <p:spPr>
          <a:xfrm>
            <a:off x="252027" y="4804727"/>
            <a:ext cx="585488" cy="225188"/>
          </a:xfrm>
          <a:prstGeom prst="rect">
            <a:avLst/>
          </a:prstGeom>
        </p:spPr>
      </p:pic>
      <p:pic>
        <p:nvPicPr>
          <p:cNvPr id="17" name="图片 16">
            <a:extLst>
              <a:ext uri="{FF2B5EF4-FFF2-40B4-BE49-F238E27FC236}">
                <a16:creationId xmlns:a16="http://schemas.microsoft.com/office/drawing/2014/main" id="{616985AB-11D0-B447-9F89-0E8BDBE7102D}"/>
              </a:ext>
            </a:extLst>
          </p:cNvPr>
          <p:cNvPicPr>
            <a:picLocks noChangeAspect="1"/>
          </p:cNvPicPr>
          <p:nvPr userDrawn="1"/>
        </p:nvPicPr>
        <p:blipFill>
          <a:blip r:embed="rId4"/>
          <a:stretch>
            <a:fillRect/>
          </a:stretch>
        </p:blipFill>
        <p:spPr>
          <a:xfrm>
            <a:off x="8791575" y="4923790"/>
            <a:ext cx="352425" cy="104775"/>
          </a:xfrm>
          <a:prstGeom prst="rect">
            <a:avLst/>
          </a:prstGeom>
        </p:spPr>
      </p:pic>
      <p:sp>
        <p:nvSpPr>
          <p:cNvPr id="22" name="文本框 21">
            <a:extLst>
              <a:ext uri="{FF2B5EF4-FFF2-40B4-BE49-F238E27FC236}">
                <a16:creationId xmlns:a16="http://schemas.microsoft.com/office/drawing/2014/main" id="{EE20FEDD-844A-F14A-A76A-F9E17E7D7DD1}"/>
              </a:ext>
            </a:extLst>
          </p:cNvPr>
          <p:cNvSpPr txBox="1"/>
          <p:nvPr userDrawn="1"/>
        </p:nvSpPr>
        <p:spPr>
          <a:xfrm>
            <a:off x="6244956" y="4876327"/>
            <a:ext cx="2856080" cy="292388"/>
          </a:xfrm>
          <a:prstGeom prst="rect">
            <a:avLst/>
          </a:prstGeom>
          <a:noFill/>
        </p:spPr>
        <p:txBody>
          <a:bodyPr wrap="square" rtlCol="0">
            <a:spAutoFit/>
          </a:bodyPr>
          <a:lstStyle/>
          <a:p>
            <a:pPr defTabSz="685800"/>
            <a:r>
              <a:rPr lang="en-US" altLang="zh-CN" sz="650" dirty="0">
                <a:solidFill>
                  <a:schemeClr val="bg1"/>
                </a:solidFill>
                <a:latin typeface="Aktiv Grotesk" panose="020B0504020202020204" pitchFamily="34" charset="0"/>
                <a:ea typeface="TP-Link Aktiv" panose="020B0504020202020204" pitchFamily="34" charset="0"/>
                <a:cs typeface="Aktiv Grotesk" panose="020B0504020202020204" pitchFamily="34" charset="0"/>
              </a:rPr>
              <a:t>© 2021 TP-Link Corporation Limited. Not for distribution or reproduction.</a:t>
            </a:r>
            <a:endParaRPr lang="zh-CN" altLang="en-US" sz="650" dirty="0">
              <a:solidFill>
                <a:schemeClr val="bg1"/>
              </a:solidFill>
              <a:latin typeface="Aktiv Grotesk" panose="020B0504020202020204" pitchFamily="34" charset="0"/>
              <a:cs typeface="Aktiv Grotesk" panose="020B0504020202020204" pitchFamily="34" charset="0"/>
            </a:endParaRPr>
          </a:p>
        </p:txBody>
      </p:sp>
      <p:sp>
        <p:nvSpPr>
          <p:cNvPr id="19" name="内容占位符 2">
            <a:extLst>
              <a:ext uri="{FF2B5EF4-FFF2-40B4-BE49-F238E27FC236}">
                <a16:creationId xmlns:a16="http://schemas.microsoft.com/office/drawing/2014/main" id="{EF03BAEC-73CA-CE4F-B20B-39A6AEE72521}"/>
              </a:ext>
            </a:extLst>
          </p:cNvPr>
          <p:cNvSpPr>
            <a:spLocks noGrp="1"/>
          </p:cNvSpPr>
          <p:nvPr>
            <p:ph idx="1" hasCustomPrompt="1"/>
          </p:nvPr>
        </p:nvSpPr>
        <p:spPr>
          <a:xfrm>
            <a:off x="494212" y="1726651"/>
            <a:ext cx="2588435" cy="2753401"/>
          </a:xfrm>
        </p:spPr>
        <p:txBody>
          <a:bodyPr>
            <a:normAutofit/>
          </a:bodyPr>
          <a:lstStyle>
            <a:lvl1pPr marL="0" indent="0">
              <a:lnSpc>
                <a:spcPct val="140000"/>
              </a:lnSpc>
              <a:buFontTx/>
              <a:buNone/>
              <a:defRPr sz="1400" b="1" baseline="0">
                <a:solidFill>
                  <a:srgbClr val="005564"/>
                </a:solidFill>
                <a:latin typeface="Aktiv Grotesk" panose="020B0504020202020204" pitchFamily="34" charset="0"/>
                <a:ea typeface="Aktiv Grotesk" panose="020B0504020202020204" pitchFamily="34" charset="0"/>
                <a:cs typeface="Aktiv Grotesk" panose="020B0504020202020204" pitchFamily="34" charset="0"/>
              </a:defRPr>
            </a:lvl1pPr>
          </a:lstStyle>
          <a:p>
            <a:pPr lvl="0"/>
            <a:r>
              <a:rPr kumimoji="1" lang="en-US" altLang="zh-CN" dirty="0"/>
              <a:t>Click to Edit Content</a:t>
            </a:r>
            <a:endParaRPr kumimoji="1" lang="zh-CN" altLang="en-US" dirty="0"/>
          </a:p>
        </p:txBody>
      </p:sp>
      <p:sp>
        <p:nvSpPr>
          <p:cNvPr id="20" name="标题 1">
            <a:extLst>
              <a:ext uri="{FF2B5EF4-FFF2-40B4-BE49-F238E27FC236}">
                <a16:creationId xmlns:a16="http://schemas.microsoft.com/office/drawing/2014/main" id="{6818C517-7C83-3243-94E6-5D8243567E9A}"/>
              </a:ext>
            </a:extLst>
          </p:cNvPr>
          <p:cNvSpPr>
            <a:spLocks noGrp="1"/>
          </p:cNvSpPr>
          <p:nvPr>
            <p:ph type="title" hasCustomPrompt="1"/>
          </p:nvPr>
        </p:nvSpPr>
        <p:spPr>
          <a:xfrm>
            <a:off x="494212" y="289880"/>
            <a:ext cx="4324936" cy="1325563"/>
          </a:xfrm>
        </p:spPr>
        <p:txBody>
          <a:bodyPr>
            <a:noAutofit/>
          </a:bodyPr>
          <a:lstStyle>
            <a:lvl1pPr>
              <a:defRPr sz="6000" b="1" i="0">
                <a:solidFill>
                  <a:schemeClr val="bg1">
                    <a:lumMod val="95000"/>
                  </a:schemeClr>
                </a:solidFill>
                <a:latin typeface="Aktiv Grotesk" panose="020B0504020202020204" pitchFamily="34" charset="0"/>
                <a:ea typeface="Aktiv Grotesk" panose="020B0504020202020204" pitchFamily="34" charset="0"/>
                <a:cs typeface="Aktiv Grotesk" panose="020B0504020202020204" pitchFamily="34" charset="0"/>
              </a:defRPr>
            </a:lvl1pPr>
          </a:lstStyle>
          <a:p>
            <a:r>
              <a:rPr kumimoji="1" lang="en-US" altLang="zh-CN" dirty="0"/>
              <a:t>Contents</a:t>
            </a:r>
            <a:endParaRPr kumimoji="1" lang="zh-CN" altLang="en-US" dirty="0"/>
          </a:p>
        </p:txBody>
      </p:sp>
      <p:sp>
        <p:nvSpPr>
          <p:cNvPr id="21" name="内容占位符 2">
            <a:extLst>
              <a:ext uri="{FF2B5EF4-FFF2-40B4-BE49-F238E27FC236}">
                <a16:creationId xmlns:a16="http://schemas.microsoft.com/office/drawing/2014/main" id="{D6CE7CE3-9705-9D45-B78B-3FD7F80D29A9}"/>
              </a:ext>
            </a:extLst>
          </p:cNvPr>
          <p:cNvSpPr>
            <a:spLocks noGrp="1"/>
          </p:cNvSpPr>
          <p:nvPr>
            <p:ph idx="10" hasCustomPrompt="1"/>
          </p:nvPr>
        </p:nvSpPr>
        <p:spPr>
          <a:xfrm>
            <a:off x="3388248" y="1726651"/>
            <a:ext cx="2588435" cy="2753401"/>
          </a:xfrm>
        </p:spPr>
        <p:txBody>
          <a:bodyPr>
            <a:normAutofit/>
          </a:bodyPr>
          <a:lstStyle>
            <a:lvl1pPr marL="0" indent="0">
              <a:lnSpc>
                <a:spcPct val="140000"/>
              </a:lnSpc>
              <a:buFontTx/>
              <a:buNone/>
              <a:defRPr sz="1400" b="1" baseline="0">
                <a:solidFill>
                  <a:srgbClr val="005564"/>
                </a:solidFill>
                <a:latin typeface="Aktiv Grotesk" panose="020B0504020202020204" pitchFamily="34" charset="0"/>
                <a:ea typeface="Aktiv Grotesk" panose="020B0504020202020204" pitchFamily="34" charset="0"/>
                <a:cs typeface="Aktiv Grotesk" panose="020B0504020202020204" pitchFamily="34" charset="0"/>
              </a:defRPr>
            </a:lvl1pPr>
          </a:lstStyle>
          <a:p>
            <a:pPr lvl="0"/>
            <a:r>
              <a:rPr kumimoji="1" lang="en-US" altLang="zh-CN" dirty="0"/>
              <a:t>Click to Edit Content</a:t>
            </a:r>
            <a:endParaRPr kumimoji="1" lang="zh-CN" altLang="en-US" dirty="0"/>
          </a:p>
        </p:txBody>
      </p:sp>
      <p:sp>
        <p:nvSpPr>
          <p:cNvPr id="23" name="内容占位符 2">
            <a:extLst>
              <a:ext uri="{FF2B5EF4-FFF2-40B4-BE49-F238E27FC236}">
                <a16:creationId xmlns:a16="http://schemas.microsoft.com/office/drawing/2014/main" id="{296B376D-6212-FA46-BD20-10F21273DA39}"/>
              </a:ext>
            </a:extLst>
          </p:cNvPr>
          <p:cNvSpPr>
            <a:spLocks noGrp="1"/>
          </p:cNvSpPr>
          <p:nvPr>
            <p:ph idx="11" hasCustomPrompt="1"/>
          </p:nvPr>
        </p:nvSpPr>
        <p:spPr>
          <a:xfrm>
            <a:off x="6244956" y="1726651"/>
            <a:ext cx="2588435" cy="2753401"/>
          </a:xfrm>
        </p:spPr>
        <p:txBody>
          <a:bodyPr>
            <a:normAutofit/>
          </a:bodyPr>
          <a:lstStyle>
            <a:lvl1pPr marL="0" indent="0">
              <a:lnSpc>
                <a:spcPct val="140000"/>
              </a:lnSpc>
              <a:buFontTx/>
              <a:buNone/>
              <a:defRPr sz="1400" b="1" baseline="0">
                <a:solidFill>
                  <a:srgbClr val="005564"/>
                </a:solidFill>
                <a:latin typeface="Aktiv Grotesk" panose="020B0504020202020204" pitchFamily="34" charset="0"/>
                <a:ea typeface="Aktiv Grotesk" panose="020B0504020202020204" pitchFamily="34" charset="0"/>
                <a:cs typeface="Aktiv Grotesk" panose="020B0504020202020204" pitchFamily="34" charset="0"/>
              </a:defRPr>
            </a:lvl1pPr>
          </a:lstStyle>
          <a:p>
            <a:pPr lvl="0"/>
            <a:r>
              <a:rPr kumimoji="1" lang="en-US" altLang="zh-CN" dirty="0"/>
              <a:t>Click to Edit Content</a:t>
            </a:r>
            <a:endParaRPr kumimoji="1" lang="zh-CN" altLang="en-US" dirty="0"/>
          </a:p>
        </p:txBody>
      </p:sp>
    </p:spTree>
    <p:extLst>
      <p:ext uri="{BB962C8B-B14F-4D97-AF65-F5344CB8AC3E}">
        <p14:creationId xmlns:p14="http://schemas.microsoft.com/office/powerpoint/2010/main" val="3137061381"/>
      </p:ext>
    </p:extLst>
  </p:cSld>
  <p:clrMapOvr>
    <a:masterClrMapping/>
  </p:clrMapOvr>
  <p:extLst>
    <p:ext uri="{DCECCB84-F9BA-43D5-87BE-67443E8EF086}">
      <p15:sldGuideLst xmlns:p15="http://schemas.microsoft.com/office/powerpoint/2012/main">
        <p15:guide id="1" orient="horz" pos="3134">
          <p15:clr>
            <a:srgbClr val="FBAE40"/>
          </p15:clr>
        </p15:guide>
        <p15:guide id="2" pos="349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D98C657-0259-44A3-B3E0-B9F0D84C193D}" type="datetimeFigureOut">
              <a:rPr lang="zh-CN" altLang="en-US" smtClean="0"/>
              <a:t>2022/9/1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45228DE-823F-4A67-8AD5-385183837525}" type="slidenum">
              <a:rPr lang="zh-CN" altLang="en-US" smtClean="0"/>
              <a:t>‹#›</a:t>
            </a:fld>
            <a:endParaRPr lang="zh-CN" altLang="en-US"/>
          </a:p>
        </p:txBody>
      </p:sp>
    </p:spTree>
    <p:extLst>
      <p:ext uri="{BB962C8B-B14F-4D97-AF65-F5344CB8AC3E}">
        <p14:creationId xmlns:p14="http://schemas.microsoft.com/office/powerpoint/2010/main" val="24752233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Body">
    <p:spTree>
      <p:nvGrpSpPr>
        <p:cNvPr id="1" name=""/>
        <p:cNvGrpSpPr/>
        <p:nvPr/>
      </p:nvGrpSpPr>
      <p:grpSpPr>
        <a:xfrm>
          <a:off x="0" y="0"/>
          <a:ext cx="0" cy="0"/>
          <a:chOff x="0" y="0"/>
          <a:chExt cx="0" cy="0"/>
        </a:xfrm>
      </p:grpSpPr>
      <p:sp>
        <p:nvSpPr>
          <p:cNvPr id="10" name="Rounded Rectangle 1"/>
          <p:cNvSpPr/>
          <p:nvPr userDrawn="1"/>
        </p:nvSpPr>
        <p:spPr>
          <a:xfrm>
            <a:off x="4750573" y="4797642"/>
            <a:ext cx="4399767" cy="357386"/>
          </a:xfrm>
          <a:custGeom>
            <a:avLst/>
            <a:gdLst>
              <a:gd name="connsiteX0" fmla="*/ 0 w 14963586"/>
              <a:gd name="connsiteY0" fmla="*/ 285916 h 1715462"/>
              <a:gd name="connsiteX1" fmla="*/ 285916 w 14963586"/>
              <a:gd name="connsiteY1" fmla="*/ 0 h 1715462"/>
              <a:gd name="connsiteX2" fmla="*/ 14677670 w 14963586"/>
              <a:gd name="connsiteY2" fmla="*/ 0 h 1715462"/>
              <a:gd name="connsiteX3" fmla="*/ 14963586 w 14963586"/>
              <a:gd name="connsiteY3" fmla="*/ 285916 h 1715462"/>
              <a:gd name="connsiteX4" fmla="*/ 14963586 w 14963586"/>
              <a:gd name="connsiteY4" fmla="*/ 1429546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14963586 w 14963586"/>
              <a:gd name="connsiteY4" fmla="*/ 1429546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7206817 w 14963586"/>
              <a:gd name="connsiteY4" fmla="*/ 1312315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14677670 w 14963586"/>
              <a:gd name="connsiteY4" fmla="*/ 1715462 h 1715462"/>
              <a:gd name="connsiteX5" fmla="*/ 285916 w 14963586"/>
              <a:gd name="connsiteY5" fmla="*/ 1715462 h 1715462"/>
              <a:gd name="connsiteX6" fmla="*/ 0 w 14963586"/>
              <a:gd name="connsiteY6" fmla="*/ 1429546 h 1715462"/>
              <a:gd name="connsiteX7" fmla="*/ 0 w 14963586"/>
              <a:gd name="connsiteY7" fmla="*/ 285916 h 1715462"/>
              <a:gd name="connsiteX0" fmla="*/ 0 w 14787939"/>
              <a:gd name="connsiteY0" fmla="*/ 285916 h 1715462"/>
              <a:gd name="connsiteX1" fmla="*/ 285916 w 14787939"/>
              <a:gd name="connsiteY1" fmla="*/ 0 h 1715462"/>
              <a:gd name="connsiteX2" fmla="*/ 6588747 w 14787939"/>
              <a:gd name="connsiteY2" fmla="*/ 0 h 1715462"/>
              <a:gd name="connsiteX3" fmla="*/ 14677670 w 14787939"/>
              <a:gd name="connsiteY3" fmla="*/ 1715462 h 1715462"/>
              <a:gd name="connsiteX4" fmla="*/ 285916 w 14787939"/>
              <a:gd name="connsiteY4" fmla="*/ 1715462 h 1715462"/>
              <a:gd name="connsiteX5" fmla="*/ 0 w 14787939"/>
              <a:gd name="connsiteY5" fmla="*/ 1429546 h 1715462"/>
              <a:gd name="connsiteX6" fmla="*/ 0 w 14787939"/>
              <a:gd name="connsiteY6" fmla="*/ 285916 h 1715462"/>
              <a:gd name="connsiteX0" fmla="*/ 0 w 14787939"/>
              <a:gd name="connsiteY0" fmla="*/ 285916 h 1715462"/>
              <a:gd name="connsiteX1" fmla="*/ 285916 w 14787939"/>
              <a:gd name="connsiteY1" fmla="*/ 0 h 1715462"/>
              <a:gd name="connsiteX2" fmla="*/ 6588747 w 14787939"/>
              <a:gd name="connsiteY2" fmla="*/ 0 h 1715462"/>
              <a:gd name="connsiteX3" fmla="*/ 14677670 w 14787939"/>
              <a:gd name="connsiteY3" fmla="*/ 1715462 h 1715462"/>
              <a:gd name="connsiteX4" fmla="*/ 0 w 14787939"/>
              <a:gd name="connsiteY4" fmla="*/ 1429546 h 1715462"/>
              <a:gd name="connsiteX5" fmla="*/ 0 w 14787939"/>
              <a:gd name="connsiteY5" fmla="*/ 285916 h 1715462"/>
              <a:gd name="connsiteX0" fmla="*/ 0 w 14801719"/>
              <a:gd name="connsiteY0" fmla="*/ 285916 h 1715706"/>
              <a:gd name="connsiteX1" fmla="*/ 285916 w 14801719"/>
              <a:gd name="connsiteY1" fmla="*/ 0 h 1715706"/>
              <a:gd name="connsiteX2" fmla="*/ 6588747 w 14801719"/>
              <a:gd name="connsiteY2" fmla="*/ 0 h 1715706"/>
              <a:gd name="connsiteX3" fmla="*/ 14677670 w 14801719"/>
              <a:gd name="connsiteY3" fmla="*/ 1715462 h 1715706"/>
              <a:gd name="connsiteX4" fmla="*/ 0 w 14801719"/>
              <a:gd name="connsiteY4" fmla="*/ 1429546 h 1715706"/>
              <a:gd name="connsiteX5" fmla="*/ 0 w 14801719"/>
              <a:gd name="connsiteY5" fmla="*/ 285916 h 1715706"/>
              <a:gd name="connsiteX0" fmla="*/ 0 w 7624135"/>
              <a:gd name="connsiteY0" fmla="*/ 285916 h 1520359"/>
              <a:gd name="connsiteX1" fmla="*/ 285916 w 7624135"/>
              <a:gd name="connsiteY1" fmla="*/ 0 h 1520359"/>
              <a:gd name="connsiteX2" fmla="*/ 6588747 w 7624135"/>
              <a:gd name="connsiteY2" fmla="*/ 0 h 1520359"/>
              <a:gd name="connsiteX3" fmla="*/ 5494593 w 7624135"/>
              <a:gd name="connsiteY3" fmla="*/ 1520077 h 1520359"/>
              <a:gd name="connsiteX4" fmla="*/ 0 w 7624135"/>
              <a:gd name="connsiteY4" fmla="*/ 1429546 h 1520359"/>
              <a:gd name="connsiteX5" fmla="*/ 0 w 7624135"/>
              <a:gd name="connsiteY5" fmla="*/ 285916 h 1520359"/>
              <a:gd name="connsiteX0" fmla="*/ 0 w 6588747"/>
              <a:gd name="connsiteY0" fmla="*/ 285916 h 1520525"/>
              <a:gd name="connsiteX1" fmla="*/ 285916 w 6588747"/>
              <a:gd name="connsiteY1" fmla="*/ 0 h 1520525"/>
              <a:gd name="connsiteX2" fmla="*/ 6588747 w 6588747"/>
              <a:gd name="connsiteY2" fmla="*/ 0 h 1520525"/>
              <a:gd name="connsiteX3" fmla="*/ 5494593 w 6588747"/>
              <a:gd name="connsiteY3" fmla="*/ 1520077 h 1520525"/>
              <a:gd name="connsiteX4" fmla="*/ 0 w 6588747"/>
              <a:gd name="connsiteY4" fmla="*/ 1429546 h 1520525"/>
              <a:gd name="connsiteX5" fmla="*/ 0 w 6588747"/>
              <a:gd name="connsiteY5" fmla="*/ 285916 h 1520525"/>
              <a:gd name="connsiteX0" fmla="*/ 0 w 6588747"/>
              <a:gd name="connsiteY0" fmla="*/ 285916 h 1520077"/>
              <a:gd name="connsiteX1" fmla="*/ 285916 w 6588747"/>
              <a:gd name="connsiteY1" fmla="*/ 0 h 1520077"/>
              <a:gd name="connsiteX2" fmla="*/ 6588747 w 6588747"/>
              <a:gd name="connsiteY2" fmla="*/ 0 h 1520077"/>
              <a:gd name="connsiteX3" fmla="*/ 5494593 w 6588747"/>
              <a:gd name="connsiteY3" fmla="*/ 1520077 h 1520077"/>
              <a:gd name="connsiteX4" fmla="*/ 0 w 6588747"/>
              <a:gd name="connsiteY4" fmla="*/ 1429546 h 1520077"/>
              <a:gd name="connsiteX5" fmla="*/ 0 w 6588747"/>
              <a:gd name="connsiteY5" fmla="*/ 285916 h 1520077"/>
              <a:gd name="connsiteX0" fmla="*/ 0 w 5494593"/>
              <a:gd name="connsiteY0" fmla="*/ 285916 h 1520077"/>
              <a:gd name="connsiteX1" fmla="*/ 285916 w 5494593"/>
              <a:gd name="connsiteY1" fmla="*/ 0 h 1520077"/>
              <a:gd name="connsiteX2" fmla="*/ 5400027 w 5494593"/>
              <a:gd name="connsiteY2" fmla="*/ 10160 h 1520077"/>
              <a:gd name="connsiteX3" fmla="*/ 5494593 w 5494593"/>
              <a:gd name="connsiteY3" fmla="*/ 1520077 h 1520077"/>
              <a:gd name="connsiteX4" fmla="*/ 0 w 5494593"/>
              <a:gd name="connsiteY4" fmla="*/ 1429546 h 1520077"/>
              <a:gd name="connsiteX5" fmla="*/ 0 w 5494593"/>
              <a:gd name="connsiteY5" fmla="*/ 285916 h 1520077"/>
              <a:gd name="connsiteX0" fmla="*/ 0 w 5423473"/>
              <a:gd name="connsiteY0" fmla="*/ 285916 h 1520077"/>
              <a:gd name="connsiteX1" fmla="*/ 285916 w 5423473"/>
              <a:gd name="connsiteY1" fmla="*/ 0 h 1520077"/>
              <a:gd name="connsiteX2" fmla="*/ 5400027 w 5423473"/>
              <a:gd name="connsiteY2" fmla="*/ 10160 h 1520077"/>
              <a:gd name="connsiteX3" fmla="*/ 5423473 w 5423473"/>
              <a:gd name="connsiteY3" fmla="*/ 1520077 h 1520077"/>
              <a:gd name="connsiteX4" fmla="*/ 0 w 5423473"/>
              <a:gd name="connsiteY4" fmla="*/ 1429546 h 1520077"/>
              <a:gd name="connsiteX5" fmla="*/ 0 w 5423473"/>
              <a:gd name="connsiteY5" fmla="*/ 285916 h 1520077"/>
              <a:gd name="connsiteX0" fmla="*/ 0 w 5423473"/>
              <a:gd name="connsiteY0" fmla="*/ 285916 h 1429546"/>
              <a:gd name="connsiteX1" fmla="*/ 285916 w 5423473"/>
              <a:gd name="connsiteY1" fmla="*/ 0 h 1429546"/>
              <a:gd name="connsiteX2" fmla="*/ 5400027 w 5423473"/>
              <a:gd name="connsiteY2" fmla="*/ 10160 h 1429546"/>
              <a:gd name="connsiteX3" fmla="*/ 5423473 w 5423473"/>
              <a:gd name="connsiteY3" fmla="*/ 778397 h 1429546"/>
              <a:gd name="connsiteX4" fmla="*/ 0 w 5423473"/>
              <a:gd name="connsiteY4" fmla="*/ 1429546 h 1429546"/>
              <a:gd name="connsiteX5" fmla="*/ 0 w 5423473"/>
              <a:gd name="connsiteY5" fmla="*/ 285916 h 1429546"/>
              <a:gd name="connsiteX0" fmla="*/ 0 w 5423473"/>
              <a:gd name="connsiteY0" fmla="*/ 285916 h 778397"/>
              <a:gd name="connsiteX1" fmla="*/ 285916 w 5423473"/>
              <a:gd name="connsiteY1" fmla="*/ 0 h 778397"/>
              <a:gd name="connsiteX2" fmla="*/ 5400027 w 5423473"/>
              <a:gd name="connsiteY2" fmla="*/ 10160 h 778397"/>
              <a:gd name="connsiteX3" fmla="*/ 5423473 w 5423473"/>
              <a:gd name="connsiteY3" fmla="*/ 778397 h 778397"/>
              <a:gd name="connsiteX4" fmla="*/ 10160 w 5423473"/>
              <a:gd name="connsiteY4" fmla="*/ 616746 h 778397"/>
              <a:gd name="connsiteX5" fmla="*/ 0 w 5423473"/>
              <a:gd name="connsiteY5" fmla="*/ 285916 h 778397"/>
              <a:gd name="connsiteX0" fmla="*/ 0 w 5413313"/>
              <a:gd name="connsiteY0" fmla="*/ 285916 h 616746"/>
              <a:gd name="connsiteX1" fmla="*/ 285916 w 5413313"/>
              <a:gd name="connsiteY1" fmla="*/ 0 h 616746"/>
              <a:gd name="connsiteX2" fmla="*/ 5400027 w 5413313"/>
              <a:gd name="connsiteY2" fmla="*/ 10160 h 616746"/>
              <a:gd name="connsiteX3" fmla="*/ 5413313 w 5413313"/>
              <a:gd name="connsiteY3" fmla="*/ 605677 h 616746"/>
              <a:gd name="connsiteX4" fmla="*/ 10160 w 5413313"/>
              <a:gd name="connsiteY4" fmla="*/ 616746 h 616746"/>
              <a:gd name="connsiteX5" fmla="*/ 0 w 5413313"/>
              <a:gd name="connsiteY5" fmla="*/ 285916 h 616746"/>
              <a:gd name="connsiteX0" fmla="*/ 0 w 5413313"/>
              <a:gd name="connsiteY0" fmla="*/ 285916 h 616746"/>
              <a:gd name="connsiteX1" fmla="*/ 285916 w 5413313"/>
              <a:gd name="connsiteY1" fmla="*/ 0 h 616746"/>
              <a:gd name="connsiteX2" fmla="*/ 5400027 w 5413313"/>
              <a:gd name="connsiteY2" fmla="*/ 10160 h 616746"/>
              <a:gd name="connsiteX3" fmla="*/ 5413313 w 5413313"/>
              <a:gd name="connsiteY3" fmla="*/ 605677 h 616746"/>
              <a:gd name="connsiteX4" fmla="*/ 10160 w 5413313"/>
              <a:gd name="connsiteY4" fmla="*/ 616746 h 616746"/>
              <a:gd name="connsiteX5" fmla="*/ 0 w 5413313"/>
              <a:gd name="connsiteY5" fmla="*/ 285916 h 616746"/>
              <a:gd name="connsiteX0" fmla="*/ 0 w 5400027"/>
              <a:gd name="connsiteY0" fmla="*/ 285916 h 616746"/>
              <a:gd name="connsiteX1" fmla="*/ 285916 w 5400027"/>
              <a:gd name="connsiteY1" fmla="*/ 0 h 616746"/>
              <a:gd name="connsiteX2" fmla="*/ 5400027 w 5400027"/>
              <a:gd name="connsiteY2" fmla="*/ 10160 h 616746"/>
              <a:gd name="connsiteX3" fmla="*/ 5388733 w 5400027"/>
              <a:gd name="connsiteY3" fmla="*/ 605677 h 616746"/>
              <a:gd name="connsiteX4" fmla="*/ 10160 w 5400027"/>
              <a:gd name="connsiteY4" fmla="*/ 616746 h 616746"/>
              <a:gd name="connsiteX5" fmla="*/ 0 w 5400027"/>
              <a:gd name="connsiteY5" fmla="*/ 285916 h 616746"/>
              <a:gd name="connsiteX0" fmla="*/ 0 w 5388733"/>
              <a:gd name="connsiteY0" fmla="*/ 292143 h 622973"/>
              <a:gd name="connsiteX1" fmla="*/ 285916 w 5388733"/>
              <a:gd name="connsiteY1" fmla="*/ 6227 h 622973"/>
              <a:gd name="connsiteX2" fmla="*/ 5383640 w 5388733"/>
              <a:gd name="connsiteY2" fmla="*/ 0 h 622973"/>
              <a:gd name="connsiteX3" fmla="*/ 5388733 w 5388733"/>
              <a:gd name="connsiteY3" fmla="*/ 611904 h 622973"/>
              <a:gd name="connsiteX4" fmla="*/ 10160 w 5388733"/>
              <a:gd name="connsiteY4" fmla="*/ 622973 h 622973"/>
              <a:gd name="connsiteX5" fmla="*/ 0 w 5388733"/>
              <a:gd name="connsiteY5" fmla="*/ 292143 h 622973"/>
              <a:gd name="connsiteX0" fmla="*/ 0 w 5388733"/>
              <a:gd name="connsiteY0" fmla="*/ 292143 h 622973"/>
              <a:gd name="connsiteX1" fmla="*/ 285916 w 5388733"/>
              <a:gd name="connsiteY1" fmla="*/ 6227 h 622973"/>
              <a:gd name="connsiteX2" fmla="*/ 5383640 w 5388733"/>
              <a:gd name="connsiteY2" fmla="*/ 0 h 622973"/>
              <a:gd name="connsiteX3" fmla="*/ 5388733 w 5388733"/>
              <a:gd name="connsiteY3" fmla="*/ 611904 h 622973"/>
              <a:gd name="connsiteX4" fmla="*/ 10160 w 5388733"/>
              <a:gd name="connsiteY4" fmla="*/ 622973 h 622973"/>
              <a:gd name="connsiteX5" fmla="*/ 0 w 5388733"/>
              <a:gd name="connsiteY5" fmla="*/ 292143 h 622973"/>
              <a:gd name="connsiteX0" fmla="*/ 932 w 5389665"/>
              <a:gd name="connsiteY0" fmla="*/ 292143 h 622973"/>
              <a:gd name="connsiteX1" fmla="*/ 286848 w 5389665"/>
              <a:gd name="connsiteY1" fmla="*/ 6227 h 622973"/>
              <a:gd name="connsiteX2" fmla="*/ 5384572 w 5389665"/>
              <a:gd name="connsiteY2" fmla="*/ 0 h 622973"/>
              <a:gd name="connsiteX3" fmla="*/ 5389665 w 5389665"/>
              <a:gd name="connsiteY3" fmla="*/ 611904 h 622973"/>
              <a:gd name="connsiteX4" fmla="*/ 0 w 5389665"/>
              <a:gd name="connsiteY4" fmla="*/ 622973 h 622973"/>
              <a:gd name="connsiteX5" fmla="*/ 932 w 5389665"/>
              <a:gd name="connsiteY5" fmla="*/ 292143 h 622973"/>
              <a:gd name="connsiteX0" fmla="*/ 932 w 5389665"/>
              <a:gd name="connsiteY0" fmla="*/ 292143 h 611904"/>
              <a:gd name="connsiteX1" fmla="*/ 286848 w 5389665"/>
              <a:gd name="connsiteY1" fmla="*/ 6227 h 611904"/>
              <a:gd name="connsiteX2" fmla="*/ 5384572 w 5389665"/>
              <a:gd name="connsiteY2" fmla="*/ 0 h 611904"/>
              <a:gd name="connsiteX3" fmla="*/ 5389665 w 5389665"/>
              <a:gd name="connsiteY3" fmla="*/ 611904 h 611904"/>
              <a:gd name="connsiteX4" fmla="*/ 0 w 5389665"/>
              <a:gd name="connsiteY4" fmla="*/ 611881 h 611904"/>
              <a:gd name="connsiteX5" fmla="*/ 932 w 5389665"/>
              <a:gd name="connsiteY5" fmla="*/ 292143 h 611904"/>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545355 h 611881"/>
              <a:gd name="connsiteX4" fmla="*/ 0 w 5389665"/>
              <a:gd name="connsiteY4" fmla="*/ 611881 h 611881"/>
              <a:gd name="connsiteX5" fmla="*/ 932 w 5389665"/>
              <a:gd name="connsiteY5" fmla="*/ 292143 h 611881"/>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489897 h 611881"/>
              <a:gd name="connsiteX4" fmla="*/ 0 w 5389665"/>
              <a:gd name="connsiteY4" fmla="*/ 611881 h 611881"/>
              <a:gd name="connsiteX5" fmla="*/ 932 w 5389665"/>
              <a:gd name="connsiteY5" fmla="*/ 292143 h 611881"/>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534263 h 611881"/>
              <a:gd name="connsiteX4" fmla="*/ 0 w 5389665"/>
              <a:gd name="connsiteY4" fmla="*/ 611881 h 611881"/>
              <a:gd name="connsiteX5" fmla="*/ 932 w 5389665"/>
              <a:gd name="connsiteY5" fmla="*/ 292143 h 611881"/>
              <a:gd name="connsiteX0" fmla="*/ 932 w 5389665"/>
              <a:gd name="connsiteY0" fmla="*/ 292143 h 539787"/>
              <a:gd name="connsiteX1" fmla="*/ 286848 w 5389665"/>
              <a:gd name="connsiteY1" fmla="*/ 6227 h 539787"/>
              <a:gd name="connsiteX2" fmla="*/ 5384572 w 5389665"/>
              <a:gd name="connsiteY2" fmla="*/ 0 h 539787"/>
              <a:gd name="connsiteX3" fmla="*/ 5389665 w 5389665"/>
              <a:gd name="connsiteY3" fmla="*/ 534263 h 539787"/>
              <a:gd name="connsiteX4" fmla="*/ 0 w 5389665"/>
              <a:gd name="connsiteY4" fmla="*/ 539787 h 539787"/>
              <a:gd name="connsiteX5" fmla="*/ 932 w 5389665"/>
              <a:gd name="connsiteY5" fmla="*/ 292143 h 539787"/>
              <a:gd name="connsiteX0" fmla="*/ 932 w 5389665"/>
              <a:gd name="connsiteY0" fmla="*/ 292143 h 534263"/>
              <a:gd name="connsiteX1" fmla="*/ 286848 w 5389665"/>
              <a:gd name="connsiteY1" fmla="*/ 6227 h 534263"/>
              <a:gd name="connsiteX2" fmla="*/ 5384572 w 5389665"/>
              <a:gd name="connsiteY2" fmla="*/ 0 h 534263"/>
              <a:gd name="connsiteX3" fmla="*/ 5389665 w 5389665"/>
              <a:gd name="connsiteY3" fmla="*/ 534263 h 534263"/>
              <a:gd name="connsiteX4" fmla="*/ 0 w 5389665"/>
              <a:gd name="connsiteY4" fmla="*/ 534241 h 534263"/>
              <a:gd name="connsiteX5" fmla="*/ 932 w 5389665"/>
              <a:gd name="connsiteY5" fmla="*/ 292143 h 534263"/>
              <a:gd name="connsiteX0" fmla="*/ 932 w 5389665"/>
              <a:gd name="connsiteY0" fmla="*/ 292143 h 611233"/>
              <a:gd name="connsiteX1" fmla="*/ 286848 w 5389665"/>
              <a:gd name="connsiteY1" fmla="*/ 6227 h 611233"/>
              <a:gd name="connsiteX2" fmla="*/ 5384572 w 5389665"/>
              <a:gd name="connsiteY2" fmla="*/ 0 h 611233"/>
              <a:gd name="connsiteX3" fmla="*/ 5389665 w 5389665"/>
              <a:gd name="connsiteY3" fmla="*/ 611233 h 611233"/>
              <a:gd name="connsiteX4" fmla="*/ 0 w 5389665"/>
              <a:gd name="connsiteY4" fmla="*/ 534241 h 611233"/>
              <a:gd name="connsiteX5" fmla="*/ 932 w 5389665"/>
              <a:gd name="connsiteY5" fmla="*/ 292143 h 611233"/>
              <a:gd name="connsiteX0" fmla="*/ 932 w 5389665"/>
              <a:gd name="connsiteY0" fmla="*/ 292143 h 611233"/>
              <a:gd name="connsiteX1" fmla="*/ 286848 w 5389665"/>
              <a:gd name="connsiteY1" fmla="*/ 6227 h 611233"/>
              <a:gd name="connsiteX2" fmla="*/ 5384572 w 5389665"/>
              <a:gd name="connsiteY2" fmla="*/ 0 h 611233"/>
              <a:gd name="connsiteX3" fmla="*/ 5389665 w 5389665"/>
              <a:gd name="connsiteY3" fmla="*/ 611233 h 611233"/>
              <a:gd name="connsiteX4" fmla="*/ 0 w 5389665"/>
              <a:gd name="connsiteY4" fmla="*/ 603514 h 611233"/>
              <a:gd name="connsiteX5" fmla="*/ 932 w 5389665"/>
              <a:gd name="connsiteY5" fmla="*/ 292143 h 611233"/>
              <a:gd name="connsiteX0" fmla="*/ 932 w 5389665"/>
              <a:gd name="connsiteY0" fmla="*/ 292143 h 611233"/>
              <a:gd name="connsiteX1" fmla="*/ 286848 w 5389665"/>
              <a:gd name="connsiteY1" fmla="*/ 6227 h 611233"/>
              <a:gd name="connsiteX2" fmla="*/ 4399360 w 5389665"/>
              <a:gd name="connsiteY2" fmla="*/ 0 h 611233"/>
              <a:gd name="connsiteX3" fmla="*/ 5389665 w 5389665"/>
              <a:gd name="connsiteY3" fmla="*/ 611233 h 611233"/>
              <a:gd name="connsiteX4" fmla="*/ 0 w 5389665"/>
              <a:gd name="connsiteY4" fmla="*/ 603514 h 611233"/>
              <a:gd name="connsiteX5" fmla="*/ 932 w 5389665"/>
              <a:gd name="connsiteY5" fmla="*/ 292143 h 611233"/>
              <a:gd name="connsiteX0" fmla="*/ 932 w 4419847"/>
              <a:gd name="connsiteY0" fmla="*/ 292143 h 603536"/>
              <a:gd name="connsiteX1" fmla="*/ 286848 w 4419847"/>
              <a:gd name="connsiteY1" fmla="*/ 6227 h 603536"/>
              <a:gd name="connsiteX2" fmla="*/ 4399360 w 4419847"/>
              <a:gd name="connsiteY2" fmla="*/ 0 h 603536"/>
              <a:gd name="connsiteX3" fmla="*/ 4419847 w 4419847"/>
              <a:gd name="connsiteY3" fmla="*/ 603536 h 603536"/>
              <a:gd name="connsiteX4" fmla="*/ 0 w 4419847"/>
              <a:gd name="connsiteY4" fmla="*/ 603514 h 603536"/>
              <a:gd name="connsiteX5" fmla="*/ 932 w 4419847"/>
              <a:gd name="connsiteY5" fmla="*/ 292143 h 603536"/>
              <a:gd name="connsiteX0" fmla="*/ 932 w 4401704"/>
              <a:gd name="connsiteY0" fmla="*/ 292143 h 603536"/>
              <a:gd name="connsiteX1" fmla="*/ 286848 w 4401704"/>
              <a:gd name="connsiteY1" fmla="*/ 6227 h 603536"/>
              <a:gd name="connsiteX2" fmla="*/ 4399360 w 4401704"/>
              <a:gd name="connsiteY2" fmla="*/ 0 h 603536"/>
              <a:gd name="connsiteX3" fmla="*/ 4401704 w 4401704"/>
              <a:gd name="connsiteY3" fmla="*/ 603536 h 603536"/>
              <a:gd name="connsiteX4" fmla="*/ 0 w 4401704"/>
              <a:gd name="connsiteY4" fmla="*/ 603514 h 603536"/>
              <a:gd name="connsiteX5" fmla="*/ 932 w 4401704"/>
              <a:gd name="connsiteY5" fmla="*/ 292143 h 603536"/>
              <a:gd name="connsiteX0" fmla="*/ 932 w 4399595"/>
              <a:gd name="connsiteY0" fmla="*/ 292143 h 603514"/>
              <a:gd name="connsiteX1" fmla="*/ 286848 w 4399595"/>
              <a:gd name="connsiteY1" fmla="*/ 6227 h 603514"/>
              <a:gd name="connsiteX2" fmla="*/ 4399360 w 4399595"/>
              <a:gd name="connsiteY2" fmla="*/ 0 h 603514"/>
              <a:gd name="connsiteX3" fmla="*/ 4394649 w 4399595"/>
              <a:gd name="connsiteY3" fmla="*/ 413036 h 603514"/>
              <a:gd name="connsiteX4" fmla="*/ 0 w 4399595"/>
              <a:gd name="connsiteY4" fmla="*/ 603514 h 603514"/>
              <a:gd name="connsiteX5" fmla="*/ 932 w 4399595"/>
              <a:gd name="connsiteY5" fmla="*/ 292143 h 603514"/>
              <a:gd name="connsiteX0" fmla="*/ 932 w 4399595"/>
              <a:gd name="connsiteY0" fmla="*/ 292143 h 603514"/>
              <a:gd name="connsiteX1" fmla="*/ 286848 w 4399595"/>
              <a:gd name="connsiteY1" fmla="*/ 6227 h 603514"/>
              <a:gd name="connsiteX2" fmla="*/ 4399360 w 4399595"/>
              <a:gd name="connsiteY2" fmla="*/ 0 h 603514"/>
              <a:gd name="connsiteX3" fmla="*/ 4394649 w 4399595"/>
              <a:gd name="connsiteY3" fmla="*/ 469481 h 603514"/>
              <a:gd name="connsiteX4" fmla="*/ 0 w 4399595"/>
              <a:gd name="connsiteY4" fmla="*/ 603514 h 603514"/>
              <a:gd name="connsiteX5" fmla="*/ 932 w 4399595"/>
              <a:gd name="connsiteY5" fmla="*/ 292143 h 603514"/>
              <a:gd name="connsiteX0" fmla="*/ 7988 w 4406651"/>
              <a:gd name="connsiteY0" fmla="*/ 292143 h 476514"/>
              <a:gd name="connsiteX1" fmla="*/ 293904 w 4406651"/>
              <a:gd name="connsiteY1" fmla="*/ 6227 h 476514"/>
              <a:gd name="connsiteX2" fmla="*/ 4406416 w 4406651"/>
              <a:gd name="connsiteY2" fmla="*/ 0 h 476514"/>
              <a:gd name="connsiteX3" fmla="*/ 4401705 w 4406651"/>
              <a:gd name="connsiteY3" fmla="*/ 469481 h 476514"/>
              <a:gd name="connsiteX4" fmla="*/ 0 w 4406651"/>
              <a:gd name="connsiteY4" fmla="*/ 476514 h 476514"/>
              <a:gd name="connsiteX5" fmla="*/ 7988 w 4406651"/>
              <a:gd name="connsiteY5" fmla="*/ 292143 h 476514"/>
              <a:gd name="connsiteX0" fmla="*/ 11 w 4398674"/>
              <a:gd name="connsiteY0" fmla="*/ 292143 h 476514"/>
              <a:gd name="connsiteX1" fmla="*/ 285927 w 4398674"/>
              <a:gd name="connsiteY1" fmla="*/ 6227 h 476514"/>
              <a:gd name="connsiteX2" fmla="*/ 4398439 w 4398674"/>
              <a:gd name="connsiteY2" fmla="*/ 0 h 476514"/>
              <a:gd name="connsiteX3" fmla="*/ 4393728 w 4398674"/>
              <a:gd name="connsiteY3" fmla="*/ 469481 h 476514"/>
              <a:gd name="connsiteX4" fmla="*/ 6134 w 4398674"/>
              <a:gd name="connsiteY4" fmla="*/ 476514 h 476514"/>
              <a:gd name="connsiteX5" fmla="*/ 11 w 4398674"/>
              <a:gd name="connsiteY5" fmla="*/ 292143 h 476514"/>
              <a:gd name="connsiteX0" fmla="*/ 20 w 4398683"/>
              <a:gd name="connsiteY0" fmla="*/ 292143 h 476514"/>
              <a:gd name="connsiteX1" fmla="*/ 285936 w 4398683"/>
              <a:gd name="connsiteY1" fmla="*/ 6227 h 476514"/>
              <a:gd name="connsiteX2" fmla="*/ 4398448 w 4398683"/>
              <a:gd name="connsiteY2" fmla="*/ 0 h 476514"/>
              <a:gd name="connsiteX3" fmla="*/ 4393737 w 4398683"/>
              <a:gd name="connsiteY3" fmla="*/ 469481 h 476514"/>
              <a:gd name="connsiteX4" fmla="*/ 6143 w 4398683"/>
              <a:gd name="connsiteY4" fmla="*/ 476514 h 476514"/>
              <a:gd name="connsiteX5" fmla="*/ 20 w 4398683"/>
              <a:gd name="connsiteY5" fmla="*/ 292143 h 476514"/>
              <a:gd name="connsiteX0" fmla="*/ 1103 w 4399766"/>
              <a:gd name="connsiteY0" fmla="*/ 292143 h 476514"/>
              <a:gd name="connsiteX1" fmla="*/ 287019 w 4399766"/>
              <a:gd name="connsiteY1" fmla="*/ 6227 h 476514"/>
              <a:gd name="connsiteX2" fmla="*/ 4399531 w 4399766"/>
              <a:gd name="connsiteY2" fmla="*/ 0 h 476514"/>
              <a:gd name="connsiteX3" fmla="*/ 4394820 w 4399766"/>
              <a:gd name="connsiteY3" fmla="*/ 469481 h 476514"/>
              <a:gd name="connsiteX4" fmla="*/ 1581 w 4399766"/>
              <a:gd name="connsiteY4" fmla="*/ 476514 h 476514"/>
              <a:gd name="connsiteX5" fmla="*/ 1103 w 4399766"/>
              <a:gd name="connsiteY5" fmla="*/ 292143 h 47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9766" h="476514">
                <a:moveTo>
                  <a:pt x="1103" y="292143"/>
                </a:moveTo>
                <a:cubicBezTo>
                  <a:pt x="1103" y="134236"/>
                  <a:pt x="129112" y="6227"/>
                  <a:pt x="287019" y="6227"/>
                </a:cubicBezTo>
                <a:lnTo>
                  <a:pt x="4399531" y="0"/>
                </a:lnTo>
                <a:cubicBezTo>
                  <a:pt x="4401229" y="203968"/>
                  <a:pt x="4393122" y="265513"/>
                  <a:pt x="4394820" y="469481"/>
                </a:cubicBezTo>
                <a:lnTo>
                  <a:pt x="1581" y="476514"/>
                </a:lnTo>
                <a:cubicBezTo>
                  <a:pt x="-1481" y="384328"/>
                  <a:pt x="792" y="402420"/>
                  <a:pt x="1103" y="292143"/>
                </a:cubicBezTo>
                <a:close/>
              </a:path>
            </a:pathLst>
          </a:cu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ktiv Grotesk" panose="020B0504020202020204" pitchFamily="34" charset="0"/>
            </a:endParaRPr>
          </a:p>
        </p:txBody>
      </p:sp>
      <p:sp>
        <p:nvSpPr>
          <p:cNvPr id="13" name="TextBox 12"/>
          <p:cNvSpPr txBox="1"/>
          <p:nvPr userDrawn="1"/>
        </p:nvSpPr>
        <p:spPr>
          <a:xfrm>
            <a:off x="8523405" y="4886896"/>
            <a:ext cx="322855" cy="230832"/>
          </a:xfrm>
          <a:prstGeom prst="rect">
            <a:avLst/>
          </a:prstGeom>
          <a:noFill/>
        </p:spPr>
        <p:txBody>
          <a:bodyPr wrap="square" rtlCol="0" anchor="t">
            <a:spAutoFit/>
          </a:bodyPr>
          <a:lstStyle/>
          <a:p>
            <a:fld id="{BBF15AE3-289C-014D-AAA6-6108CB8A5483}" type="slidenum">
              <a:rPr lang="en-US" sz="600" baseline="30000" smtClean="0">
                <a:solidFill>
                  <a:schemeClr val="tx1">
                    <a:lumMod val="50000"/>
                    <a:lumOff val="50000"/>
                  </a:schemeClr>
                </a:solidFill>
                <a:latin typeface="Aktiv Grotesk" panose="020B0504020202020204" pitchFamily="34" charset="0"/>
                <a:ea typeface="ＭＳ Ｐゴシック" charset="0"/>
                <a:cs typeface="ＭＳ Ｐゴシック" charset="0"/>
              </a:rPr>
              <a:pPr/>
              <a:t>‹#›</a:t>
            </a:fld>
            <a:r>
              <a:rPr lang="en-US" sz="900" baseline="30000" dirty="0">
                <a:solidFill>
                  <a:schemeClr val="tx1">
                    <a:lumMod val="50000"/>
                    <a:lumOff val="50000"/>
                  </a:schemeClr>
                </a:solidFill>
                <a:latin typeface="Aktiv Grotesk" panose="020B0504020202020204" pitchFamily="34" charset="0"/>
                <a:ea typeface="ＭＳ Ｐゴシック" charset="0"/>
                <a:cs typeface="ＭＳ Ｐゴシック" charset="0"/>
              </a:rPr>
              <a:t> </a:t>
            </a:r>
            <a:endParaRPr lang="en-US" sz="900" dirty="0">
              <a:latin typeface="Aktiv Grotesk" panose="020B0504020202020204" pitchFamily="34" charset="0"/>
            </a:endParaRPr>
          </a:p>
        </p:txBody>
      </p:sp>
      <p:sp>
        <p:nvSpPr>
          <p:cNvPr id="17" name="Text Placeholder 11"/>
          <p:cNvSpPr>
            <a:spLocks noGrp="1"/>
          </p:cNvSpPr>
          <p:nvPr>
            <p:ph type="body" sz="quarter" idx="13" hasCustomPrompt="1"/>
          </p:nvPr>
        </p:nvSpPr>
        <p:spPr>
          <a:xfrm>
            <a:off x="588109" y="1375703"/>
            <a:ext cx="4162273" cy="3008506"/>
          </a:xfrm>
          <a:prstGeom prst="rect">
            <a:avLst/>
          </a:prstGeom>
        </p:spPr>
        <p:txBody>
          <a:bodyPr vert="horz"/>
          <a:lstStyle>
            <a:lvl1pPr marL="0" indent="0">
              <a:lnSpc>
                <a:spcPct val="120000"/>
              </a:lnSpc>
              <a:spcBef>
                <a:spcPts val="0"/>
              </a:spcBef>
              <a:buFontTx/>
              <a:buNone/>
              <a:defRPr sz="825" baseline="0">
                <a:solidFill>
                  <a:schemeClr val="tx1"/>
                </a:solidFill>
              </a:defRPr>
            </a:lvl1pPr>
            <a:lvl2pPr marL="137156" indent="-137156">
              <a:spcBef>
                <a:spcPts val="600"/>
              </a:spcBef>
              <a:buFont typeface="Arial"/>
              <a:buChar char="•"/>
              <a:defRPr sz="825" baseline="0">
                <a:solidFill>
                  <a:schemeClr val="tx1"/>
                </a:solidFill>
              </a:defRPr>
            </a:lvl2pPr>
            <a:lvl3pPr marL="274313" indent="-137156">
              <a:spcBef>
                <a:spcPts val="600"/>
              </a:spcBef>
              <a:buSzPct val="100000"/>
              <a:buFont typeface="Lucida Grande"/>
              <a:buChar char="-"/>
              <a:defRPr sz="825" baseline="0">
                <a:solidFill>
                  <a:schemeClr val="tx1"/>
                </a:solidFill>
              </a:defRPr>
            </a:lvl3pPr>
            <a:lvl4pPr marL="411470" indent="-137156">
              <a:spcBef>
                <a:spcPts val="600"/>
              </a:spcBef>
              <a:buFont typeface="Arial"/>
              <a:buChar char="•"/>
              <a:defRPr sz="825" baseline="0">
                <a:solidFill>
                  <a:schemeClr val="tx1"/>
                </a:solidFill>
              </a:defRPr>
            </a:lvl4pPr>
            <a:lvl5pPr marL="548627" indent="-137156">
              <a:spcBef>
                <a:spcPts val="600"/>
              </a:spcBef>
              <a:buFont typeface="Lucida Grande"/>
              <a:buChar char="-"/>
              <a:defRPr sz="825">
                <a:solidFill>
                  <a:schemeClr val="tx1"/>
                </a:solidFill>
              </a:defRPr>
            </a:lvl5pPr>
            <a:lvl6pPr marL="685783" indent="-137156">
              <a:spcBef>
                <a:spcPts val="600"/>
              </a:spcBef>
              <a:buFont typeface="Arial"/>
              <a:buChar char="•"/>
              <a:defRPr sz="825" baseline="0">
                <a:latin typeface="Aktiv Grotesk" panose="020B0504020202020204" pitchFamily="34" charset="0"/>
              </a:defRPr>
            </a:lvl6pPr>
            <a:lvl7pPr marL="822940" indent="-137156">
              <a:spcBef>
                <a:spcPts val="600"/>
              </a:spcBef>
              <a:buFont typeface="Lucida Grande"/>
              <a:buChar char="-"/>
              <a:defRPr sz="825">
                <a:latin typeface="Aktiv Grotesk" panose="020B0504020202020204" pitchFamily="34" charset="0"/>
              </a:defRPr>
            </a:lvl7pPr>
            <a:lvl8pPr marL="960096" indent="-137156">
              <a:spcBef>
                <a:spcPts val="600"/>
              </a:spcBef>
              <a:defRPr sz="825">
                <a:latin typeface="Aktiv Grotesk" panose="020B0504020202020204" pitchFamily="34" charset="0"/>
              </a:defRPr>
            </a:lvl8pPr>
            <a:lvl9pPr marL="1097252" indent="-137156">
              <a:spcBef>
                <a:spcPts val="600"/>
              </a:spcBef>
              <a:buFont typeface="Lucida Grande"/>
              <a:buChar char="-"/>
              <a:defRPr sz="825">
                <a:latin typeface="Aktiv Grotesk" panose="020B0504020202020204" pitchFamily="34" charset="0"/>
              </a:defRPr>
            </a:lvl9pPr>
          </a:lstStyle>
          <a:p>
            <a:pPr lvl="0"/>
            <a:r>
              <a:rPr lang="en-US" dirty="0"/>
              <a:t>Text goes here. Arial / regular / size 11 / spacing 1.2 / sentence case. </a:t>
            </a:r>
            <a:r>
              <a:rPr lang="en-US" dirty="0" err="1"/>
              <a:t>Lorem</a:t>
            </a:r>
            <a:r>
              <a:rPr lang="en-US" dirty="0"/>
              <a:t> </a:t>
            </a:r>
            <a:r>
              <a:rPr lang="en-US" dirty="0" err="1"/>
              <a:t>ipsum</a:t>
            </a:r>
            <a:r>
              <a:rPr lang="en-US" dirty="0"/>
              <a:t> dolor sit </a:t>
            </a:r>
            <a:r>
              <a:rPr lang="en-US" dirty="0" err="1"/>
              <a:t>amet</a:t>
            </a:r>
            <a:r>
              <a:rPr lang="en-US" dirty="0"/>
              <a:t>, </a:t>
            </a:r>
            <a:r>
              <a:rPr lang="en-US" dirty="0" err="1"/>
              <a:t>postea</a:t>
            </a:r>
            <a:r>
              <a:rPr lang="en-US" dirty="0"/>
              <a:t> </a:t>
            </a:r>
            <a:r>
              <a:rPr lang="en-US" dirty="0" err="1"/>
              <a:t>deterruisset</a:t>
            </a:r>
            <a:r>
              <a:rPr lang="en-US" dirty="0"/>
              <a:t> id </a:t>
            </a:r>
            <a:r>
              <a:rPr lang="en-US" dirty="0" err="1"/>
              <a:t>eam</a:t>
            </a:r>
            <a:r>
              <a:rPr lang="en-US" dirty="0"/>
              <a:t>, </a:t>
            </a:r>
            <a:r>
              <a:rPr lang="en-US" dirty="0" err="1"/>
              <a:t>laudem</a:t>
            </a:r>
            <a:r>
              <a:rPr lang="en-US" dirty="0"/>
              <a:t> </a:t>
            </a:r>
            <a:r>
              <a:rPr lang="en-US" dirty="0" err="1"/>
              <a:t>admodum</a:t>
            </a:r>
            <a:r>
              <a:rPr lang="en-US" dirty="0"/>
              <a:t> </a:t>
            </a:r>
            <a:r>
              <a:rPr lang="en-US" dirty="0" err="1"/>
              <a:t>scripserit</a:t>
            </a:r>
            <a:r>
              <a:rPr lang="en-US" dirty="0"/>
              <a:t> his id. </a:t>
            </a:r>
            <a:r>
              <a:rPr lang="en-US" dirty="0" err="1"/>
              <a:t>Laoreet</a:t>
            </a:r>
            <a:r>
              <a:rPr lang="en-US" dirty="0"/>
              <a:t> </a:t>
            </a:r>
            <a:r>
              <a:rPr lang="en-US" dirty="0" err="1"/>
              <a:t>salutandi</a:t>
            </a:r>
            <a:r>
              <a:rPr lang="en-US" dirty="0"/>
              <a:t> </a:t>
            </a:r>
            <a:r>
              <a:rPr lang="en-US" dirty="0" err="1"/>
              <a:t>facilisis</a:t>
            </a:r>
            <a:r>
              <a:rPr lang="en-US" dirty="0"/>
              <a:t> has in, </a:t>
            </a:r>
            <a:r>
              <a:rPr lang="en-US" dirty="0" err="1"/>
              <a:t>quot</a:t>
            </a:r>
            <a:r>
              <a:rPr lang="en-US" dirty="0"/>
              <a:t> </a:t>
            </a:r>
            <a:r>
              <a:rPr lang="en-US" dirty="0" err="1"/>
              <a:t>appareat</a:t>
            </a:r>
            <a:r>
              <a:rPr lang="en-US" dirty="0"/>
              <a:t> </a:t>
            </a:r>
            <a:r>
              <a:rPr lang="en-US" dirty="0" err="1"/>
              <a:t>tincidunt</a:t>
            </a:r>
            <a:r>
              <a:rPr lang="en-US" dirty="0"/>
              <a:t> cum in. His ne </a:t>
            </a:r>
            <a:r>
              <a:rPr lang="en-US" dirty="0" err="1"/>
              <a:t>virtute</a:t>
            </a:r>
            <a:r>
              <a:rPr lang="en-US" dirty="0"/>
              <a:t> </a:t>
            </a:r>
            <a:r>
              <a:rPr lang="en-US" dirty="0" err="1"/>
              <a:t>omittam</a:t>
            </a:r>
            <a:r>
              <a:rPr lang="en-US" dirty="0"/>
              <a:t> </a:t>
            </a:r>
            <a:r>
              <a:rPr lang="en-US" dirty="0" err="1"/>
              <a:t>dignissim</a:t>
            </a:r>
            <a:r>
              <a:rPr lang="en-US" dirty="0"/>
              <a:t>. </a:t>
            </a:r>
            <a:r>
              <a:rPr lang="en-US" dirty="0" err="1"/>
              <a:t>Vocent</a:t>
            </a:r>
            <a:r>
              <a:rPr lang="en-US" dirty="0"/>
              <a:t> </a:t>
            </a:r>
            <a:r>
              <a:rPr lang="en-US" dirty="0" err="1"/>
              <a:t>menandri</a:t>
            </a:r>
            <a:r>
              <a:rPr lang="en-US" dirty="0"/>
              <a:t> </a:t>
            </a:r>
            <a:r>
              <a:rPr lang="en-US" dirty="0" err="1"/>
              <a:t>corrumpit</a:t>
            </a:r>
            <a:r>
              <a:rPr lang="en-US" dirty="0"/>
              <a:t> </a:t>
            </a:r>
            <a:r>
              <a:rPr lang="en-US" dirty="0" err="1"/>
              <a:t>eu</a:t>
            </a:r>
            <a:r>
              <a:rPr lang="en-US" dirty="0"/>
              <a:t> his, ad </a:t>
            </a:r>
            <a:r>
              <a:rPr lang="en-US" dirty="0" err="1"/>
              <a:t>viris</a:t>
            </a:r>
            <a:r>
              <a:rPr lang="en-US" dirty="0"/>
              <a:t> </a:t>
            </a:r>
            <a:r>
              <a:rPr lang="en-US" dirty="0" err="1"/>
              <a:t>suscipit</a:t>
            </a:r>
            <a:r>
              <a:rPr lang="en-US" dirty="0"/>
              <a:t>.</a:t>
            </a:r>
          </a:p>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lvl="8"/>
            <a:r>
              <a:rPr lang="en-US" dirty="0"/>
              <a:t>Eighth level</a:t>
            </a:r>
          </a:p>
          <a:p>
            <a:pPr lvl="0"/>
            <a:endParaRPr lang="en-US" dirty="0"/>
          </a:p>
        </p:txBody>
      </p:sp>
      <p:sp>
        <p:nvSpPr>
          <p:cNvPr id="9" name="TextBox 8"/>
          <p:cNvSpPr txBox="1"/>
          <p:nvPr userDrawn="1"/>
        </p:nvSpPr>
        <p:spPr>
          <a:xfrm>
            <a:off x="4906452" y="4914019"/>
            <a:ext cx="2704069" cy="276999"/>
          </a:xfrm>
          <a:prstGeom prst="rect">
            <a:avLst/>
          </a:prstGeom>
          <a:noFill/>
        </p:spPr>
        <p:txBody>
          <a:bodyPr wrap="square" rtlCol="0" anchor="t">
            <a:spAutoFit/>
          </a:bodyPr>
          <a:lstStyle/>
          <a:p>
            <a:pPr algn="l">
              <a:defRPr/>
            </a:pPr>
            <a:r>
              <a:rPr lang="en-US" sz="600" baseline="30000" dirty="0">
                <a:solidFill>
                  <a:schemeClr val="tx1">
                    <a:lumMod val="50000"/>
                    <a:lumOff val="50000"/>
                  </a:schemeClr>
                </a:solidFill>
                <a:latin typeface="Aktiv Grotesk" panose="020B0504020202020204" pitchFamily="34" charset="0"/>
                <a:ea typeface="ＭＳ Ｐゴシック" charset="0"/>
                <a:cs typeface="ＭＳ Ｐゴシック" charset="0"/>
              </a:rPr>
              <a:t>© 2016 TP-Link, Inc. Confidential information. Not for distribution or reproduction.</a:t>
            </a:r>
            <a:endParaRPr lang="en-US" sz="600" dirty="0">
              <a:solidFill>
                <a:schemeClr val="tx1">
                  <a:lumMod val="50000"/>
                  <a:lumOff val="50000"/>
                </a:schemeClr>
              </a:solidFill>
              <a:latin typeface="Aktiv Grotesk" panose="020B0504020202020204" pitchFamily="34" charset="0"/>
              <a:cs typeface="Aktiv Grotesk" panose="020B0504020202020204" pitchFamily="34" charset="0"/>
            </a:endParaRPr>
          </a:p>
          <a:p>
            <a:endParaRPr lang="en-US" sz="600" dirty="0">
              <a:latin typeface="Aktiv Grotesk" panose="020B0504020202020204" pitchFamily="34" charset="0"/>
            </a:endParaRPr>
          </a:p>
        </p:txBody>
      </p:sp>
      <p:sp>
        <p:nvSpPr>
          <p:cNvPr id="12" name="Text Placeholder 3"/>
          <p:cNvSpPr>
            <a:spLocks noGrp="1"/>
          </p:cNvSpPr>
          <p:nvPr>
            <p:ph type="body" sz="quarter" idx="12" hasCustomPrompt="1"/>
          </p:nvPr>
        </p:nvSpPr>
        <p:spPr>
          <a:xfrm>
            <a:off x="605036" y="386165"/>
            <a:ext cx="8094464" cy="214502"/>
          </a:xfrm>
          <a:prstGeom prst="rect">
            <a:avLst/>
          </a:prstGeom>
        </p:spPr>
        <p:txBody>
          <a:bodyPr vert="horz"/>
          <a:lstStyle>
            <a:lvl1pPr marL="0" indent="0">
              <a:buNone/>
              <a:defRPr sz="825" b="0" i="0" u="none" baseline="0">
                <a:solidFill>
                  <a:srgbClr val="FFCC08"/>
                </a:solidFill>
                <a:latin typeface="+mj-lt"/>
              </a:defRPr>
            </a:lvl1pPr>
          </a:lstStyle>
          <a:p>
            <a:pPr lvl="0"/>
            <a:r>
              <a:rPr lang="en-US" b="0" dirty="0"/>
              <a:t>AGENDA GOES HERE</a:t>
            </a:r>
            <a:endParaRPr lang="en-US" dirty="0"/>
          </a:p>
        </p:txBody>
      </p:sp>
      <p:sp>
        <p:nvSpPr>
          <p:cNvPr id="15" name="Title 1"/>
          <p:cNvSpPr>
            <a:spLocks noGrp="1"/>
          </p:cNvSpPr>
          <p:nvPr>
            <p:ph type="title" hasCustomPrompt="1"/>
          </p:nvPr>
        </p:nvSpPr>
        <p:spPr>
          <a:xfrm>
            <a:off x="583873" y="590226"/>
            <a:ext cx="8115631" cy="689010"/>
          </a:xfrm>
          <a:prstGeom prst="rect">
            <a:avLst/>
          </a:prstGeom>
          <a:ln>
            <a:noFill/>
          </a:ln>
        </p:spPr>
        <p:txBody>
          <a:bodyPr vert="horz"/>
          <a:lstStyle>
            <a:lvl1pPr algn="l">
              <a:lnSpc>
                <a:spcPct val="90000"/>
              </a:lnSpc>
              <a:defRPr sz="1500" b="1" i="0" baseline="0">
                <a:solidFill>
                  <a:srgbClr val="4ACBD6"/>
                </a:solidFill>
                <a:latin typeface="Aktiv Grotesk" panose="020B0504020202020204" pitchFamily="34" charset="0"/>
                <a:cs typeface="Aktiv Grotesk" panose="020B0504020202020204" pitchFamily="34" charset="0"/>
              </a:defRPr>
            </a:lvl1pPr>
          </a:lstStyle>
          <a:p>
            <a:pPr lvl="0"/>
            <a:r>
              <a:rPr lang="en-US" dirty="0"/>
              <a:t>Click to Edit Headline</a:t>
            </a:r>
          </a:p>
        </p:txBody>
      </p:sp>
      <p:pic>
        <p:nvPicPr>
          <p:cNvPr id="18" name="Picture 13" descr="TP-LINK_Logo-final_gray30-02.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109" y="4737816"/>
            <a:ext cx="1012092" cy="352425"/>
          </a:xfrm>
          <a:prstGeom prst="rect">
            <a:avLst/>
          </a:prstGeom>
        </p:spPr>
      </p:pic>
    </p:spTree>
    <p:extLst>
      <p:ext uri="{BB962C8B-B14F-4D97-AF65-F5344CB8AC3E}">
        <p14:creationId xmlns:p14="http://schemas.microsoft.com/office/powerpoint/2010/main" val="4174275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dy - Picture 01">
    <p:spTree>
      <p:nvGrpSpPr>
        <p:cNvPr id="1" name=""/>
        <p:cNvGrpSpPr/>
        <p:nvPr/>
      </p:nvGrpSpPr>
      <p:grpSpPr>
        <a:xfrm>
          <a:off x="0" y="0"/>
          <a:ext cx="0" cy="0"/>
          <a:chOff x="0" y="0"/>
          <a:chExt cx="0" cy="0"/>
        </a:xfrm>
      </p:grpSpPr>
      <p:sp>
        <p:nvSpPr>
          <p:cNvPr id="13" name="Picture Placeholder 6"/>
          <p:cNvSpPr>
            <a:spLocks noGrp="1"/>
          </p:cNvSpPr>
          <p:nvPr>
            <p:ph type="pic" sz="quarter" idx="14" hasCustomPrompt="1"/>
          </p:nvPr>
        </p:nvSpPr>
        <p:spPr>
          <a:xfrm>
            <a:off x="588470" y="2650333"/>
            <a:ext cx="8098330" cy="1678781"/>
          </a:xfrm>
          <a:prstGeom prst="rect">
            <a:avLst/>
          </a:prstGeom>
        </p:spPr>
        <p:txBody>
          <a:bodyPr vert="horz"/>
          <a:lstStyle>
            <a:lvl1pPr marL="0" indent="0">
              <a:buNone/>
              <a:defRPr sz="1400" baseline="0"/>
            </a:lvl1pPr>
          </a:lstStyle>
          <a:p>
            <a:r>
              <a:rPr lang="en-US" dirty="0"/>
              <a:t>Picture Goes Here</a:t>
            </a:r>
          </a:p>
        </p:txBody>
      </p:sp>
      <p:sp>
        <p:nvSpPr>
          <p:cNvPr id="10" name="Text Placeholder 11"/>
          <p:cNvSpPr>
            <a:spLocks noGrp="1"/>
          </p:cNvSpPr>
          <p:nvPr>
            <p:ph type="body" sz="quarter" idx="13" hasCustomPrompt="1"/>
          </p:nvPr>
        </p:nvSpPr>
        <p:spPr>
          <a:xfrm>
            <a:off x="588105" y="1375703"/>
            <a:ext cx="8095523" cy="1106944"/>
          </a:xfrm>
          <a:prstGeom prst="rect">
            <a:avLst/>
          </a:prstGeom>
        </p:spPr>
        <p:txBody>
          <a:bodyPr vert="horz"/>
          <a:lstStyle>
            <a:lvl1pPr marL="0" indent="0">
              <a:lnSpc>
                <a:spcPct val="120000"/>
              </a:lnSpc>
              <a:spcBef>
                <a:spcPts val="0"/>
              </a:spcBef>
              <a:buFontTx/>
              <a:buNone/>
              <a:defRPr sz="1100" baseline="0">
                <a:solidFill>
                  <a:schemeClr val="tx1"/>
                </a:solidFill>
              </a:defRPr>
            </a:lvl1pPr>
            <a:lvl2pPr marL="182880" indent="-182880">
              <a:spcBef>
                <a:spcPts val="800"/>
              </a:spcBef>
              <a:buFont typeface="Arial"/>
              <a:buChar char="•"/>
              <a:defRPr sz="1100" baseline="0">
                <a:solidFill>
                  <a:schemeClr val="tx1"/>
                </a:solidFill>
              </a:defRPr>
            </a:lvl2pPr>
            <a:lvl3pPr marL="365760" indent="-182880">
              <a:spcBef>
                <a:spcPts val="800"/>
              </a:spcBef>
              <a:buSzPct val="100000"/>
              <a:buFont typeface="Lucida Grande"/>
              <a:buChar char="-"/>
              <a:defRPr sz="1100" baseline="0">
                <a:solidFill>
                  <a:schemeClr val="tx1"/>
                </a:solidFill>
              </a:defRPr>
            </a:lvl3pPr>
            <a:lvl4pPr marL="548640" indent="-182880">
              <a:spcBef>
                <a:spcPts val="800"/>
              </a:spcBef>
              <a:buFont typeface="Arial"/>
              <a:buChar char="•"/>
              <a:defRPr sz="1100" baseline="0">
                <a:solidFill>
                  <a:schemeClr val="tx1"/>
                </a:solidFill>
              </a:defRPr>
            </a:lvl4pPr>
            <a:lvl5pPr marL="731520" indent="-182880">
              <a:spcBef>
                <a:spcPts val="800"/>
              </a:spcBef>
              <a:buFont typeface="Lucida Grande"/>
              <a:buChar char="-"/>
              <a:defRPr sz="1100">
                <a:solidFill>
                  <a:schemeClr val="tx1"/>
                </a:solidFill>
              </a:defRPr>
            </a:lvl5pPr>
            <a:lvl6pPr marL="914400" indent="-182880">
              <a:spcBef>
                <a:spcPts val="800"/>
              </a:spcBef>
              <a:buFont typeface="Arial"/>
              <a:buChar char="•"/>
              <a:defRPr sz="1100" baseline="0"/>
            </a:lvl6pPr>
            <a:lvl7pPr marL="1097280" indent="-182880">
              <a:spcBef>
                <a:spcPts val="800"/>
              </a:spcBef>
              <a:buFont typeface="Lucida Grande"/>
              <a:buChar char="-"/>
              <a:defRPr sz="1100"/>
            </a:lvl7pPr>
            <a:lvl8pPr marL="1280160" indent="-182880">
              <a:spcBef>
                <a:spcPts val="800"/>
              </a:spcBef>
              <a:defRPr sz="1100"/>
            </a:lvl8pPr>
            <a:lvl9pPr marL="1463040" indent="-182880">
              <a:spcBef>
                <a:spcPts val="800"/>
              </a:spcBef>
              <a:buFont typeface="Lucida Grande"/>
              <a:buChar char="-"/>
              <a:defRPr sz="1100"/>
            </a:lvl9pPr>
          </a:lstStyle>
          <a:p>
            <a:pPr lvl="0"/>
            <a:r>
              <a:rPr lang="en-US" dirty="0"/>
              <a:t>Text goes here. Arial / regular / size 11 / spacing 1.2 / sentence case. </a:t>
            </a:r>
            <a:r>
              <a:rPr lang="en-US" dirty="0" err="1"/>
              <a:t>Lorem</a:t>
            </a:r>
            <a:r>
              <a:rPr lang="en-US" dirty="0"/>
              <a:t> </a:t>
            </a:r>
            <a:r>
              <a:rPr lang="en-US" dirty="0" err="1"/>
              <a:t>ipsum</a:t>
            </a:r>
            <a:r>
              <a:rPr lang="en-US" dirty="0"/>
              <a:t> dolor sit </a:t>
            </a:r>
            <a:r>
              <a:rPr lang="en-US" dirty="0" err="1"/>
              <a:t>amet</a:t>
            </a:r>
            <a:r>
              <a:rPr lang="en-US" dirty="0"/>
              <a:t>, </a:t>
            </a:r>
            <a:r>
              <a:rPr lang="en-US" dirty="0" err="1"/>
              <a:t>postea</a:t>
            </a:r>
            <a:r>
              <a:rPr lang="en-US" dirty="0"/>
              <a:t> </a:t>
            </a:r>
            <a:r>
              <a:rPr lang="en-US" dirty="0" err="1"/>
              <a:t>deterruisset</a:t>
            </a:r>
            <a:r>
              <a:rPr lang="en-US" dirty="0"/>
              <a:t> id </a:t>
            </a:r>
            <a:r>
              <a:rPr lang="en-US" dirty="0" err="1"/>
              <a:t>eam</a:t>
            </a:r>
            <a:r>
              <a:rPr lang="en-US" dirty="0"/>
              <a:t>, </a:t>
            </a:r>
            <a:r>
              <a:rPr lang="en-US" dirty="0" err="1"/>
              <a:t>laudem</a:t>
            </a:r>
            <a:r>
              <a:rPr lang="en-US" dirty="0"/>
              <a:t> </a:t>
            </a:r>
            <a:r>
              <a:rPr lang="en-US" dirty="0" err="1"/>
              <a:t>admodum</a:t>
            </a:r>
            <a:r>
              <a:rPr lang="en-US" dirty="0"/>
              <a:t> </a:t>
            </a:r>
            <a:r>
              <a:rPr lang="en-US" dirty="0" err="1"/>
              <a:t>scripserit</a:t>
            </a:r>
            <a:r>
              <a:rPr lang="en-US" dirty="0"/>
              <a:t> his id. </a:t>
            </a:r>
            <a:r>
              <a:rPr lang="en-US" dirty="0" err="1"/>
              <a:t>Laoreet</a:t>
            </a:r>
            <a:r>
              <a:rPr lang="en-US" dirty="0"/>
              <a:t> </a:t>
            </a:r>
            <a:r>
              <a:rPr lang="en-US" dirty="0" err="1"/>
              <a:t>salutandi</a:t>
            </a:r>
            <a:r>
              <a:rPr lang="en-US" dirty="0"/>
              <a:t> </a:t>
            </a:r>
            <a:r>
              <a:rPr lang="en-US" dirty="0" err="1"/>
              <a:t>facilisis</a:t>
            </a:r>
            <a:r>
              <a:rPr lang="en-US" dirty="0"/>
              <a:t> has in, </a:t>
            </a:r>
            <a:r>
              <a:rPr lang="en-US" dirty="0" err="1"/>
              <a:t>quot</a:t>
            </a:r>
            <a:r>
              <a:rPr lang="en-US" dirty="0"/>
              <a:t> </a:t>
            </a:r>
            <a:r>
              <a:rPr lang="en-US" dirty="0" err="1"/>
              <a:t>appareat</a:t>
            </a:r>
            <a:r>
              <a:rPr lang="en-US" dirty="0"/>
              <a:t> </a:t>
            </a:r>
            <a:r>
              <a:rPr lang="en-US" dirty="0" err="1"/>
              <a:t>tincidunt</a:t>
            </a:r>
            <a:r>
              <a:rPr lang="en-US" dirty="0"/>
              <a:t> cum in. His ne </a:t>
            </a:r>
            <a:r>
              <a:rPr lang="en-US" dirty="0" err="1"/>
              <a:t>virtute</a:t>
            </a:r>
            <a:r>
              <a:rPr lang="en-US" dirty="0"/>
              <a:t> </a:t>
            </a:r>
            <a:r>
              <a:rPr lang="en-US" dirty="0" err="1"/>
              <a:t>omittam</a:t>
            </a:r>
            <a:r>
              <a:rPr lang="en-US" dirty="0"/>
              <a:t> </a:t>
            </a:r>
            <a:r>
              <a:rPr lang="en-US" dirty="0" err="1"/>
              <a:t>dignissim</a:t>
            </a:r>
            <a:r>
              <a:rPr lang="en-US" dirty="0"/>
              <a:t>. </a:t>
            </a:r>
            <a:r>
              <a:rPr lang="en-US" dirty="0" err="1"/>
              <a:t>Vocent</a:t>
            </a:r>
            <a:r>
              <a:rPr lang="en-US" dirty="0"/>
              <a:t> </a:t>
            </a:r>
            <a:r>
              <a:rPr lang="en-US" dirty="0" err="1"/>
              <a:t>menandri</a:t>
            </a:r>
            <a:r>
              <a:rPr lang="en-US" dirty="0"/>
              <a:t> </a:t>
            </a:r>
            <a:r>
              <a:rPr lang="en-US" dirty="0" err="1"/>
              <a:t>corrumpit</a:t>
            </a:r>
            <a:r>
              <a:rPr lang="en-US" dirty="0"/>
              <a:t> </a:t>
            </a:r>
            <a:r>
              <a:rPr lang="en-US" dirty="0" err="1"/>
              <a:t>eu</a:t>
            </a:r>
            <a:r>
              <a:rPr lang="en-US" dirty="0"/>
              <a:t> his, ad </a:t>
            </a:r>
            <a:r>
              <a:rPr lang="en-US" dirty="0" err="1"/>
              <a:t>viris</a:t>
            </a:r>
            <a:r>
              <a:rPr lang="en-US" dirty="0"/>
              <a:t> </a:t>
            </a:r>
            <a:r>
              <a:rPr lang="en-US" dirty="0" err="1"/>
              <a:t>suscipit</a:t>
            </a:r>
            <a:r>
              <a:rPr lang="en-US" dirty="0"/>
              <a:t>.</a:t>
            </a:r>
          </a:p>
          <a:p>
            <a:pPr lvl="1"/>
            <a:r>
              <a:rPr lang="en-US" dirty="0"/>
              <a:t>First level</a:t>
            </a:r>
          </a:p>
          <a:p>
            <a:pPr lvl="2"/>
            <a:r>
              <a:rPr lang="en-US" dirty="0"/>
              <a:t>Second level</a:t>
            </a:r>
          </a:p>
          <a:p>
            <a:pPr lvl="3"/>
            <a:r>
              <a:rPr lang="en-US" dirty="0"/>
              <a:t>Third level</a:t>
            </a:r>
          </a:p>
        </p:txBody>
      </p:sp>
      <p:sp>
        <p:nvSpPr>
          <p:cNvPr id="22" name="Rounded Rectangle 1"/>
          <p:cNvSpPr/>
          <p:nvPr userDrawn="1"/>
        </p:nvSpPr>
        <p:spPr>
          <a:xfrm>
            <a:off x="4750570" y="4797642"/>
            <a:ext cx="4399766" cy="357386"/>
          </a:xfrm>
          <a:custGeom>
            <a:avLst/>
            <a:gdLst>
              <a:gd name="connsiteX0" fmla="*/ 0 w 14963586"/>
              <a:gd name="connsiteY0" fmla="*/ 285916 h 1715462"/>
              <a:gd name="connsiteX1" fmla="*/ 285916 w 14963586"/>
              <a:gd name="connsiteY1" fmla="*/ 0 h 1715462"/>
              <a:gd name="connsiteX2" fmla="*/ 14677670 w 14963586"/>
              <a:gd name="connsiteY2" fmla="*/ 0 h 1715462"/>
              <a:gd name="connsiteX3" fmla="*/ 14963586 w 14963586"/>
              <a:gd name="connsiteY3" fmla="*/ 285916 h 1715462"/>
              <a:gd name="connsiteX4" fmla="*/ 14963586 w 14963586"/>
              <a:gd name="connsiteY4" fmla="*/ 1429546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14963586 w 14963586"/>
              <a:gd name="connsiteY4" fmla="*/ 1429546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7206817 w 14963586"/>
              <a:gd name="connsiteY4" fmla="*/ 1312315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14677670 w 14963586"/>
              <a:gd name="connsiteY4" fmla="*/ 1715462 h 1715462"/>
              <a:gd name="connsiteX5" fmla="*/ 285916 w 14963586"/>
              <a:gd name="connsiteY5" fmla="*/ 1715462 h 1715462"/>
              <a:gd name="connsiteX6" fmla="*/ 0 w 14963586"/>
              <a:gd name="connsiteY6" fmla="*/ 1429546 h 1715462"/>
              <a:gd name="connsiteX7" fmla="*/ 0 w 14963586"/>
              <a:gd name="connsiteY7" fmla="*/ 285916 h 1715462"/>
              <a:gd name="connsiteX0" fmla="*/ 0 w 14787939"/>
              <a:gd name="connsiteY0" fmla="*/ 285916 h 1715462"/>
              <a:gd name="connsiteX1" fmla="*/ 285916 w 14787939"/>
              <a:gd name="connsiteY1" fmla="*/ 0 h 1715462"/>
              <a:gd name="connsiteX2" fmla="*/ 6588747 w 14787939"/>
              <a:gd name="connsiteY2" fmla="*/ 0 h 1715462"/>
              <a:gd name="connsiteX3" fmla="*/ 14677670 w 14787939"/>
              <a:gd name="connsiteY3" fmla="*/ 1715462 h 1715462"/>
              <a:gd name="connsiteX4" fmla="*/ 285916 w 14787939"/>
              <a:gd name="connsiteY4" fmla="*/ 1715462 h 1715462"/>
              <a:gd name="connsiteX5" fmla="*/ 0 w 14787939"/>
              <a:gd name="connsiteY5" fmla="*/ 1429546 h 1715462"/>
              <a:gd name="connsiteX6" fmla="*/ 0 w 14787939"/>
              <a:gd name="connsiteY6" fmla="*/ 285916 h 1715462"/>
              <a:gd name="connsiteX0" fmla="*/ 0 w 14787939"/>
              <a:gd name="connsiteY0" fmla="*/ 285916 h 1715462"/>
              <a:gd name="connsiteX1" fmla="*/ 285916 w 14787939"/>
              <a:gd name="connsiteY1" fmla="*/ 0 h 1715462"/>
              <a:gd name="connsiteX2" fmla="*/ 6588747 w 14787939"/>
              <a:gd name="connsiteY2" fmla="*/ 0 h 1715462"/>
              <a:gd name="connsiteX3" fmla="*/ 14677670 w 14787939"/>
              <a:gd name="connsiteY3" fmla="*/ 1715462 h 1715462"/>
              <a:gd name="connsiteX4" fmla="*/ 0 w 14787939"/>
              <a:gd name="connsiteY4" fmla="*/ 1429546 h 1715462"/>
              <a:gd name="connsiteX5" fmla="*/ 0 w 14787939"/>
              <a:gd name="connsiteY5" fmla="*/ 285916 h 1715462"/>
              <a:gd name="connsiteX0" fmla="*/ 0 w 14801719"/>
              <a:gd name="connsiteY0" fmla="*/ 285916 h 1715706"/>
              <a:gd name="connsiteX1" fmla="*/ 285916 w 14801719"/>
              <a:gd name="connsiteY1" fmla="*/ 0 h 1715706"/>
              <a:gd name="connsiteX2" fmla="*/ 6588747 w 14801719"/>
              <a:gd name="connsiteY2" fmla="*/ 0 h 1715706"/>
              <a:gd name="connsiteX3" fmla="*/ 14677670 w 14801719"/>
              <a:gd name="connsiteY3" fmla="*/ 1715462 h 1715706"/>
              <a:gd name="connsiteX4" fmla="*/ 0 w 14801719"/>
              <a:gd name="connsiteY4" fmla="*/ 1429546 h 1715706"/>
              <a:gd name="connsiteX5" fmla="*/ 0 w 14801719"/>
              <a:gd name="connsiteY5" fmla="*/ 285916 h 1715706"/>
              <a:gd name="connsiteX0" fmla="*/ 0 w 7624135"/>
              <a:gd name="connsiteY0" fmla="*/ 285916 h 1520359"/>
              <a:gd name="connsiteX1" fmla="*/ 285916 w 7624135"/>
              <a:gd name="connsiteY1" fmla="*/ 0 h 1520359"/>
              <a:gd name="connsiteX2" fmla="*/ 6588747 w 7624135"/>
              <a:gd name="connsiteY2" fmla="*/ 0 h 1520359"/>
              <a:gd name="connsiteX3" fmla="*/ 5494593 w 7624135"/>
              <a:gd name="connsiteY3" fmla="*/ 1520077 h 1520359"/>
              <a:gd name="connsiteX4" fmla="*/ 0 w 7624135"/>
              <a:gd name="connsiteY4" fmla="*/ 1429546 h 1520359"/>
              <a:gd name="connsiteX5" fmla="*/ 0 w 7624135"/>
              <a:gd name="connsiteY5" fmla="*/ 285916 h 1520359"/>
              <a:gd name="connsiteX0" fmla="*/ 0 w 6588747"/>
              <a:gd name="connsiteY0" fmla="*/ 285916 h 1520525"/>
              <a:gd name="connsiteX1" fmla="*/ 285916 w 6588747"/>
              <a:gd name="connsiteY1" fmla="*/ 0 h 1520525"/>
              <a:gd name="connsiteX2" fmla="*/ 6588747 w 6588747"/>
              <a:gd name="connsiteY2" fmla="*/ 0 h 1520525"/>
              <a:gd name="connsiteX3" fmla="*/ 5494593 w 6588747"/>
              <a:gd name="connsiteY3" fmla="*/ 1520077 h 1520525"/>
              <a:gd name="connsiteX4" fmla="*/ 0 w 6588747"/>
              <a:gd name="connsiteY4" fmla="*/ 1429546 h 1520525"/>
              <a:gd name="connsiteX5" fmla="*/ 0 w 6588747"/>
              <a:gd name="connsiteY5" fmla="*/ 285916 h 1520525"/>
              <a:gd name="connsiteX0" fmla="*/ 0 w 6588747"/>
              <a:gd name="connsiteY0" fmla="*/ 285916 h 1520077"/>
              <a:gd name="connsiteX1" fmla="*/ 285916 w 6588747"/>
              <a:gd name="connsiteY1" fmla="*/ 0 h 1520077"/>
              <a:gd name="connsiteX2" fmla="*/ 6588747 w 6588747"/>
              <a:gd name="connsiteY2" fmla="*/ 0 h 1520077"/>
              <a:gd name="connsiteX3" fmla="*/ 5494593 w 6588747"/>
              <a:gd name="connsiteY3" fmla="*/ 1520077 h 1520077"/>
              <a:gd name="connsiteX4" fmla="*/ 0 w 6588747"/>
              <a:gd name="connsiteY4" fmla="*/ 1429546 h 1520077"/>
              <a:gd name="connsiteX5" fmla="*/ 0 w 6588747"/>
              <a:gd name="connsiteY5" fmla="*/ 285916 h 1520077"/>
              <a:gd name="connsiteX0" fmla="*/ 0 w 5494593"/>
              <a:gd name="connsiteY0" fmla="*/ 285916 h 1520077"/>
              <a:gd name="connsiteX1" fmla="*/ 285916 w 5494593"/>
              <a:gd name="connsiteY1" fmla="*/ 0 h 1520077"/>
              <a:gd name="connsiteX2" fmla="*/ 5400027 w 5494593"/>
              <a:gd name="connsiteY2" fmla="*/ 10160 h 1520077"/>
              <a:gd name="connsiteX3" fmla="*/ 5494593 w 5494593"/>
              <a:gd name="connsiteY3" fmla="*/ 1520077 h 1520077"/>
              <a:gd name="connsiteX4" fmla="*/ 0 w 5494593"/>
              <a:gd name="connsiteY4" fmla="*/ 1429546 h 1520077"/>
              <a:gd name="connsiteX5" fmla="*/ 0 w 5494593"/>
              <a:gd name="connsiteY5" fmla="*/ 285916 h 1520077"/>
              <a:gd name="connsiteX0" fmla="*/ 0 w 5423473"/>
              <a:gd name="connsiteY0" fmla="*/ 285916 h 1520077"/>
              <a:gd name="connsiteX1" fmla="*/ 285916 w 5423473"/>
              <a:gd name="connsiteY1" fmla="*/ 0 h 1520077"/>
              <a:gd name="connsiteX2" fmla="*/ 5400027 w 5423473"/>
              <a:gd name="connsiteY2" fmla="*/ 10160 h 1520077"/>
              <a:gd name="connsiteX3" fmla="*/ 5423473 w 5423473"/>
              <a:gd name="connsiteY3" fmla="*/ 1520077 h 1520077"/>
              <a:gd name="connsiteX4" fmla="*/ 0 w 5423473"/>
              <a:gd name="connsiteY4" fmla="*/ 1429546 h 1520077"/>
              <a:gd name="connsiteX5" fmla="*/ 0 w 5423473"/>
              <a:gd name="connsiteY5" fmla="*/ 285916 h 1520077"/>
              <a:gd name="connsiteX0" fmla="*/ 0 w 5423473"/>
              <a:gd name="connsiteY0" fmla="*/ 285916 h 1429546"/>
              <a:gd name="connsiteX1" fmla="*/ 285916 w 5423473"/>
              <a:gd name="connsiteY1" fmla="*/ 0 h 1429546"/>
              <a:gd name="connsiteX2" fmla="*/ 5400027 w 5423473"/>
              <a:gd name="connsiteY2" fmla="*/ 10160 h 1429546"/>
              <a:gd name="connsiteX3" fmla="*/ 5423473 w 5423473"/>
              <a:gd name="connsiteY3" fmla="*/ 778397 h 1429546"/>
              <a:gd name="connsiteX4" fmla="*/ 0 w 5423473"/>
              <a:gd name="connsiteY4" fmla="*/ 1429546 h 1429546"/>
              <a:gd name="connsiteX5" fmla="*/ 0 w 5423473"/>
              <a:gd name="connsiteY5" fmla="*/ 285916 h 1429546"/>
              <a:gd name="connsiteX0" fmla="*/ 0 w 5423473"/>
              <a:gd name="connsiteY0" fmla="*/ 285916 h 778397"/>
              <a:gd name="connsiteX1" fmla="*/ 285916 w 5423473"/>
              <a:gd name="connsiteY1" fmla="*/ 0 h 778397"/>
              <a:gd name="connsiteX2" fmla="*/ 5400027 w 5423473"/>
              <a:gd name="connsiteY2" fmla="*/ 10160 h 778397"/>
              <a:gd name="connsiteX3" fmla="*/ 5423473 w 5423473"/>
              <a:gd name="connsiteY3" fmla="*/ 778397 h 778397"/>
              <a:gd name="connsiteX4" fmla="*/ 10160 w 5423473"/>
              <a:gd name="connsiteY4" fmla="*/ 616746 h 778397"/>
              <a:gd name="connsiteX5" fmla="*/ 0 w 5423473"/>
              <a:gd name="connsiteY5" fmla="*/ 285916 h 778397"/>
              <a:gd name="connsiteX0" fmla="*/ 0 w 5413313"/>
              <a:gd name="connsiteY0" fmla="*/ 285916 h 616746"/>
              <a:gd name="connsiteX1" fmla="*/ 285916 w 5413313"/>
              <a:gd name="connsiteY1" fmla="*/ 0 h 616746"/>
              <a:gd name="connsiteX2" fmla="*/ 5400027 w 5413313"/>
              <a:gd name="connsiteY2" fmla="*/ 10160 h 616746"/>
              <a:gd name="connsiteX3" fmla="*/ 5413313 w 5413313"/>
              <a:gd name="connsiteY3" fmla="*/ 605677 h 616746"/>
              <a:gd name="connsiteX4" fmla="*/ 10160 w 5413313"/>
              <a:gd name="connsiteY4" fmla="*/ 616746 h 616746"/>
              <a:gd name="connsiteX5" fmla="*/ 0 w 5413313"/>
              <a:gd name="connsiteY5" fmla="*/ 285916 h 616746"/>
              <a:gd name="connsiteX0" fmla="*/ 0 w 5413313"/>
              <a:gd name="connsiteY0" fmla="*/ 285916 h 616746"/>
              <a:gd name="connsiteX1" fmla="*/ 285916 w 5413313"/>
              <a:gd name="connsiteY1" fmla="*/ 0 h 616746"/>
              <a:gd name="connsiteX2" fmla="*/ 5400027 w 5413313"/>
              <a:gd name="connsiteY2" fmla="*/ 10160 h 616746"/>
              <a:gd name="connsiteX3" fmla="*/ 5413313 w 5413313"/>
              <a:gd name="connsiteY3" fmla="*/ 605677 h 616746"/>
              <a:gd name="connsiteX4" fmla="*/ 10160 w 5413313"/>
              <a:gd name="connsiteY4" fmla="*/ 616746 h 616746"/>
              <a:gd name="connsiteX5" fmla="*/ 0 w 5413313"/>
              <a:gd name="connsiteY5" fmla="*/ 285916 h 616746"/>
              <a:gd name="connsiteX0" fmla="*/ 0 w 5400027"/>
              <a:gd name="connsiteY0" fmla="*/ 285916 h 616746"/>
              <a:gd name="connsiteX1" fmla="*/ 285916 w 5400027"/>
              <a:gd name="connsiteY1" fmla="*/ 0 h 616746"/>
              <a:gd name="connsiteX2" fmla="*/ 5400027 w 5400027"/>
              <a:gd name="connsiteY2" fmla="*/ 10160 h 616746"/>
              <a:gd name="connsiteX3" fmla="*/ 5388733 w 5400027"/>
              <a:gd name="connsiteY3" fmla="*/ 605677 h 616746"/>
              <a:gd name="connsiteX4" fmla="*/ 10160 w 5400027"/>
              <a:gd name="connsiteY4" fmla="*/ 616746 h 616746"/>
              <a:gd name="connsiteX5" fmla="*/ 0 w 5400027"/>
              <a:gd name="connsiteY5" fmla="*/ 285916 h 616746"/>
              <a:gd name="connsiteX0" fmla="*/ 0 w 5388733"/>
              <a:gd name="connsiteY0" fmla="*/ 292143 h 622973"/>
              <a:gd name="connsiteX1" fmla="*/ 285916 w 5388733"/>
              <a:gd name="connsiteY1" fmla="*/ 6227 h 622973"/>
              <a:gd name="connsiteX2" fmla="*/ 5383640 w 5388733"/>
              <a:gd name="connsiteY2" fmla="*/ 0 h 622973"/>
              <a:gd name="connsiteX3" fmla="*/ 5388733 w 5388733"/>
              <a:gd name="connsiteY3" fmla="*/ 611904 h 622973"/>
              <a:gd name="connsiteX4" fmla="*/ 10160 w 5388733"/>
              <a:gd name="connsiteY4" fmla="*/ 622973 h 622973"/>
              <a:gd name="connsiteX5" fmla="*/ 0 w 5388733"/>
              <a:gd name="connsiteY5" fmla="*/ 292143 h 622973"/>
              <a:gd name="connsiteX0" fmla="*/ 0 w 5388733"/>
              <a:gd name="connsiteY0" fmla="*/ 292143 h 622973"/>
              <a:gd name="connsiteX1" fmla="*/ 285916 w 5388733"/>
              <a:gd name="connsiteY1" fmla="*/ 6227 h 622973"/>
              <a:gd name="connsiteX2" fmla="*/ 5383640 w 5388733"/>
              <a:gd name="connsiteY2" fmla="*/ 0 h 622973"/>
              <a:gd name="connsiteX3" fmla="*/ 5388733 w 5388733"/>
              <a:gd name="connsiteY3" fmla="*/ 611904 h 622973"/>
              <a:gd name="connsiteX4" fmla="*/ 10160 w 5388733"/>
              <a:gd name="connsiteY4" fmla="*/ 622973 h 622973"/>
              <a:gd name="connsiteX5" fmla="*/ 0 w 5388733"/>
              <a:gd name="connsiteY5" fmla="*/ 292143 h 622973"/>
              <a:gd name="connsiteX0" fmla="*/ 932 w 5389665"/>
              <a:gd name="connsiteY0" fmla="*/ 292143 h 622973"/>
              <a:gd name="connsiteX1" fmla="*/ 286848 w 5389665"/>
              <a:gd name="connsiteY1" fmla="*/ 6227 h 622973"/>
              <a:gd name="connsiteX2" fmla="*/ 5384572 w 5389665"/>
              <a:gd name="connsiteY2" fmla="*/ 0 h 622973"/>
              <a:gd name="connsiteX3" fmla="*/ 5389665 w 5389665"/>
              <a:gd name="connsiteY3" fmla="*/ 611904 h 622973"/>
              <a:gd name="connsiteX4" fmla="*/ 0 w 5389665"/>
              <a:gd name="connsiteY4" fmla="*/ 622973 h 622973"/>
              <a:gd name="connsiteX5" fmla="*/ 932 w 5389665"/>
              <a:gd name="connsiteY5" fmla="*/ 292143 h 622973"/>
              <a:gd name="connsiteX0" fmla="*/ 932 w 5389665"/>
              <a:gd name="connsiteY0" fmla="*/ 292143 h 611904"/>
              <a:gd name="connsiteX1" fmla="*/ 286848 w 5389665"/>
              <a:gd name="connsiteY1" fmla="*/ 6227 h 611904"/>
              <a:gd name="connsiteX2" fmla="*/ 5384572 w 5389665"/>
              <a:gd name="connsiteY2" fmla="*/ 0 h 611904"/>
              <a:gd name="connsiteX3" fmla="*/ 5389665 w 5389665"/>
              <a:gd name="connsiteY3" fmla="*/ 611904 h 611904"/>
              <a:gd name="connsiteX4" fmla="*/ 0 w 5389665"/>
              <a:gd name="connsiteY4" fmla="*/ 611881 h 611904"/>
              <a:gd name="connsiteX5" fmla="*/ 932 w 5389665"/>
              <a:gd name="connsiteY5" fmla="*/ 292143 h 611904"/>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545355 h 611881"/>
              <a:gd name="connsiteX4" fmla="*/ 0 w 5389665"/>
              <a:gd name="connsiteY4" fmla="*/ 611881 h 611881"/>
              <a:gd name="connsiteX5" fmla="*/ 932 w 5389665"/>
              <a:gd name="connsiteY5" fmla="*/ 292143 h 611881"/>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489897 h 611881"/>
              <a:gd name="connsiteX4" fmla="*/ 0 w 5389665"/>
              <a:gd name="connsiteY4" fmla="*/ 611881 h 611881"/>
              <a:gd name="connsiteX5" fmla="*/ 932 w 5389665"/>
              <a:gd name="connsiteY5" fmla="*/ 292143 h 611881"/>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534263 h 611881"/>
              <a:gd name="connsiteX4" fmla="*/ 0 w 5389665"/>
              <a:gd name="connsiteY4" fmla="*/ 611881 h 611881"/>
              <a:gd name="connsiteX5" fmla="*/ 932 w 5389665"/>
              <a:gd name="connsiteY5" fmla="*/ 292143 h 611881"/>
              <a:gd name="connsiteX0" fmla="*/ 932 w 5389665"/>
              <a:gd name="connsiteY0" fmla="*/ 292143 h 539787"/>
              <a:gd name="connsiteX1" fmla="*/ 286848 w 5389665"/>
              <a:gd name="connsiteY1" fmla="*/ 6227 h 539787"/>
              <a:gd name="connsiteX2" fmla="*/ 5384572 w 5389665"/>
              <a:gd name="connsiteY2" fmla="*/ 0 h 539787"/>
              <a:gd name="connsiteX3" fmla="*/ 5389665 w 5389665"/>
              <a:gd name="connsiteY3" fmla="*/ 534263 h 539787"/>
              <a:gd name="connsiteX4" fmla="*/ 0 w 5389665"/>
              <a:gd name="connsiteY4" fmla="*/ 539787 h 539787"/>
              <a:gd name="connsiteX5" fmla="*/ 932 w 5389665"/>
              <a:gd name="connsiteY5" fmla="*/ 292143 h 539787"/>
              <a:gd name="connsiteX0" fmla="*/ 932 w 5389665"/>
              <a:gd name="connsiteY0" fmla="*/ 292143 h 534263"/>
              <a:gd name="connsiteX1" fmla="*/ 286848 w 5389665"/>
              <a:gd name="connsiteY1" fmla="*/ 6227 h 534263"/>
              <a:gd name="connsiteX2" fmla="*/ 5384572 w 5389665"/>
              <a:gd name="connsiteY2" fmla="*/ 0 h 534263"/>
              <a:gd name="connsiteX3" fmla="*/ 5389665 w 5389665"/>
              <a:gd name="connsiteY3" fmla="*/ 534263 h 534263"/>
              <a:gd name="connsiteX4" fmla="*/ 0 w 5389665"/>
              <a:gd name="connsiteY4" fmla="*/ 534241 h 534263"/>
              <a:gd name="connsiteX5" fmla="*/ 932 w 5389665"/>
              <a:gd name="connsiteY5" fmla="*/ 292143 h 534263"/>
              <a:gd name="connsiteX0" fmla="*/ 932 w 5389665"/>
              <a:gd name="connsiteY0" fmla="*/ 292143 h 611233"/>
              <a:gd name="connsiteX1" fmla="*/ 286848 w 5389665"/>
              <a:gd name="connsiteY1" fmla="*/ 6227 h 611233"/>
              <a:gd name="connsiteX2" fmla="*/ 5384572 w 5389665"/>
              <a:gd name="connsiteY2" fmla="*/ 0 h 611233"/>
              <a:gd name="connsiteX3" fmla="*/ 5389665 w 5389665"/>
              <a:gd name="connsiteY3" fmla="*/ 611233 h 611233"/>
              <a:gd name="connsiteX4" fmla="*/ 0 w 5389665"/>
              <a:gd name="connsiteY4" fmla="*/ 534241 h 611233"/>
              <a:gd name="connsiteX5" fmla="*/ 932 w 5389665"/>
              <a:gd name="connsiteY5" fmla="*/ 292143 h 611233"/>
              <a:gd name="connsiteX0" fmla="*/ 932 w 5389665"/>
              <a:gd name="connsiteY0" fmla="*/ 292143 h 611233"/>
              <a:gd name="connsiteX1" fmla="*/ 286848 w 5389665"/>
              <a:gd name="connsiteY1" fmla="*/ 6227 h 611233"/>
              <a:gd name="connsiteX2" fmla="*/ 5384572 w 5389665"/>
              <a:gd name="connsiteY2" fmla="*/ 0 h 611233"/>
              <a:gd name="connsiteX3" fmla="*/ 5389665 w 5389665"/>
              <a:gd name="connsiteY3" fmla="*/ 611233 h 611233"/>
              <a:gd name="connsiteX4" fmla="*/ 0 w 5389665"/>
              <a:gd name="connsiteY4" fmla="*/ 603514 h 611233"/>
              <a:gd name="connsiteX5" fmla="*/ 932 w 5389665"/>
              <a:gd name="connsiteY5" fmla="*/ 292143 h 611233"/>
              <a:gd name="connsiteX0" fmla="*/ 932 w 5389665"/>
              <a:gd name="connsiteY0" fmla="*/ 292143 h 611233"/>
              <a:gd name="connsiteX1" fmla="*/ 286848 w 5389665"/>
              <a:gd name="connsiteY1" fmla="*/ 6227 h 611233"/>
              <a:gd name="connsiteX2" fmla="*/ 4399360 w 5389665"/>
              <a:gd name="connsiteY2" fmla="*/ 0 h 611233"/>
              <a:gd name="connsiteX3" fmla="*/ 5389665 w 5389665"/>
              <a:gd name="connsiteY3" fmla="*/ 611233 h 611233"/>
              <a:gd name="connsiteX4" fmla="*/ 0 w 5389665"/>
              <a:gd name="connsiteY4" fmla="*/ 603514 h 611233"/>
              <a:gd name="connsiteX5" fmla="*/ 932 w 5389665"/>
              <a:gd name="connsiteY5" fmla="*/ 292143 h 611233"/>
              <a:gd name="connsiteX0" fmla="*/ 932 w 4419847"/>
              <a:gd name="connsiteY0" fmla="*/ 292143 h 603536"/>
              <a:gd name="connsiteX1" fmla="*/ 286848 w 4419847"/>
              <a:gd name="connsiteY1" fmla="*/ 6227 h 603536"/>
              <a:gd name="connsiteX2" fmla="*/ 4399360 w 4419847"/>
              <a:gd name="connsiteY2" fmla="*/ 0 h 603536"/>
              <a:gd name="connsiteX3" fmla="*/ 4419847 w 4419847"/>
              <a:gd name="connsiteY3" fmla="*/ 603536 h 603536"/>
              <a:gd name="connsiteX4" fmla="*/ 0 w 4419847"/>
              <a:gd name="connsiteY4" fmla="*/ 603514 h 603536"/>
              <a:gd name="connsiteX5" fmla="*/ 932 w 4419847"/>
              <a:gd name="connsiteY5" fmla="*/ 292143 h 603536"/>
              <a:gd name="connsiteX0" fmla="*/ 932 w 4401704"/>
              <a:gd name="connsiteY0" fmla="*/ 292143 h 603536"/>
              <a:gd name="connsiteX1" fmla="*/ 286848 w 4401704"/>
              <a:gd name="connsiteY1" fmla="*/ 6227 h 603536"/>
              <a:gd name="connsiteX2" fmla="*/ 4399360 w 4401704"/>
              <a:gd name="connsiteY2" fmla="*/ 0 h 603536"/>
              <a:gd name="connsiteX3" fmla="*/ 4401704 w 4401704"/>
              <a:gd name="connsiteY3" fmla="*/ 603536 h 603536"/>
              <a:gd name="connsiteX4" fmla="*/ 0 w 4401704"/>
              <a:gd name="connsiteY4" fmla="*/ 603514 h 603536"/>
              <a:gd name="connsiteX5" fmla="*/ 932 w 4401704"/>
              <a:gd name="connsiteY5" fmla="*/ 292143 h 603536"/>
              <a:gd name="connsiteX0" fmla="*/ 932 w 4399595"/>
              <a:gd name="connsiteY0" fmla="*/ 292143 h 603514"/>
              <a:gd name="connsiteX1" fmla="*/ 286848 w 4399595"/>
              <a:gd name="connsiteY1" fmla="*/ 6227 h 603514"/>
              <a:gd name="connsiteX2" fmla="*/ 4399360 w 4399595"/>
              <a:gd name="connsiteY2" fmla="*/ 0 h 603514"/>
              <a:gd name="connsiteX3" fmla="*/ 4394649 w 4399595"/>
              <a:gd name="connsiteY3" fmla="*/ 413036 h 603514"/>
              <a:gd name="connsiteX4" fmla="*/ 0 w 4399595"/>
              <a:gd name="connsiteY4" fmla="*/ 603514 h 603514"/>
              <a:gd name="connsiteX5" fmla="*/ 932 w 4399595"/>
              <a:gd name="connsiteY5" fmla="*/ 292143 h 603514"/>
              <a:gd name="connsiteX0" fmla="*/ 932 w 4399595"/>
              <a:gd name="connsiteY0" fmla="*/ 292143 h 603514"/>
              <a:gd name="connsiteX1" fmla="*/ 286848 w 4399595"/>
              <a:gd name="connsiteY1" fmla="*/ 6227 h 603514"/>
              <a:gd name="connsiteX2" fmla="*/ 4399360 w 4399595"/>
              <a:gd name="connsiteY2" fmla="*/ 0 h 603514"/>
              <a:gd name="connsiteX3" fmla="*/ 4394649 w 4399595"/>
              <a:gd name="connsiteY3" fmla="*/ 469481 h 603514"/>
              <a:gd name="connsiteX4" fmla="*/ 0 w 4399595"/>
              <a:gd name="connsiteY4" fmla="*/ 603514 h 603514"/>
              <a:gd name="connsiteX5" fmla="*/ 932 w 4399595"/>
              <a:gd name="connsiteY5" fmla="*/ 292143 h 603514"/>
              <a:gd name="connsiteX0" fmla="*/ 7988 w 4406651"/>
              <a:gd name="connsiteY0" fmla="*/ 292143 h 476514"/>
              <a:gd name="connsiteX1" fmla="*/ 293904 w 4406651"/>
              <a:gd name="connsiteY1" fmla="*/ 6227 h 476514"/>
              <a:gd name="connsiteX2" fmla="*/ 4406416 w 4406651"/>
              <a:gd name="connsiteY2" fmla="*/ 0 h 476514"/>
              <a:gd name="connsiteX3" fmla="*/ 4401705 w 4406651"/>
              <a:gd name="connsiteY3" fmla="*/ 469481 h 476514"/>
              <a:gd name="connsiteX4" fmla="*/ 0 w 4406651"/>
              <a:gd name="connsiteY4" fmla="*/ 476514 h 476514"/>
              <a:gd name="connsiteX5" fmla="*/ 7988 w 4406651"/>
              <a:gd name="connsiteY5" fmla="*/ 292143 h 476514"/>
              <a:gd name="connsiteX0" fmla="*/ 11 w 4398674"/>
              <a:gd name="connsiteY0" fmla="*/ 292143 h 476514"/>
              <a:gd name="connsiteX1" fmla="*/ 285927 w 4398674"/>
              <a:gd name="connsiteY1" fmla="*/ 6227 h 476514"/>
              <a:gd name="connsiteX2" fmla="*/ 4398439 w 4398674"/>
              <a:gd name="connsiteY2" fmla="*/ 0 h 476514"/>
              <a:gd name="connsiteX3" fmla="*/ 4393728 w 4398674"/>
              <a:gd name="connsiteY3" fmla="*/ 469481 h 476514"/>
              <a:gd name="connsiteX4" fmla="*/ 6134 w 4398674"/>
              <a:gd name="connsiteY4" fmla="*/ 476514 h 476514"/>
              <a:gd name="connsiteX5" fmla="*/ 11 w 4398674"/>
              <a:gd name="connsiteY5" fmla="*/ 292143 h 476514"/>
              <a:gd name="connsiteX0" fmla="*/ 20 w 4398683"/>
              <a:gd name="connsiteY0" fmla="*/ 292143 h 476514"/>
              <a:gd name="connsiteX1" fmla="*/ 285936 w 4398683"/>
              <a:gd name="connsiteY1" fmla="*/ 6227 h 476514"/>
              <a:gd name="connsiteX2" fmla="*/ 4398448 w 4398683"/>
              <a:gd name="connsiteY2" fmla="*/ 0 h 476514"/>
              <a:gd name="connsiteX3" fmla="*/ 4393737 w 4398683"/>
              <a:gd name="connsiteY3" fmla="*/ 469481 h 476514"/>
              <a:gd name="connsiteX4" fmla="*/ 6143 w 4398683"/>
              <a:gd name="connsiteY4" fmla="*/ 476514 h 476514"/>
              <a:gd name="connsiteX5" fmla="*/ 20 w 4398683"/>
              <a:gd name="connsiteY5" fmla="*/ 292143 h 476514"/>
              <a:gd name="connsiteX0" fmla="*/ 1103 w 4399766"/>
              <a:gd name="connsiteY0" fmla="*/ 292143 h 476514"/>
              <a:gd name="connsiteX1" fmla="*/ 287019 w 4399766"/>
              <a:gd name="connsiteY1" fmla="*/ 6227 h 476514"/>
              <a:gd name="connsiteX2" fmla="*/ 4399531 w 4399766"/>
              <a:gd name="connsiteY2" fmla="*/ 0 h 476514"/>
              <a:gd name="connsiteX3" fmla="*/ 4394820 w 4399766"/>
              <a:gd name="connsiteY3" fmla="*/ 469481 h 476514"/>
              <a:gd name="connsiteX4" fmla="*/ 1581 w 4399766"/>
              <a:gd name="connsiteY4" fmla="*/ 476514 h 476514"/>
              <a:gd name="connsiteX5" fmla="*/ 1103 w 4399766"/>
              <a:gd name="connsiteY5" fmla="*/ 292143 h 47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9766" h="476514">
                <a:moveTo>
                  <a:pt x="1103" y="292143"/>
                </a:moveTo>
                <a:cubicBezTo>
                  <a:pt x="1103" y="134236"/>
                  <a:pt x="129112" y="6227"/>
                  <a:pt x="287019" y="6227"/>
                </a:cubicBezTo>
                <a:lnTo>
                  <a:pt x="4399531" y="0"/>
                </a:lnTo>
                <a:cubicBezTo>
                  <a:pt x="4401229" y="203968"/>
                  <a:pt x="4393122" y="265513"/>
                  <a:pt x="4394820" y="469481"/>
                </a:cubicBezTo>
                <a:lnTo>
                  <a:pt x="1581" y="476514"/>
                </a:lnTo>
                <a:cubicBezTo>
                  <a:pt x="-1481" y="384328"/>
                  <a:pt x="792" y="402420"/>
                  <a:pt x="1103" y="292143"/>
                </a:cubicBezTo>
                <a:close/>
              </a:path>
            </a:pathLst>
          </a:cu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p:cNvSpPr txBox="1"/>
          <p:nvPr userDrawn="1"/>
        </p:nvSpPr>
        <p:spPr>
          <a:xfrm>
            <a:off x="8523400" y="4886895"/>
            <a:ext cx="322855" cy="215444"/>
          </a:xfrm>
          <a:prstGeom prst="rect">
            <a:avLst/>
          </a:prstGeom>
          <a:noFill/>
        </p:spPr>
        <p:txBody>
          <a:bodyPr wrap="square" rtlCol="0" anchor="t">
            <a:spAutoFit/>
          </a:bodyPr>
          <a:lstStyle/>
          <a:p>
            <a:fld id="{BBF15AE3-289C-014D-AAA6-6108CB8A5483}" type="slidenum">
              <a:rPr lang="en-US" sz="800" baseline="30000" smtClean="0">
                <a:solidFill>
                  <a:schemeClr val="tx1">
                    <a:lumMod val="50000"/>
                    <a:lumOff val="50000"/>
                  </a:schemeClr>
                </a:solidFill>
                <a:latin typeface="Arial" charset="0"/>
                <a:ea typeface="ＭＳ Ｐゴシック" charset="0"/>
                <a:cs typeface="ＭＳ Ｐゴシック" charset="0"/>
              </a:rPr>
              <a:pPr/>
              <a:t>‹#›</a:t>
            </a:fld>
            <a:r>
              <a:rPr lang="en-US" sz="1200" baseline="30000" dirty="0">
                <a:solidFill>
                  <a:schemeClr val="tx1">
                    <a:lumMod val="50000"/>
                    <a:lumOff val="50000"/>
                  </a:schemeClr>
                </a:solidFill>
                <a:latin typeface="Arial" charset="0"/>
                <a:ea typeface="ＭＳ Ｐゴシック" charset="0"/>
                <a:cs typeface="ＭＳ Ｐゴシック" charset="0"/>
              </a:rPr>
              <a:t> </a:t>
            </a:r>
            <a:endParaRPr lang="en-US" sz="1200" dirty="0"/>
          </a:p>
        </p:txBody>
      </p:sp>
      <p:pic>
        <p:nvPicPr>
          <p:cNvPr id="24" name="Picture 23" descr="TP-LINK_Logo-final_gray30-02.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8217" y="4762204"/>
            <a:ext cx="782320" cy="363220"/>
          </a:xfrm>
          <a:prstGeom prst="rect">
            <a:avLst/>
          </a:prstGeom>
        </p:spPr>
      </p:pic>
      <p:sp>
        <p:nvSpPr>
          <p:cNvPr id="25" name="TextBox 24"/>
          <p:cNvSpPr txBox="1"/>
          <p:nvPr userDrawn="1"/>
        </p:nvSpPr>
        <p:spPr>
          <a:xfrm>
            <a:off x="4906451" y="4914016"/>
            <a:ext cx="2704069" cy="338554"/>
          </a:xfrm>
          <a:prstGeom prst="rect">
            <a:avLst/>
          </a:prstGeom>
          <a:noFill/>
        </p:spPr>
        <p:txBody>
          <a:bodyPr wrap="square" rtlCol="0" anchor="t">
            <a:spAutoFit/>
          </a:bodyPr>
          <a:lstStyle/>
          <a:p>
            <a:pPr algn="l">
              <a:defRPr/>
            </a:pPr>
            <a:r>
              <a:rPr lang="en-US" sz="800" baseline="30000" dirty="0">
                <a:solidFill>
                  <a:schemeClr val="tx1">
                    <a:lumMod val="50000"/>
                    <a:lumOff val="50000"/>
                  </a:schemeClr>
                </a:solidFill>
                <a:latin typeface="Arial" charset="0"/>
                <a:ea typeface="ＭＳ Ｐゴシック" charset="0"/>
                <a:cs typeface="ＭＳ Ｐゴシック" charset="0"/>
              </a:rPr>
              <a:t>© 2019 TP-L</a:t>
            </a:r>
            <a:r>
              <a:rPr lang="en-US" altLang="zh-CN" sz="800" baseline="30000" dirty="0">
                <a:solidFill>
                  <a:schemeClr val="tx1">
                    <a:lumMod val="50000"/>
                    <a:lumOff val="50000"/>
                  </a:schemeClr>
                </a:solidFill>
                <a:latin typeface="Arial" charset="0"/>
                <a:ea typeface="ＭＳ Ｐゴシック" charset="0"/>
                <a:cs typeface="ＭＳ Ｐゴシック" charset="0"/>
              </a:rPr>
              <a:t>ink</a:t>
            </a:r>
            <a:r>
              <a:rPr lang="en-US" sz="800" baseline="30000" dirty="0">
                <a:solidFill>
                  <a:schemeClr val="tx1">
                    <a:lumMod val="50000"/>
                    <a:lumOff val="50000"/>
                  </a:schemeClr>
                </a:solidFill>
                <a:latin typeface="Arial" charset="0"/>
                <a:ea typeface="ＭＳ Ｐゴシック" charset="0"/>
                <a:cs typeface="ＭＳ Ｐゴシック" charset="0"/>
              </a:rPr>
              <a:t>, Inc. Confidential information. Not for distribution or reproduction.</a:t>
            </a:r>
            <a:endParaRPr lang="en-US" sz="800" dirty="0">
              <a:solidFill>
                <a:schemeClr val="tx1">
                  <a:lumMod val="50000"/>
                  <a:lumOff val="50000"/>
                </a:schemeClr>
              </a:solidFill>
              <a:latin typeface="Arial"/>
              <a:cs typeface="Arial"/>
            </a:endParaRPr>
          </a:p>
          <a:p>
            <a:endParaRPr lang="en-US" sz="800" dirty="0"/>
          </a:p>
        </p:txBody>
      </p:sp>
      <p:sp>
        <p:nvSpPr>
          <p:cNvPr id="26" name="Text Placeholder 3"/>
          <p:cNvSpPr>
            <a:spLocks noGrp="1"/>
          </p:cNvSpPr>
          <p:nvPr>
            <p:ph type="body" sz="quarter" idx="12" hasCustomPrompt="1"/>
          </p:nvPr>
        </p:nvSpPr>
        <p:spPr>
          <a:xfrm>
            <a:off x="605036" y="386165"/>
            <a:ext cx="8094464" cy="214502"/>
          </a:xfrm>
          <a:prstGeom prst="rect">
            <a:avLst/>
          </a:prstGeom>
        </p:spPr>
        <p:txBody>
          <a:bodyPr vert="horz"/>
          <a:lstStyle>
            <a:lvl1pPr marL="0" indent="0">
              <a:buNone/>
              <a:defRPr sz="1100" b="0" i="0" u="none" baseline="0">
                <a:solidFill>
                  <a:srgbClr val="FFCC08"/>
                </a:solidFill>
                <a:latin typeface="+mj-lt"/>
              </a:defRPr>
            </a:lvl1pPr>
          </a:lstStyle>
          <a:p>
            <a:pPr lvl="0"/>
            <a:r>
              <a:rPr lang="en-US" b="0" dirty="0"/>
              <a:t>AGENDA GOES HERE</a:t>
            </a:r>
            <a:endParaRPr lang="en-US" dirty="0"/>
          </a:p>
        </p:txBody>
      </p:sp>
      <p:sp>
        <p:nvSpPr>
          <p:cNvPr id="27" name="Title 1"/>
          <p:cNvSpPr>
            <a:spLocks noGrp="1"/>
          </p:cNvSpPr>
          <p:nvPr>
            <p:ph type="title" hasCustomPrompt="1"/>
          </p:nvPr>
        </p:nvSpPr>
        <p:spPr>
          <a:xfrm>
            <a:off x="583870" y="590226"/>
            <a:ext cx="8115630" cy="689010"/>
          </a:xfrm>
          <a:prstGeom prst="rect">
            <a:avLst/>
          </a:prstGeom>
          <a:ln>
            <a:noFill/>
          </a:ln>
        </p:spPr>
        <p:txBody>
          <a:bodyPr vert="horz"/>
          <a:lstStyle>
            <a:lvl1pPr algn="l">
              <a:lnSpc>
                <a:spcPct val="90000"/>
              </a:lnSpc>
              <a:defRPr sz="2000" b="1" i="0" baseline="0">
                <a:solidFill>
                  <a:srgbClr val="4ACBD6"/>
                </a:solidFill>
                <a:latin typeface="Arial"/>
                <a:cs typeface="Arial"/>
              </a:defRPr>
            </a:lvl1pPr>
          </a:lstStyle>
          <a:p>
            <a:pPr lvl="0"/>
            <a:r>
              <a:rPr lang="en-US" dirty="0"/>
              <a:t>Click to Edit Headline</a:t>
            </a:r>
          </a:p>
        </p:txBody>
      </p:sp>
    </p:spTree>
    <p:extLst>
      <p:ext uri="{BB962C8B-B14F-4D97-AF65-F5344CB8AC3E}">
        <p14:creationId xmlns:p14="http://schemas.microsoft.com/office/powerpoint/2010/main" val="14688344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正文">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stretch>
            <a:fillRect/>
          </a:stretch>
        </p:blipFill>
        <p:spPr>
          <a:xfrm>
            <a:off x="8791576" y="4923791"/>
            <a:ext cx="352425" cy="104775"/>
          </a:xfrm>
          <a:prstGeom prst="rect">
            <a:avLst/>
          </a:prstGeom>
        </p:spPr>
      </p:pic>
      <p:sp>
        <p:nvSpPr>
          <p:cNvPr id="12" name="幻灯片编号占位符 5"/>
          <p:cNvSpPr>
            <a:spLocks noGrp="1"/>
          </p:cNvSpPr>
          <p:nvPr>
            <p:ph type="sldNum" sz="quarter" idx="12"/>
          </p:nvPr>
        </p:nvSpPr>
        <p:spPr>
          <a:xfrm>
            <a:off x="8566561" y="4830927"/>
            <a:ext cx="540932" cy="273844"/>
          </a:xfrm>
        </p:spPr>
        <p:txBody>
          <a:bodyPr/>
          <a:lstStyle>
            <a:lvl1pPr>
              <a:defRPr sz="700">
                <a:solidFill>
                  <a:srgbClr val="FDFDFD"/>
                </a:solidFill>
                <a:latin typeface="Aktiv Grotesk" panose="020B0504020202020204" pitchFamily="34" charset="0"/>
                <a:ea typeface="Aktiv Grotesk" panose="020B0504020202020204" pitchFamily="34" charset="0"/>
                <a:cs typeface="Aktiv Grotesk" panose="020B0504020202020204" pitchFamily="34" charset="0"/>
              </a:defRPr>
            </a:lvl1pPr>
          </a:lstStyle>
          <a:p>
            <a:fld id="{8045E168-1219-CD4A-80ED-4291B526AB8C}" type="slidenum">
              <a:rPr kumimoji="1" lang="zh-CN" altLang="en-US" smtClean="0"/>
              <a:pPr/>
              <a:t>‹#›</a:t>
            </a:fld>
            <a:endParaRPr kumimoji="1" lang="zh-CN" altLang="en-US" dirty="0"/>
          </a:p>
        </p:txBody>
      </p:sp>
      <p:sp>
        <p:nvSpPr>
          <p:cNvPr id="15" name="标题 13"/>
          <p:cNvSpPr>
            <a:spLocks noGrp="1"/>
          </p:cNvSpPr>
          <p:nvPr>
            <p:ph type="title" hasCustomPrompt="1"/>
          </p:nvPr>
        </p:nvSpPr>
        <p:spPr>
          <a:xfrm>
            <a:off x="720805" y="500503"/>
            <a:ext cx="7631432" cy="280184"/>
          </a:xfrm>
        </p:spPr>
        <p:txBody>
          <a:bodyPr anchor="t">
            <a:normAutofit/>
          </a:bodyPr>
          <a:lstStyle>
            <a:lvl1pPr>
              <a:lnSpc>
                <a:spcPct val="110000"/>
              </a:lnSpc>
              <a:defRPr sz="1350" b="1" i="0" baseline="0">
                <a:solidFill>
                  <a:srgbClr val="005464"/>
                </a:solidFill>
                <a:latin typeface="Aktiv Grotesk" panose="020B0504020202020204" pitchFamily="34" charset="0"/>
                <a:ea typeface="Aktiv Grotesk" panose="020B0504020202020204" pitchFamily="34" charset="0"/>
                <a:cs typeface="Aktiv Grotesk" panose="020B0504020202020204" pitchFamily="34" charset="0"/>
              </a:defRPr>
            </a:lvl1pPr>
          </a:lstStyle>
          <a:p>
            <a:r>
              <a:rPr kumimoji="1" lang="en-US" altLang="zh-CN" dirty="0"/>
              <a:t>Click</a:t>
            </a:r>
            <a:r>
              <a:rPr kumimoji="1" lang="zh-CN" altLang="en-US" dirty="0"/>
              <a:t> </a:t>
            </a:r>
            <a:r>
              <a:rPr kumimoji="1" lang="en-US" altLang="zh-CN" dirty="0"/>
              <a:t>to</a:t>
            </a:r>
            <a:r>
              <a:rPr kumimoji="1" lang="zh-CN" altLang="en-US" dirty="0"/>
              <a:t> </a:t>
            </a:r>
            <a:r>
              <a:rPr kumimoji="1" lang="en-US" altLang="zh-CN" dirty="0"/>
              <a:t>Edit</a:t>
            </a:r>
            <a:r>
              <a:rPr kumimoji="1" lang="zh-CN" altLang="en-US" dirty="0"/>
              <a:t> </a:t>
            </a:r>
            <a:r>
              <a:rPr kumimoji="1" lang="en-US" altLang="zh-CN" dirty="0"/>
              <a:t>Headline</a:t>
            </a:r>
            <a:endParaRPr kumimoji="1" lang="zh-CN" altLang="en-US" dirty="0"/>
          </a:p>
        </p:txBody>
      </p:sp>
      <p:sp>
        <p:nvSpPr>
          <p:cNvPr id="16" name="内容占位符 15"/>
          <p:cNvSpPr>
            <a:spLocks noGrp="1"/>
          </p:cNvSpPr>
          <p:nvPr>
            <p:ph sz="quarter" idx="14" hasCustomPrompt="1"/>
          </p:nvPr>
        </p:nvSpPr>
        <p:spPr>
          <a:xfrm>
            <a:off x="733971" y="912931"/>
            <a:ext cx="7627924" cy="3589974"/>
          </a:xfrm>
        </p:spPr>
        <p:txBody>
          <a:bodyPr>
            <a:normAutofit/>
          </a:bodyPr>
          <a:lstStyle>
            <a:lvl1pPr marL="0" indent="0">
              <a:lnSpc>
                <a:spcPct val="140000"/>
              </a:lnSpc>
              <a:buNone/>
              <a:defRPr sz="900" baseline="0">
                <a:solidFill>
                  <a:srgbClr val="005464"/>
                </a:solidFill>
                <a:latin typeface="Aktiv Grotesk" panose="020B0504020202020204" pitchFamily="34" charset="0"/>
                <a:ea typeface="Aktiv Grotesk" panose="020B0504020202020204" pitchFamily="34" charset="0"/>
                <a:cs typeface="Aktiv Grotesk" panose="020B0504020202020204" pitchFamily="34" charset="0"/>
              </a:defRPr>
            </a:lvl1pPr>
          </a:lstStyle>
          <a:p>
            <a:pPr lvl="0"/>
            <a:r>
              <a:rPr kumimoji="1" lang="en-US" altLang="zh-CN" dirty="0"/>
              <a:t>Text</a:t>
            </a:r>
            <a:r>
              <a:rPr kumimoji="1" lang="zh-CN" altLang="en-US" dirty="0"/>
              <a:t> </a:t>
            </a:r>
            <a:r>
              <a:rPr kumimoji="1" lang="en-US" altLang="zh-CN" dirty="0"/>
              <a:t>goes</a:t>
            </a:r>
            <a:r>
              <a:rPr kumimoji="1" lang="zh-CN" altLang="en-US" dirty="0"/>
              <a:t> </a:t>
            </a:r>
            <a:r>
              <a:rPr kumimoji="1" lang="en-US" altLang="zh-CN" dirty="0"/>
              <a:t>here.</a:t>
            </a:r>
            <a:r>
              <a:rPr kumimoji="1" lang="zh-CN" altLang="en-US" dirty="0"/>
              <a:t> </a:t>
            </a:r>
            <a:r>
              <a:rPr kumimoji="1" lang="en-US" altLang="zh-CN" dirty="0"/>
              <a:t>Arial</a:t>
            </a:r>
            <a:r>
              <a:rPr kumimoji="1" lang="zh-CN" altLang="en-US" dirty="0"/>
              <a:t> </a:t>
            </a:r>
            <a:r>
              <a:rPr kumimoji="1" lang="en-US" altLang="zh-CN" dirty="0"/>
              <a:t>/</a:t>
            </a:r>
            <a:r>
              <a:rPr kumimoji="1" lang="zh-CN" altLang="en-US" dirty="0"/>
              <a:t> </a:t>
            </a:r>
            <a:r>
              <a:rPr kumimoji="1" lang="en-US" altLang="zh-CN" dirty="0"/>
              <a:t>regular</a:t>
            </a:r>
            <a:r>
              <a:rPr kumimoji="1" lang="zh-CN" altLang="en-US" dirty="0"/>
              <a:t> </a:t>
            </a:r>
            <a:r>
              <a:rPr kumimoji="1" lang="en-US" altLang="zh-CN" dirty="0"/>
              <a:t>/</a:t>
            </a:r>
            <a:r>
              <a:rPr kumimoji="1" lang="zh-CN" altLang="en-US" dirty="0"/>
              <a:t> </a:t>
            </a:r>
            <a:r>
              <a:rPr kumimoji="1" lang="en-US" altLang="zh-CN" dirty="0"/>
              <a:t>size</a:t>
            </a:r>
            <a:r>
              <a:rPr kumimoji="1" lang="zh-CN" altLang="en-US" dirty="0"/>
              <a:t> </a:t>
            </a:r>
            <a:r>
              <a:rPr kumimoji="1" lang="en-US" altLang="zh-CN" dirty="0"/>
              <a:t>12.</a:t>
            </a:r>
            <a:endParaRPr kumimoji="1" lang="zh-CN" altLang="en-US" dirty="0"/>
          </a:p>
        </p:txBody>
      </p:sp>
      <p:pic>
        <p:nvPicPr>
          <p:cNvPr id="14" name="图片 13"/>
          <p:cNvPicPr>
            <a:picLocks noChangeAspect="1"/>
          </p:cNvPicPr>
          <p:nvPr userDrawn="1"/>
        </p:nvPicPr>
        <p:blipFill>
          <a:blip r:embed="rId3">
            <a:alphaModFix amt="70000"/>
          </a:blip>
          <a:stretch>
            <a:fillRect/>
          </a:stretch>
        </p:blipFill>
        <p:spPr>
          <a:xfrm>
            <a:off x="8635183" y="173887"/>
            <a:ext cx="293252" cy="293252"/>
          </a:xfrm>
          <a:prstGeom prst="rect">
            <a:avLst/>
          </a:prstGeom>
        </p:spPr>
      </p:pic>
      <p:sp>
        <p:nvSpPr>
          <p:cNvPr id="17" name="文本框 16">
            <a:extLst>
              <a:ext uri="{FF2B5EF4-FFF2-40B4-BE49-F238E27FC236}">
                <a16:creationId xmlns:a16="http://schemas.microsoft.com/office/drawing/2014/main" id="{0E4CCC6C-48DC-324E-A94C-2FCBC5BDE401}"/>
              </a:ext>
            </a:extLst>
          </p:cNvPr>
          <p:cNvSpPr txBox="1"/>
          <p:nvPr userDrawn="1"/>
        </p:nvSpPr>
        <p:spPr>
          <a:xfrm>
            <a:off x="5666662" y="4876328"/>
            <a:ext cx="4059707" cy="192360"/>
          </a:xfrm>
          <a:prstGeom prst="rect">
            <a:avLst/>
          </a:prstGeom>
          <a:noFill/>
        </p:spPr>
        <p:txBody>
          <a:bodyPr wrap="square" rtlCol="0">
            <a:spAutoFit/>
          </a:bodyPr>
          <a:lstStyle/>
          <a:p>
            <a:pPr defTabSz="685783"/>
            <a:r>
              <a:rPr lang="en-US" altLang="zh-CN" sz="650" dirty="0">
                <a:solidFill>
                  <a:schemeClr val="bg1">
                    <a:lumMod val="65000"/>
                  </a:schemeClr>
                </a:solidFill>
                <a:latin typeface="Aktiv Grotesk" panose="020B0504020202020204" pitchFamily="34" charset="0"/>
                <a:ea typeface="TP-Link Aktiv" panose="020B0504020202020204" pitchFamily="34" charset="0"/>
                <a:cs typeface="Aktiv Grotesk" panose="020B0504020202020204" pitchFamily="34" charset="0"/>
              </a:rPr>
              <a:t>© 2020 TP-Link, Inc. Confidential information. Not for distribution or reproduction.</a:t>
            </a:r>
            <a:endParaRPr lang="zh-CN" altLang="en-US" sz="650" dirty="0">
              <a:solidFill>
                <a:schemeClr val="bg1">
                  <a:lumMod val="65000"/>
                </a:schemeClr>
              </a:solidFill>
              <a:latin typeface="Aktiv Grotesk" panose="020B0504020202020204" pitchFamily="34" charset="0"/>
              <a:cs typeface="Aktiv Grotesk" panose="020B0504020202020204" pitchFamily="34" charset="0"/>
            </a:endParaRPr>
          </a:p>
        </p:txBody>
      </p:sp>
      <p:pic>
        <p:nvPicPr>
          <p:cNvPr id="10" name="图片 9">
            <a:extLst>
              <a:ext uri="{FF2B5EF4-FFF2-40B4-BE49-F238E27FC236}">
                <a16:creationId xmlns:a16="http://schemas.microsoft.com/office/drawing/2014/main" id="{A5919D4F-0425-944A-BDFD-00F85F464A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0351" y="4810840"/>
            <a:ext cx="856233" cy="199310"/>
          </a:xfrm>
          <a:prstGeom prst="rect">
            <a:avLst/>
          </a:prstGeom>
        </p:spPr>
      </p:pic>
    </p:spTree>
    <p:extLst>
      <p:ext uri="{BB962C8B-B14F-4D97-AF65-F5344CB8AC3E}">
        <p14:creationId xmlns:p14="http://schemas.microsoft.com/office/powerpoint/2010/main" val="1770188315"/>
      </p:ext>
    </p:extLst>
  </p:cSld>
  <p:clrMapOvr>
    <a:masterClrMapping/>
  </p:clrMapOvr>
  <p:extLst>
    <p:ext uri="{DCECCB84-F9BA-43D5-87BE-67443E8EF086}">
      <p15:sldGuideLst xmlns:p15="http://schemas.microsoft.com/office/powerpoint/2012/main">
        <p15:guide id="1" orient="horz" pos="595">
          <p15:clr>
            <a:srgbClr val="FBAE40"/>
          </p15:clr>
        </p15:guide>
        <p15:guide id="2" pos="665">
          <p15:clr>
            <a:srgbClr val="FBAE40"/>
          </p15:clr>
        </p15:guide>
        <p15:guide id="3" pos="3840">
          <p15:clr>
            <a:srgbClr val="FBAE40"/>
          </p15:clr>
        </p15:guide>
        <p15:guide id="4" pos="701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dy - Picture 02">
    <p:spTree>
      <p:nvGrpSpPr>
        <p:cNvPr id="1" name=""/>
        <p:cNvGrpSpPr/>
        <p:nvPr/>
      </p:nvGrpSpPr>
      <p:grpSpPr>
        <a:xfrm>
          <a:off x="0" y="0"/>
          <a:ext cx="0" cy="0"/>
          <a:chOff x="0" y="0"/>
          <a:chExt cx="0" cy="0"/>
        </a:xfrm>
      </p:grpSpPr>
      <p:sp>
        <p:nvSpPr>
          <p:cNvPr id="13" name="Picture Placeholder 6"/>
          <p:cNvSpPr>
            <a:spLocks noGrp="1"/>
          </p:cNvSpPr>
          <p:nvPr>
            <p:ph type="pic" sz="quarter" idx="14" hasCustomPrompt="1"/>
          </p:nvPr>
        </p:nvSpPr>
        <p:spPr>
          <a:xfrm>
            <a:off x="5006508" y="1375703"/>
            <a:ext cx="3680292" cy="3008507"/>
          </a:xfrm>
          <a:prstGeom prst="rect">
            <a:avLst/>
          </a:prstGeom>
        </p:spPr>
        <p:txBody>
          <a:bodyPr vert="horz"/>
          <a:lstStyle>
            <a:lvl1pPr marL="0" indent="0">
              <a:buNone/>
              <a:defRPr sz="1400" baseline="0"/>
            </a:lvl1pPr>
          </a:lstStyle>
          <a:p>
            <a:r>
              <a:rPr lang="en-US" dirty="0"/>
              <a:t>Picture Goes Here</a:t>
            </a:r>
          </a:p>
        </p:txBody>
      </p:sp>
      <p:sp>
        <p:nvSpPr>
          <p:cNvPr id="10" name="Text Placeholder 11"/>
          <p:cNvSpPr>
            <a:spLocks noGrp="1"/>
          </p:cNvSpPr>
          <p:nvPr>
            <p:ph type="body" sz="quarter" idx="13" hasCustomPrompt="1"/>
          </p:nvPr>
        </p:nvSpPr>
        <p:spPr>
          <a:xfrm>
            <a:off x="588105" y="1375703"/>
            <a:ext cx="4162273" cy="3008506"/>
          </a:xfrm>
          <a:prstGeom prst="rect">
            <a:avLst/>
          </a:prstGeom>
        </p:spPr>
        <p:txBody>
          <a:bodyPr vert="horz"/>
          <a:lstStyle>
            <a:lvl1pPr marL="0" indent="0">
              <a:lnSpc>
                <a:spcPct val="120000"/>
              </a:lnSpc>
              <a:spcBef>
                <a:spcPts val="0"/>
              </a:spcBef>
              <a:buFontTx/>
              <a:buNone/>
              <a:defRPr sz="1100" baseline="0">
                <a:solidFill>
                  <a:schemeClr val="tx1"/>
                </a:solidFill>
              </a:defRPr>
            </a:lvl1pPr>
            <a:lvl2pPr marL="182880" indent="-182880">
              <a:spcBef>
                <a:spcPts val="800"/>
              </a:spcBef>
              <a:buFont typeface="Arial"/>
              <a:buChar char="•"/>
              <a:defRPr sz="1100" baseline="0">
                <a:solidFill>
                  <a:schemeClr val="tx1"/>
                </a:solidFill>
              </a:defRPr>
            </a:lvl2pPr>
            <a:lvl3pPr marL="365760" indent="-182880">
              <a:spcBef>
                <a:spcPts val="800"/>
              </a:spcBef>
              <a:buSzPct val="100000"/>
              <a:buFont typeface="Lucida Grande"/>
              <a:buChar char="-"/>
              <a:defRPr sz="1100" baseline="0">
                <a:solidFill>
                  <a:schemeClr val="tx1"/>
                </a:solidFill>
              </a:defRPr>
            </a:lvl3pPr>
            <a:lvl4pPr marL="548640" indent="-182880">
              <a:spcBef>
                <a:spcPts val="800"/>
              </a:spcBef>
              <a:buFont typeface="Arial"/>
              <a:buChar char="•"/>
              <a:defRPr sz="1100" baseline="0">
                <a:solidFill>
                  <a:schemeClr val="tx1"/>
                </a:solidFill>
              </a:defRPr>
            </a:lvl4pPr>
            <a:lvl5pPr marL="731520" indent="-182880">
              <a:spcBef>
                <a:spcPts val="800"/>
              </a:spcBef>
              <a:buFont typeface="Lucida Grande"/>
              <a:buChar char="-"/>
              <a:defRPr sz="1100">
                <a:solidFill>
                  <a:schemeClr val="tx1"/>
                </a:solidFill>
              </a:defRPr>
            </a:lvl5pPr>
            <a:lvl6pPr marL="914400" indent="-182880">
              <a:spcBef>
                <a:spcPts val="800"/>
              </a:spcBef>
              <a:buFont typeface="Arial"/>
              <a:buChar char="•"/>
              <a:defRPr sz="1100" baseline="0"/>
            </a:lvl6pPr>
            <a:lvl7pPr marL="1097280" indent="-182880">
              <a:spcBef>
                <a:spcPts val="800"/>
              </a:spcBef>
              <a:buFont typeface="Lucida Grande"/>
              <a:buChar char="-"/>
              <a:defRPr sz="1100"/>
            </a:lvl7pPr>
            <a:lvl8pPr marL="1280160" indent="-182880">
              <a:spcBef>
                <a:spcPts val="800"/>
              </a:spcBef>
              <a:defRPr sz="1100"/>
            </a:lvl8pPr>
            <a:lvl9pPr marL="1463040" indent="-182880">
              <a:spcBef>
                <a:spcPts val="800"/>
              </a:spcBef>
              <a:buFont typeface="Lucida Grande"/>
              <a:buChar char="-"/>
              <a:defRPr sz="1100"/>
            </a:lvl9pPr>
          </a:lstStyle>
          <a:p>
            <a:pPr lvl="0"/>
            <a:r>
              <a:rPr lang="en-US" dirty="0"/>
              <a:t>Text goes here. Arial / regular / size 11 / spacing 1.2 / sentence case. </a:t>
            </a:r>
            <a:r>
              <a:rPr lang="en-US" dirty="0" err="1"/>
              <a:t>Lorem</a:t>
            </a:r>
            <a:r>
              <a:rPr lang="en-US" dirty="0"/>
              <a:t> </a:t>
            </a:r>
            <a:r>
              <a:rPr lang="en-US" dirty="0" err="1"/>
              <a:t>ipsum</a:t>
            </a:r>
            <a:r>
              <a:rPr lang="en-US" dirty="0"/>
              <a:t> dolor sit </a:t>
            </a:r>
            <a:r>
              <a:rPr lang="en-US" dirty="0" err="1"/>
              <a:t>amet</a:t>
            </a:r>
            <a:r>
              <a:rPr lang="en-US" dirty="0"/>
              <a:t>, </a:t>
            </a:r>
            <a:r>
              <a:rPr lang="en-US" dirty="0" err="1"/>
              <a:t>postea</a:t>
            </a:r>
            <a:r>
              <a:rPr lang="en-US" dirty="0"/>
              <a:t> </a:t>
            </a:r>
            <a:r>
              <a:rPr lang="en-US" dirty="0" err="1"/>
              <a:t>deterruisset</a:t>
            </a:r>
            <a:r>
              <a:rPr lang="en-US" dirty="0"/>
              <a:t> id </a:t>
            </a:r>
            <a:r>
              <a:rPr lang="en-US" dirty="0" err="1"/>
              <a:t>eam</a:t>
            </a:r>
            <a:r>
              <a:rPr lang="en-US" dirty="0"/>
              <a:t>, </a:t>
            </a:r>
            <a:r>
              <a:rPr lang="en-US" dirty="0" err="1"/>
              <a:t>laudem</a:t>
            </a:r>
            <a:r>
              <a:rPr lang="en-US" dirty="0"/>
              <a:t> </a:t>
            </a:r>
            <a:r>
              <a:rPr lang="en-US" dirty="0" err="1"/>
              <a:t>admodum</a:t>
            </a:r>
            <a:r>
              <a:rPr lang="en-US" dirty="0"/>
              <a:t> </a:t>
            </a:r>
            <a:r>
              <a:rPr lang="en-US" dirty="0" err="1"/>
              <a:t>scripserit</a:t>
            </a:r>
            <a:r>
              <a:rPr lang="en-US" dirty="0"/>
              <a:t> his id. </a:t>
            </a:r>
            <a:r>
              <a:rPr lang="en-US" dirty="0" err="1"/>
              <a:t>Laoreet</a:t>
            </a:r>
            <a:r>
              <a:rPr lang="en-US" dirty="0"/>
              <a:t> </a:t>
            </a:r>
            <a:r>
              <a:rPr lang="en-US" dirty="0" err="1"/>
              <a:t>salutandi</a:t>
            </a:r>
            <a:r>
              <a:rPr lang="en-US" dirty="0"/>
              <a:t> </a:t>
            </a:r>
            <a:r>
              <a:rPr lang="en-US" dirty="0" err="1"/>
              <a:t>facilisis</a:t>
            </a:r>
            <a:r>
              <a:rPr lang="en-US" dirty="0"/>
              <a:t> has in, </a:t>
            </a:r>
            <a:r>
              <a:rPr lang="en-US" dirty="0" err="1"/>
              <a:t>quot</a:t>
            </a:r>
            <a:r>
              <a:rPr lang="en-US" dirty="0"/>
              <a:t> </a:t>
            </a:r>
            <a:r>
              <a:rPr lang="en-US" dirty="0" err="1"/>
              <a:t>appareat</a:t>
            </a:r>
            <a:r>
              <a:rPr lang="en-US" dirty="0"/>
              <a:t> </a:t>
            </a:r>
            <a:r>
              <a:rPr lang="en-US" dirty="0" err="1"/>
              <a:t>tincidunt</a:t>
            </a:r>
            <a:r>
              <a:rPr lang="en-US" dirty="0"/>
              <a:t> cum in. His ne </a:t>
            </a:r>
            <a:r>
              <a:rPr lang="en-US" dirty="0" err="1"/>
              <a:t>virtute</a:t>
            </a:r>
            <a:r>
              <a:rPr lang="en-US" dirty="0"/>
              <a:t> </a:t>
            </a:r>
            <a:r>
              <a:rPr lang="en-US" dirty="0" err="1"/>
              <a:t>omittam</a:t>
            </a:r>
            <a:r>
              <a:rPr lang="en-US" dirty="0"/>
              <a:t> </a:t>
            </a:r>
            <a:r>
              <a:rPr lang="en-US" dirty="0" err="1"/>
              <a:t>dignissim</a:t>
            </a:r>
            <a:r>
              <a:rPr lang="en-US" dirty="0"/>
              <a:t>. </a:t>
            </a:r>
            <a:r>
              <a:rPr lang="en-US" dirty="0" err="1"/>
              <a:t>Vocent</a:t>
            </a:r>
            <a:r>
              <a:rPr lang="en-US" dirty="0"/>
              <a:t> </a:t>
            </a:r>
            <a:r>
              <a:rPr lang="en-US" dirty="0" err="1"/>
              <a:t>menandri</a:t>
            </a:r>
            <a:r>
              <a:rPr lang="en-US" dirty="0"/>
              <a:t> </a:t>
            </a:r>
            <a:r>
              <a:rPr lang="en-US" dirty="0" err="1"/>
              <a:t>corrumpit</a:t>
            </a:r>
            <a:r>
              <a:rPr lang="en-US" dirty="0"/>
              <a:t> </a:t>
            </a:r>
            <a:r>
              <a:rPr lang="en-US" dirty="0" err="1"/>
              <a:t>eu</a:t>
            </a:r>
            <a:r>
              <a:rPr lang="en-US" dirty="0"/>
              <a:t> his, ad </a:t>
            </a:r>
            <a:r>
              <a:rPr lang="en-US" dirty="0" err="1"/>
              <a:t>viris</a:t>
            </a:r>
            <a:r>
              <a:rPr lang="en-US" dirty="0"/>
              <a:t> </a:t>
            </a:r>
            <a:r>
              <a:rPr lang="en-US" dirty="0" err="1"/>
              <a:t>suscipit</a:t>
            </a:r>
            <a:r>
              <a:rPr lang="en-US" dirty="0"/>
              <a:t>.</a:t>
            </a:r>
          </a:p>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lvl="8"/>
            <a:r>
              <a:rPr lang="en-US" dirty="0"/>
              <a:t>Eighth level</a:t>
            </a:r>
          </a:p>
          <a:p>
            <a:pPr lvl="0"/>
            <a:endParaRPr lang="en-US" dirty="0"/>
          </a:p>
        </p:txBody>
      </p:sp>
      <p:sp>
        <p:nvSpPr>
          <p:cNvPr id="18" name="Rounded Rectangle 1"/>
          <p:cNvSpPr/>
          <p:nvPr userDrawn="1"/>
        </p:nvSpPr>
        <p:spPr>
          <a:xfrm>
            <a:off x="4750570" y="4797642"/>
            <a:ext cx="4399766" cy="357386"/>
          </a:xfrm>
          <a:custGeom>
            <a:avLst/>
            <a:gdLst>
              <a:gd name="connsiteX0" fmla="*/ 0 w 14963586"/>
              <a:gd name="connsiteY0" fmla="*/ 285916 h 1715462"/>
              <a:gd name="connsiteX1" fmla="*/ 285916 w 14963586"/>
              <a:gd name="connsiteY1" fmla="*/ 0 h 1715462"/>
              <a:gd name="connsiteX2" fmla="*/ 14677670 w 14963586"/>
              <a:gd name="connsiteY2" fmla="*/ 0 h 1715462"/>
              <a:gd name="connsiteX3" fmla="*/ 14963586 w 14963586"/>
              <a:gd name="connsiteY3" fmla="*/ 285916 h 1715462"/>
              <a:gd name="connsiteX4" fmla="*/ 14963586 w 14963586"/>
              <a:gd name="connsiteY4" fmla="*/ 1429546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14963586 w 14963586"/>
              <a:gd name="connsiteY4" fmla="*/ 1429546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7206817 w 14963586"/>
              <a:gd name="connsiteY4" fmla="*/ 1312315 h 1715462"/>
              <a:gd name="connsiteX5" fmla="*/ 14677670 w 14963586"/>
              <a:gd name="connsiteY5" fmla="*/ 1715462 h 1715462"/>
              <a:gd name="connsiteX6" fmla="*/ 285916 w 14963586"/>
              <a:gd name="connsiteY6" fmla="*/ 1715462 h 1715462"/>
              <a:gd name="connsiteX7" fmla="*/ 0 w 14963586"/>
              <a:gd name="connsiteY7" fmla="*/ 1429546 h 1715462"/>
              <a:gd name="connsiteX8" fmla="*/ 0 w 14963586"/>
              <a:gd name="connsiteY8" fmla="*/ 285916 h 1715462"/>
              <a:gd name="connsiteX0" fmla="*/ 0 w 14963586"/>
              <a:gd name="connsiteY0" fmla="*/ 285916 h 1715462"/>
              <a:gd name="connsiteX1" fmla="*/ 285916 w 14963586"/>
              <a:gd name="connsiteY1" fmla="*/ 0 h 1715462"/>
              <a:gd name="connsiteX2" fmla="*/ 6588747 w 14963586"/>
              <a:gd name="connsiteY2" fmla="*/ 0 h 1715462"/>
              <a:gd name="connsiteX3" fmla="*/ 14963586 w 14963586"/>
              <a:gd name="connsiteY3" fmla="*/ 285916 h 1715462"/>
              <a:gd name="connsiteX4" fmla="*/ 14677670 w 14963586"/>
              <a:gd name="connsiteY4" fmla="*/ 1715462 h 1715462"/>
              <a:gd name="connsiteX5" fmla="*/ 285916 w 14963586"/>
              <a:gd name="connsiteY5" fmla="*/ 1715462 h 1715462"/>
              <a:gd name="connsiteX6" fmla="*/ 0 w 14963586"/>
              <a:gd name="connsiteY6" fmla="*/ 1429546 h 1715462"/>
              <a:gd name="connsiteX7" fmla="*/ 0 w 14963586"/>
              <a:gd name="connsiteY7" fmla="*/ 285916 h 1715462"/>
              <a:gd name="connsiteX0" fmla="*/ 0 w 14787939"/>
              <a:gd name="connsiteY0" fmla="*/ 285916 h 1715462"/>
              <a:gd name="connsiteX1" fmla="*/ 285916 w 14787939"/>
              <a:gd name="connsiteY1" fmla="*/ 0 h 1715462"/>
              <a:gd name="connsiteX2" fmla="*/ 6588747 w 14787939"/>
              <a:gd name="connsiteY2" fmla="*/ 0 h 1715462"/>
              <a:gd name="connsiteX3" fmla="*/ 14677670 w 14787939"/>
              <a:gd name="connsiteY3" fmla="*/ 1715462 h 1715462"/>
              <a:gd name="connsiteX4" fmla="*/ 285916 w 14787939"/>
              <a:gd name="connsiteY4" fmla="*/ 1715462 h 1715462"/>
              <a:gd name="connsiteX5" fmla="*/ 0 w 14787939"/>
              <a:gd name="connsiteY5" fmla="*/ 1429546 h 1715462"/>
              <a:gd name="connsiteX6" fmla="*/ 0 w 14787939"/>
              <a:gd name="connsiteY6" fmla="*/ 285916 h 1715462"/>
              <a:gd name="connsiteX0" fmla="*/ 0 w 14787939"/>
              <a:gd name="connsiteY0" fmla="*/ 285916 h 1715462"/>
              <a:gd name="connsiteX1" fmla="*/ 285916 w 14787939"/>
              <a:gd name="connsiteY1" fmla="*/ 0 h 1715462"/>
              <a:gd name="connsiteX2" fmla="*/ 6588747 w 14787939"/>
              <a:gd name="connsiteY2" fmla="*/ 0 h 1715462"/>
              <a:gd name="connsiteX3" fmla="*/ 14677670 w 14787939"/>
              <a:gd name="connsiteY3" fmla="*/ 1715462 h 1715462"/>
              <a:gd name="connsiteX4" fmla="*/ 0 w 14787939"/>
              <a:gd name="connsiteY4" fmla="*/ 1429546 h 1715462"/>
              <a:gd name="connsiteX5" fmla="*/ 0 w 14787939"/>
              <a:gd name="connsiteY5" fmla="*/ 285916 h 1715462"/>
              <a:gd name="connsiteX0" fmla="*/ 0 w 14801719"/>
              <a:gd name="connsiteY0" fmla="*/ 285916 h 1715706"/>
              <a:gd name="connsiteX1" fmla="*/ 285916 w 14801719"/>
              <a:gd name="connsiteY1" fmla="*/ 0 h 1715706"/>
              <a:gd name="connsiteX2" fmla="*/ 6588747 w 14801719"/>
              <a:gd name="connsiteY2" fmla="*/ 0 h 1715706"/>
              <a:gd name="connsiteX3" fmla="*/ 14677670 w 14801719"/>
              <a:gd name="connsiteY3" fmla="*/ 1715462 h 1715706"/>
              <a:gd name="connsiteX4" fmla="*/ 0 w 14801719"/>
              <a:gd name="connsiteY4" fmla="*/ 1429546 h 1715706"/>
              <a:gd name="connsiteX5" fmla="*/ 0 w 14801719"/>
              <a:gd name="connsiteY5" fmla="*/ 285916 h 1715706"/>
              <a:gd name="connsiteX0" fmla="*/ 0 w 7624135"/>
              <a:gd name="connsiteY0" fmla="*/ 285916 h 1520359"/>
              <a:gd name="connsiteX1" fmla="*/ 285916 w 7624135"/>
              <a:gd name="connsiteY1" fmla="*/ 0 h 1520359"/>
              <a:gd name="connsiteX2" fmla="*/ 6588747 w 7624135"/>
              <a:gd name="connsiteY2" fmla="*/ 0 h 1520359"/>
              <a:gd name="connsiteX3" fmla="*/ 5494593 w 7624135"/>
              <a:gd name="connsiteY3" fmla="*/ 1520077 h 1520359"/>
              <a:gd name="connsiteX4" fmla="*/ 0 w 7624135"/>
              <a:gd name="connsiteY4" fmla="*/ 1429546 h 1520359"/>
              <a:gd name="connsiteX5" fmla="*/ 0 w 7624135"/>
              <a:gd name="connsiteY5" fmla="*/ 285916 h 1520359"/>
              <a:gd name="connsiteX0" fmla="*/ 0 w 6588747"/>
              <a:gd name="connsiteY0" fmla="*/ 285916 h 1520525"/>
              <a:gd name="connsiteX1" fmla="*/ 285916 w 6588747"/>
              <a:gd name="connsiteY1" fmla="*/ 0 h 1520525"/>
              <a:gd name="connsiteX2" fmla="*/ 6588747 w 6588747"/>
              <a:gd name="connsiteY2" fmla="*/ 0 h 1520525"/>
              <a:gd name="connsiteX3" fmla="*/ 5494593 w 6588747"/>
              <a:gd name="connsiteY3" fmla="*/ 1520077 h 1520525"/>
              <a:gd name="connsiteX4" fmla="*/ 0 w 6588747"/>
              <a:gd name="connsiteY4" fmla="*/ 1429546 h 1520525"/>
              <a:gd name="connsiteX5" fmla="*/ 0 w 6588747"/>
              <a:gd name="connsiteY5" fmla="*/ 285916 h 1520525"/>
              <a:gd name="connsiteX0" fmla="*/ 0 w 6588747"/>
              <a:gd name="connsiteY0" fmla="*/ 285916 h 1520077"/>
              <a:gd name="connsiteX1" fmla="*/ 285916 w 6588747"/>
              <a:gd name="connsiteY1" fmla="*/ 0 h 1520077"/>
              <a:gd name="connsiteX2" fmla="*/ 6588747 w 6588747"/>
              <a:gd name="connsiteY2" fmla="*/ 0 h 1520077"/>
              <a:gd name="connsiteX3" fmla="*/ 5494593 w 6588747"/>
              <a:gd name="connsiteY3" fmla="*/ 1520077 h 1520077"/>
              <a:gd name="connsiteX4" fmla="*/ 0 w 6588747"/>
              <a:gd name="connsiteY4" fmla="*/ 1429546 h 1520077"/>
              <a:gd name="connsiteX5" fmla="*/ 0 w 6588747"/>
              <a:gd name="connsiteY5" fmla="*/ 285916 h 1520077"/>
              <a:gd name="connsiteX0" fmla="*/ 0 w 5494593"/>
              <a:gd name="connsiteY0" fmla="*/ 285916 h 1520077"/>
              <a:gd name="connsiteX1" fmla="*/ 285916 w 5494593"/>
              <a:gd name="connsiteY1" fmla="*/ 0 h 1520077"/>
              <a:gd name="connsiteX2" fmla="*/ 5400027 w 5494593"/>
              <a:gd name="connsiteY2" fmla="*/ 10160 h 1520077"/>
              <a:gd name="connsiteX3" fmla="*/ 5494593 w 5494593"/>
              <a:gd name="connsiteY3" fmla="*/ 1520077 h 1520077"/>
              <a:gd name="connsiteX4" fmla="*/ 0 w 5494593"/>
              <a:gd name="connsiteY4" fmla="*/ 1429546 h 1520077"/>
              <a:gd name="connsiteX5" fmla="*/ 0 w 5494593"/>
              <a:gd name="connsiteY5" fmla="*/ 285916 h 1520077"/>
              <a:gd name="connsiteX0" fmla="*/ 0 w 5423473"/>
              <a:gd name="connsiteY0" fmla="*/ 285916 h 1520077"/>
              <a:gd name="connsiteX1" fmla="*/ 285916 w 5423473"/>
              <a:gd name="connsiteY1" fmla="*/ 0 h 1520077"/>
              <a:gd name="connsiteX2" fmla="*/ 5400027 w 5423473"/>
              <a:gd name="connsiteY2" fmla="*/ 10160 h 1520077"/>
              <a:gd name="connsiteX3" fmla="*/ 5423473 w 5423473"/>
              <a:gd name="connsiteY3" fmla="*/ 1520077 h 1520077"/>
              <a:gd name="connsiteX4" fmla="*/ 0 w 5423473"/>
              <a:gd name="connsiteY4" fmla="*/ 1429546 h 1520077"/>
              <a:gd name="connsiteX5" fmla="*/ 0 w 5423473"/>
              <a:gd name="connsiteY5" fmla="*/ 285916 h 1520077"/>
              <a:gd name="connsiteX0" fmla="*/ 0 w 5423473"/>
              <a:gd name="connsiteY0" fmla="*/ 285916 h 1429546"/>
              <a:gd name="connsiteX1" fmla="*/ 285916 w 5423473"/>
              <a:gd name="connsiteY1" fmla="*/ 0 h 1429546"/>
              <a:gd name="connsiteX2" fmla="*/ 5400027 w 5423473"/>
              <a:gd name="connsiteY2" fmla="*/ 10160 h 1429546"/>
              <a:gd name="connsiteX3" fmla="*/ 5423473 w 5423473"/>
              <a:gd name="connsiteY3" fmla="*/ 778397 h 1429546"/>
              <a:gd name="connsiteX4" fmla="*/ 0 w 5423473"/>
              <a:gd name="connsiteY4" fmla="*/ 1429546 h 1429546"/>
              <a:gd name="connsiteX5" fmla="*/ 0 w 5423473"/>
              <a:gd name="connsiteY5" fmla="*/ 285916 h 1429546"/>
              <a:gd name="connsiteX0" fmla="*/ 0 w 5423473"/>
              <a:gd name="connsiteY0" fmla="*/ 285916 h 778397"/>
              <a:gd name="connsiteX1" fmla="*/ 285916 w 5423473"/>
              <a:gd name="connsiteY1" fmla="*/ 0 h 778397"/>
              <a:gd name="connsiteX2" fmla="*/ 5400027 w 5423473"/>
              <a:gd name="connsiteY2" fmla="*/ 10160 h 778397"/>
              <a:gd name="connsiteX3" fmla="*/ 5423473 w 5423473"/>
              <a:gd name="connsiteY3" fmla="*/ 778397 h 778397"/>
              <a:gd name="connsiteX4" fmla="*/ 10160 w 5423473"/>
              <a:gd name="connsiteY4" fmla="*/ 616746 h 778397"/>
              <a:gd name="connsiteX5" fmla="*/ 0 w 5423473"/>
              <a:gd name="connsiteY5" fmla="*/ 285916 h 778397"/>
              <a:gd name="connsiteX0" fmla="*/ 0 w 5413313"/>
              <a:gd name="connsiteY0" fmla="*/ 285916 h 616746"/>
              <a:gd name="connsiteX1" fmla="*/ 285916 w 5413313"/>
              <a:gd name="connsiteY1" fmla="*/ 0 h 616746"/>
              <a:gd name="connsiteX2" fmla="*/ 5400027 w 5413313"/>
              <a:gd name="connsiteY2" fmla="*/ 10160 h 616746"/>
              <a:gd name="connsiteX3" fmla="*/ 5413313 w 5413313"/>
              <a:gd name="connsiteY3" fmla="*/ 605677 h 616746"/>
              <a:gd name="connsiteX4" fmla="*/ 10160 w 5413313"/>
              <a:gd name="connsiteY4" fmla="*/ 616746 h 616746"/>
              <a:gd name="connsiteX5" fmla="*/ 0 w 5413313"/>
              <a:gd name="connsiteY5" fmla="*/ 285916 h 616746"/>
              <a:gd name="connsiteX0" fmla="*/ 0 w 5413313"/>
              <a:gd name="connsiteY0" fmla="*/ 285916 h 616746"/>
              <a:gd name="connsiteX1" fmla="*/ 285916 w 5413313"/>
              <a:gd name="connsiteY1" fmla="*/ 0 h 616746"/>
              <a:gd name="connsiteX2" fmla="*/ 5400027 w 5413313"/>
              <a:gd name="connsiteY2" fmla="*/ 10160 h 616746"/>
              <a:gd name="connsiteX3" fmla="*/ 5413313 w 5413313"/>
              <a:gd name="connsiteY3" fmla="*/ 605677 h 616746"/>
              <a:gd name="connsiteX4" fmla="*/ 10160 w 5413313"/>
              <a:gd name="connsiteY4" fmla="*/ 616746 h 616746"/>
              <a:gd name="connsiteX5" fmla="*/ 0 w 5413313"/>
              <a:gd name="connsiteY5" fmla="*/ 285916 h 616746"/>
              <a:gd name="connsiteX0" fmla="*/ 0 w 5400027"/>
              <a:gd name="connsiteY0" fmla="*/ 285916 h 616746"/>
              <a:gd name="connsiteX1" fmla="*/ 285916 w 5400027"/>
              <a:gd name="connsiteY1" fmla="*/ 0 h 616746"/>
              <a:gd name="connsiteX2" fmla="*/ 5400027 w 5400027"/>
              <a:gd name="connsiteY2" fmla="*/ 10160 h 616746"/>
              <a:gd name="connsiteX3" fmla="*/ 5388733 w 5400027"/>
              <a:gd name="connsiteY3" fmla="*/ 605677 h 616746"/>
              <a:gd name="connsiteX4" fmla="*/ 10160 w 5400027"/>
              <a:gd name="connsiteY4" fmla="*/ 616746 h 616746"/>
              <a:gd name="connsiteX5" fmla="*/ 0 w 5400027"/>
              <a:gd name="connsiteY5" fmla="*/ 285916 h 616746"/>
              <a:gd name="connsiteX0" fmla="*/ 0 w 5388733"/>
              <a:gd name="connsiteY0" fmla="*/ 292143 h 622973"/>
              <a:gd name="connsiteX1" fmla="*/ 285916 w 5388733"/>
              <a:gd name="connsiteY1" fmla="*/ 6227 h 622973"/>
              <a:gd name="connsiteX2" fmla="*/ 5383640 w 5388733"/>
              <a:gd name="connsiteY2" fmla="*/ 0 h 622973"/>
              <a:gd name="connsiteX3" fmla="*/ 5388733 w 5388733"/>
              <a:gd name="connsiteY3" fmla="*/ 611904 h 622973"/>
              <a:gd name="connsiteX4" fmla="*/ 10160 w 5388733"/>
              <a:gd name="connsiteY4" fmla="*/ 622973 h 622973"/>
              <a:gd name="connsiteX5" fmla="*/ 0 w 5388733"/>
              <a:gd name="connsiteY5" fmla="*/ 292143 h 622973"/>
              <a:gd name="connsiteX0" fmla="*/ 0 w 5388733"/>
              <a:gd name="connsiteY0" fmla="*/ 292143 h 622973"/>
              <a:gd name="connsiteX1" fmla="*/ 285916 w 5388733"/>
              <a:gd name="connsiteY1" fmla="*/ 6227 h 622973"/>
              <a:gd name="connsiteX2" fmla="*/ 5383640 w 5388733"/>
              <a:gd name="connsiteY2" fmla="*/ 0 h 622973"/>
              <a:gd name="connsiteX3" fmla="*/ 5388733 w 5388733"/>
              <a:gd name="connsiteY3" fmla="*/ 611904 h 622973"/>
              <a:gd name="connsiteX4" fmla="*/ 10160 w 5388733"/>
              <a:gd name="connsiteY4" fmla="*/ 622973 h 622973"/>
              <a:gd name="connsiteX5" fmla="*/ 0 w 5388733"/>
              <a:gd name="connsiteY5" fmla="*/ 292143 h 622973"/>
              <a:gd name="connsiteX0" fmla="*/ 932 w 5389665"/>
              <a:gd name="connsiteY0" fmla="*/ 292143 h 622973"/>
              <a:gd name="connsiteX1" fmla="*/ 286848 w 5389665"/>
              <a:gd name="connsiteY1" fmla="*/ 6227 h 622973"/>
              <a:gd name="connsiteX2" fmla="*/ 5384572 w 5389665"/>
              <a:gd name="connsiteY2" fmla="*/ 0 h 622973"/>
              <a:gd name="connsiteX3" fmla="*/ 5389665 w 5389665"/>
              <a:gd name="connsiteY3" fmla="*/ 611904 h 622973"/>
              <a:gd name="connsiteX4" fmla="*/ 0 w 5389665"/>
              <a:gd name="connsiteY4" fmla="*/ 622973 h 622973"/>
              <a:gd name="connsiteX5" fmla="*/ 932 w 5389665"/>
              <a:gd name="connsiteY5" fmla="*/ 292143 h 622973"/>
              <a:gd name="connsiteX0" fmla="*/ 932 w 5389665"/>
              <a:gd name="connsiteY0" fmla="*/ 292143 h 611904"/>
              <a:gd name="connsiteX1" fmla="*/ 286848 w 5389665"/>
              <a:gd name="connsiteY1" fmla="*/ 6227 h 611904"/>
              <a:gd name="connsiteX2" fmla="*/ 5384572 w 5389665"/>
              <a:gd name="connsiteY2" fmla="*/ 0 h 611904"/>
              <a:gd name="connsiteX3" fmla="*/ 5389665 w 5389665"/>
              <a:gd name="connsiteY3" fmla="*/ 611904 h 611904"/>
              <a:gd name="connsiteX4" fmla="*/ 0 w 5389665"/>
              <a:gd name="connsiteY4" fmla="*/ 611881 h 611904"/>
              <a:gd name="connsiteX5" fmla="*/ 932 w 5389665"/>
              <a:gd name="connsiteY5" fmla="*/ 292143 h 611904"/>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545355 h 611881"/>
              <a:gd name="connsiteX4" fmla="*/ 0 w 5389665"/>
              <a:gd name="connsiteY4" fmla="*/ 611881 h 611881"/>
              <a:gd name="connsiteX5" fmla="*/ 932 w 5389665"/>
              <a:gd name="connsiteY5" fmla="*/ 292143 h 611881"/>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489897 h 611881"/>
              <a:gd name="connsiteX4" fmla="*/ 0 w 5389665"/>
              <a:gd name="connsiteY4" fmla="*/ 611881 h 611881"/>
              <a:gd name="connsiteX5" fmla="*/ 932 w 5389665"/>
              <a:gd name="connsiteY5" fmla="*/ 292143 h 611881"/>
              <a:gd name="connsiteX0" fmla="*/ 932 w 5389665"/>
              <a:gd name="connsiteY0" fmla="*/ 292143 h 611881"/>
              <a:gd name="connsiteX1" fmla="*/ 286848 w 5389665"/>
              <a:gd name="connsiteY1" fmla="*/ 6227 h 611881"/>
              <a:gd name="connsiteX2" fmla="*/ 5384572 w 5389665"/>
              <a:gd name="connsiteY2" fmla="*/ 0 h 611881"/>
              <a:gd name="connsiteX3" fmla="*/ 5389665 w 5389665"/>
              <a:gd name="connsiteY3" fmla="*/ 534263 h 611881"/>
              <a:gd name="connsiteX4" fmla="*/ 0 w 5389665"/>
              <a:gd name="connsiteY4" fmla="*/ 611881 h 611881"/>
              <a:gd name="connsiteX5" fmla="*/ 932 w 5389665"/>
              <a:gd name="connsiteY5" fmla="*/ 292143 h 611881"/>
              <a:gd name="connsiteX0" fmla="*/ 932 w 5389665"/>
              <a:gd name="connsiteY0" fmla="*/ 292143 h 539787"/>
              <a:gd name="connsiteX1" fmla="*/ 286848 w 5389665"/>
              <a:gd name="connsiteY1" fmla="*/ 6227 h 539787"/>
              <a:gd name="connsiteX2" fmla="*/ 5384572 w 5389665"/>
              <a:gd name="connsiteY2" fmla="*/ 0 h 539787"/>
              <a:gd name="connsiteX3" fmla="*/ 5389665 w 5389665"/>
              <a:gd name="connsiteY3" fmla="*/ 534263 h 539787"/>
              <a:gd name="connsiteX4" fmla="*/ 0 w 5389665"/>
              <a:gd name="connsiteY4" fmla="*/ 539787 h 539787"/>
              <a:gd name="connsiteX5" fmla="*/ 932 w 5389665"/>
              <a:gd name="connsiteY5" fmla="*/ 292143 h 539787"/>
              <a:gd name="connsiteX0" fmla="*/ 932 w 5389665"/>
              <a:gd name="connsiteY0" fmla="*/ 292143 h 534263"/>
              <a:gd name="connsiteX1" fmla="*/ 286848 w 5389665"/>
              <a:gd name="connsiteY1" fmla="*/ 6227 h 534263"/>
              <a:gd name="connsiteX2" fmla="*/ 5384572 w 5389665"/>
              <a:gd name="connsiteY2" fmla="*/ 0 h 534263"/>
              <a:gd name="connsiteX3" fmla="*/ 5389665 w 5389665"/>
              <a:gd name="connsiteY3" fmla="*/ 534263 h 534263"/>
              <a:gd name="connsiteX4" fmla="*/ 0 w 5389665"/>
              <a:gd name="connsiteY4" fmla="*/ 534241 h 534263"/>
              <a:gd name="connsiteX5" fmla="*/ 932 w 5389665"/>
              <a:gd name="connsiteY5" fmla="*/ 292143 h 534263"/>
              <a:gd name="connsiteX0" fmla="*/ 932 w 5389665"/>
              <a:gd name="connsiteY0" fmla="*/ 292143 h 611233"/>
              <a:gd name="connsiteX1" fmla="*/ 286848 w 5389665"/>
              <a:gd name="connsiteY1" fmla="*/ 6227 h 611233"/>
              <a:gd name="connsiteX2" fmla="*/ 5384572 w 5389665"/>
              <a:gd name="connsiteY2" fmla="*/ 0 h 611233"/>
              <a:gd name="connsiteX3" fmla="*/ 5389665 w 5389665"/>
              <a:gd name="connsiteY3" fmla="*/ 611233 h 611233"/>
              <a:gd name="connsiteX4" fmla="*/ 0 w 5389665"/>
              <a:gd name="connsiteY4" fmla="*/ 534241 h 611233"/>
              <a:gd name="connsiteX5" fmla="*/ 932 w 5389665"/>
              <a:gd name="connsiteY5" fmla="*/ 292143 h 611233"/>
              <a:gd name="connsiteX0" fmla="*/ 932 w 5389665"/>
              <a:gd name="connsiteY0" fmla="*/ 292143 h 611233"/>
              <a:gd name="connsiteX1" fmla="*/ 286848 w 5389665"/>
              <a:gd name="connsiteY1" fmla="*/ 6227 h 611233"/>
              <a:gd name="connsiteX2" fmla="*/ 5384572 w 5389665"/>
              <a:gd name="connsiteY2" fmla="*/ 0 h 611233"/>
              <a:gd name="connsiteX3" fmla="*/ 5389665 w 5389665"/>
              <a:gd name="connsiteY3" fmla="*/ 611233 h 611233"/>
              <a:gd name="connsiteX4" fmla="*/ 0 w 5389665"/>
              <a:gd name="connsiteY4" fmla="*/ 603514 h 611233"/>
              <a:gd name="connsiteX5" fmla="*/ 932 w 5389665"/>
              <a:gd name="connsiteY5" fmla="*/ 292143 h 611233"/>
              <a:gd name="connsiteX0" fmla="*/ 932 w 5389665"/>
              <a:gd name="connsiteY0" fmla="*/ 292143 h 611233"/>
              <a:gd name="connsiteX1" fmla="*/ 286848 w 5389665"/>
              <a:gd name="connsiteY1" fmla="*/ 6227 h 611233"/>
              <a:gd name="connsiteX2" fmla="*/ 4399360 w 5389665"/>
              <a:gd name="connsiteY2" fmla="*/ 0 h 611233"/>
              <a:gd name="connsiteX3" fmla="*/ 5389665 w 5389665"/>
              <a:gd name="connsiteY3" fmla="*/ 611233 h 611233"/>
              <a:gd name="connsiteX4" fmla="*/ 0 w 5389665"/>
              <a:gd name="connsiteY4" fmla="*/ 603514 h 611233"/>
              <a:gd name="connsiteX5" fmla="*/ 932 w 5389665"/>
              <a:gd name="connsiteY5" fmla="*/ 292143 h 611233"/>
              <a:gd name="connsiteX0" fmla="*/ 932 w 4419847"/>
              <a:gd name="connsiteY0" fmla="*/ 292143 h 603536"/>
              <a:gd name="connsiteX1" fmla="*/ 286848 w 4419847"/>
              <a:gd name="connsiteY1" fmla="*/ 6227 h 603536"/>
              <a:gd name="connsiteX2" fmla="*/ 4399360 w 4419847"/>
              <a:gd name="connsiteY2" fmla="*/ 0 h 603536"/>
              <a:gd name="connsiteX3" fmla="*/ 4419847 w 4419847"/>
              <a:gd name="connsiteY3" fmla="*/ 603536 h 603536"/>
              <a:gd name="connsiteX4" fmla="*/ 0 w 4419847"/>
              <a:gd name="connsiteY4" fmla="*/ 603514 h 603536"/>
              <a:gd name="connsiteX5" fmla="*/ 932 w 4419847"/>
              <a:gd name="connsiteY5" fmla="*/ 292143 h 603536"/>
              <a:gd name="connsiteX0" fmla="*/ 932 w 4401704"/>
              <a:gd name="connsiteY0" fmla="*/ 292143 h 603536"/>
              <a:gd name="connsiteX1" fmla="*/ 286848 w 4401704"/>
              <a:gd name="connsiteY1" fmla="*/ 6227 h 603536"/>
              <a:gd name="connsiteX2" fmla="*/ 4399360 w 4401704"/>
              <a:gd name="connsiteY2" fmla="*/ 0 h 603536"/>
              <a:gd name="connsiteX3" fmla="*/ 4401704 w 4401704"/>
              <a:gd name="connsiteY3" fmla="*/ 603536 h 603536"/>
              <a:gd name="connsiteX4" fmla="*/ 0 w 4401704"/>
              <a:gd name="connsiteY4" fmla="*/ 603514 h 603536"/>
              <a:gd name="connsiteX5" fmla="*/ 932 w 4401704"/>
              <a:gd name="connsiteY5" fmla="*/ 292143 h 603536"/>
              <a:gd name="connsiteX0" fmla="*/ 932 w 4399595"/>
              <a:gd name="connsiteY0" fmla="*/ 292143 h 603514"/>
              <a:gd name="connsiteX1" fmla="*/ 286848 w 4399595"/>
              <a:gd name="connsiteY1" fmla="*/ 6227 h 603514"/>
              <a:gd name="connsiteX2" fmla="*/ 4399360 w 4399595"/>
              <a:gd name="connsiteY2" fmla="*/ 0 h 603514"/>
              <a:gd name="connsiteX3" fmla="*/ 4394649 w 4399595"/>
              <a:gd name="connsiteY3" fmla="*/ 413036 h 603514"/>
              <a:gd name="connsiteX4" fmla="*/ 0 w 4399595"/>
              <a:gd name="connsiteY4" fmla="*/ 603514 h 603514"/>
              <a:gd name="connsiteX5" fmla="*/ 932 w 4399595"/>
              <a:gd name="connsiteY5" fmla="*/ 292143 h 603514"/>
              <a:gd name="connsiteX0" fmla="*/ 932 w 4399595"/>
              <a:gd name="connsiteY0" fmla="*/ 292143 h 603514"/>
              <a:gd name="connsiteX1" fmla="*/ 286848 w 4399595"/>
              <a:gd name="connsiteY1" fmla="*/ 6227 h 603514"/>
              <a:gd name="connsiteX2" fmla="*/ 4399360 w 4399595"/>
              <a:gd name="connsiteY2" fmla="*/ 0 h 603514"/>
              <a:gd name="connsiteX3" fmla="*/ 4394649 w 4399595"/>
              <a:gd name="connsiteY3" fmla="*/ 469481 h 603514"/>
              <a:gd name="connsiteX4" fmla="*/ 0 w 4399595"/>
              <a:gd name="connsiteY4" fmla="*/ 603514 h 603514"/>
              <a:gd name="connsiteX5" fmla="*/ 932 w 4399595"/>
              <a:gd name="connsiteY5" fmla="*/ 292143 h 603514"/>
              <a:gd name="connsiteX0" fmla="*/ 7988 w 4406651"/>
              <a:gd name="connsiteY0" fmla="*/ 292143 h 476514"/>
              <a:gd name="connsiteX1" fmla="*/ 293904 w 4406651"/>
              <a:gd name="connsiteY1" fmla="*/ 6227 h 476514"/>
              <a:gd name="connsiteX2" fmla="*/ 4406416 w 4406651"/>
              <a:gd name="connsiteY2" fmla="*/ 0 h 476514"/>
              <a:gd name="connsiteX3" fmla="*/ 4401705 w 4406651"/>
              <a:gd name="connsiteY3" fmla="*/ 469481 h 476514"/>
              <a:gd name="connsiteX4" fmla="*/ 0 w 4406651"/>
              <a:gd name="connsiteY4" fmla="*/ 476514 h 476514"/>
              <a:gd name="connsiteX5" fmla="*/ 7988 w 4406651"/>
              <a:gd name="connsiteY5" fmla="*/ 292143 h 476514"/>
              <a:gd name="connsiteX0" fmla="*/ 11 w 4398674"/>
              <a:gd name="connsiteY0" fmla="*/ 292143 h 476514"/>
              <a:gd name="connsiteX1" fmla="*/ 285927 w 4398674"/>
              <a:gd name="connsiteY1" fmla="*/ 6227 h 476514"/>
              <a:gd name="connsiteX2" fmla="*/ 4398439 w 4398674"/>
              <a:gd name="connsiteY2" fmla="*/ 0 h 476514"/>
              <a:gd name="connsiteX3" fmla="*/ 4393728 w 4398674"/>
              <a:gd name="connsiteY3" fmla="*/ 469481 h 476514"/>
              <a:gd name="connsiteX4" fmla="*/ 6134 w 4398674"/>
              <a:gd name="connsiteY4" fmla="*/ 476514 h 476514"/>
              <a:gd name="connsiteX5" fmla="*/ 11 w 4398674"/>
              <a:gd name="connsiteY5" fmla="*/ 292143 h 476514"/>
              <a:gd name="connsiteX0" fmla="*/ 20 w 4398683"/>
              <a:gd name="connsiteY0" fmla="*/ 292143 h 476514"/>
              <a:gd name="connsiteX1" fmla="*/ 285936 w 4398683"/>
              <a:gd name="connsiteY1" fmla="*/ 6227 h 476514"/>
              <a:gd name="connsiteX2" fmla="*/ 4398448 w 4398683"/>
              <a:gd name="connsiteY2" fmla="*/ 0 h 476514"/>
              <a:gd name="connsiteX3" fmla="*/ 4393737 w 4398683"/>
              <a:gd name="connsiteY3" fmla="*/ 469481 h 476514"/>
              <a:gd name="connsiteX4" fmla="*/ 6143 w 4398683"/>
              <a:gd name="connsiteY4" fmla="*/ 476514 h 476514"/>
              <a:gd name="connsiteX5" fmla="*/ 20 w 4398683"/>
              <a:gd name="connsiteY5" fmla="*/ 292143 h 476514"/>
              <a:gd name="connsiteX0" fmla="*/ 1103 w 4399766"/>
              <a:gd name="connsiteY0" fmla="*/ 292143 h 476514"/>
              <a:gd name="connsiteX1" fmla="*/ 287019 w 4399766"/>
              <a:gd name="connsiteY1" fmla="*/ 6227 h 476514"/>
              <a:gd name="connsiteX2" fmla="*/ 4399531 w 4399766"/>
              <a:gd name="connsiteY2" fmla="*/ 0 h 476514"/>
              <a:gd name="connsiteX3" fmla="*/ 4394820 w 4399766"/>
              <a:gd name="connsiteY3" fmla="*/ 469481 h 476514"/>
              <a:gd name="connsiteX4" fmla="*/ 1581 w 4399766"/>
              <a:gd name="connsiteY4" fmla="*/ 476514 h 476514"/>
              <a:gd name="connsiteX5" fmla="*/ 1103 w 4399766"/>
              <a:gd name="connsiteY5" fmla="*/ 292143 h 47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9766" h="476514">
                <a:moveTo>
                  <a:pt x="1103" y="292143"/>
                </a:moveTo>
                <a:cubicBezTo>
                  <a:pt x="1103" y="134236"/>
                  <a:pt x="129112" y="6227"/>
                  <a:pt x="287019" y="6227"/>
                </a:cubicBezTo>
                <a:lnTo>
                  <a:pt x="4399531" y="0"/>
                </a:lnTo>
                <a:cubicBezTo>
                  <a:pt x="4401229" y="203968"/>
                  <a:pt x="4393122" y="265513"/>
                  <a:pt x="4394820" y="469481"/>
                </a:cubicBezTo>
                <a:lnTo>
                  <a:pt x="1581" y="476514"/>
                </a:lnTo>
                <a:cubicBezTo>
                  <a:pt x="-1481" y="384328"/>
                  <a:pt x="792" y="402420"/>
                  <a:pt x="1103" y="292143"/>
                </a:cubicBezTo>
                <a:close/>
              </a:path>
            </a:pathLst>
          </a:cu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userDrawn="1"/>
        </p:nvSpPr>
        <p:spPr>
          <a:xfrm>
            <a:off x="8523400" y="4886895"/>
            <a:ext cx="322855" cy="215444"/>
          </a:xfrm>
          <a:prstGeom prst="rect">
            <a:avLst/>
          </a:prstGeom>
          <a:noFill/>
        </p:spPr>
        <p:txBody>
          <a:bodyPr wrap="square" rtlCol="0" anchor="t">
            <a:spAutoFit/>
          </a:bodyPr>
          <a:lstStyle/>
          <a:p>
            <a:fld id="{BBF15AE3-289C-014D-AAA6-6108CB8A5483}" type="slidenum">
              <a:rPr lang="en-US" sz="800" baseline="30000" smtClean="0">
                <a:solidFill>
                  <a:schemeClr val="tx1">
                    <a:lumMod val="50000"/>
                    <a:lumOff val="50000"/>
                  </a:schemeClr>
                </a:solidFill>
                <a:latin typeface="Arial" charset="0"/>
                <a:ea typeface="ＭＳ Ｐゴシック" charset="0"/>
                <a:cs typeface="ＭＳ Ｐゴシック" charset="0"/>
              </a:rPr>
              <a:pPr/>
              <a:t>‹#›</a:t>
            </a:fld>
            <a:r>
              <a:rPr lang="en-US" sz="1200" baseline="30000" dirty="0">
                <a:solidFill>
                  <a:schemeClr val="tx1">
                    <a:lumMod val="50000"/>
                    <a:lumOff val="50000"/>
                  </a:schemeClr>
                </a:solidFill>
                <a:latin typeface="Arial" charset="0"/>
                <a:ea typeface="ＭＳ Ｐゴシック" charset="0"/>
                <a:cs typeface="ＭＳ Ｐゴシック" charset="0"/>
              </a:rPr>
              <a:t> </a:t>
            </a:r>
            <a:endParaRPr lang="en-US" sz="1200" dirty="0"/>
          </a:p>
        </p:txBody>
      </p:sp>
      <p:pic>
        <p:nvPicPr>
          <p:cNvPr id="20" name="Picture 19" descr="TP-LINK_Logo-final_gray30-02.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8217" y="4762204"/>
            <a:ext cx="782320" cy="363220"/>
          </a:xfrm>
          <a:prstGeom prst="rect">
            <a:avLst/>
          </a:prstGeom>
        </p:spPr>
      </p:pic>
      <p:sp>
        <p:nvSpPr>
          <p:cNvPr id="21" name="TextBox 20"/>
          <p:cNvSpPr txBox="1"/>
          <p:nvPr userDrawn="1"/>
        </p:nvSpPr>
        <p:spPr>
          <a:xfrm>
            <a:off x="4906451" y="4914016"/>
            <a:ext cx="2704069" cy="338554"/>
          </a:xfrm>
          <a:prstGeom prst="rect">
            <a:avLst/>
          </a:prstGeom>
          <a:noFill/>
        </p:spPr>
        <p:txBody>
          <a:bodyPr wrap="square" rtlCol="0" anchor="t">
            <a:spAutoFit/>
          </a:bodyPr>
          <a:lstStyle/>
          <a:p>
            <a:pPr algn="l">
              <a:defRPr/>
            </a:pPr>
            <a:r>
              <a:rPr lang="en-US" sz="800" baseline="30000" dirty="0">
                <a:solidFill>
                  <a:schemeClr val="tx1">
                    <a:lumMod val="50000"/>
                    <a:lumOff val="50000"/>
                  </a:schemeClr>
                </a:solidFill>
                <a:latin typeface="Arial" charset="0"/>
                <a:ea typeface="ＭＳ Ｐゴシック" charset="0"/>
                <a:cs typeface="ＭＳ Ｐゴシック" charset="0"/>
              </a:rPr>
              <a:t>© 2019 TP-L</a:t>
            </a:r>
            <a:r>
              <a:rPr lang="en-US" altLang="zh-CN" sz="800" baseline="30000" dirty="0">
                <a:solidFill>
                  <a:schemeClr val="tx1">
                    <a:lumMod val="50000"/>
                    <a:lumOff val="50000"/>
                  </a:schemeClr>
                </a:solidFill>
                <a:latin typeface="Arial" charset="0"/>
                <a:ea typeface="ＭＳ Ｐゴシック" charset="0"/>
                <a:cs typeface="ＭＳ Ｐゴシック" charset="0"/>
              </a:rPr>
              <a:t>ink</a:t>
            </a:r>
            <a:r>
              <a:rPr lang="en-US" sz="800" baseline="30000" dirty="0">
                <a:solidFill>
                  <a:schemeClr val="tx1">
                    <a:lumMod val="50000"/>
                    <a:lumOff val="50000"/>
                  </a:schemeClr>
                </a:solidFill>
                <a:latin typeface="Arial" charset="0"/>
                <a:ea typeface="ＭＳ Ｐゴシック" charset="0"/>
                <a:cs typeface="ＭＳ Ｐゴシック" charset="0"/>
              </a:rPr>
              <a:t>, Inc. Confidential information. Not for distribution or reproduction.</a:t>
            </a:r>
            <a:endParaRPr lang="en-US" sz="800" dirty="0">
              <a:solidFill>
                <a:schemeClr val="tx1">
                  <a:lumMod val="50000"/>
                  <a:lumOff val="50000"/>
                </a:schemeClr>
              </a:solidFill>
              <a:latin typeface="Arial"/>
              <a:cs typeface="Arial"/>
            </a:endParaRPr>
          </a:p>
          <a:p>
            <a:endParaRPr lang="en-US" sz="800" dirty="0"/>
          </a:p>
        </p:txBody>
      </p:sp>
      <p:sp>
        <p:nvSpPr>
          <p:cNvPr id="22" name="Text Placeholder 3"/>
          <p:cNvSpPr>
            <a:spLocks noGrp="1"/>
          </p:cNvSpPr>
          <p:nvPr>
            <p:ph type="body" sz="quarter" idx="12" hasCustomPrompt="1"/>
          </p:nvPr>
        </p:nvSpPr>
        <p:spPr>
          <a:xfrm>
            <a:off x="605036" y="386165"/>
            <a:ext cx="8094464" cy="214502"/>
          </a:xfrm>
          <a:prstGeom prst="rect">
            <a:avLst/>
          </a:prstGeom>
        </p:spPr>
        <p:txBody>
          <a:bodyPr vert="horz"/>
          <a:lstStyle>
            <a:lvl1pPr marL="0" indent="0">
              <a:buNone/>
              <a:defRPr sz="1100" b="0" i="0" u="none" baseline="0">
                <a:solidFill>
                  <a:srgbClr val="FFCC08"/>
                </a:solidFill>
                <a:latin typeface="+mj-lt"/>
              </a:defRPr>
            </a:lvl1pPr>
          </a:lstStyle>
          <a:p>
            <a:pPr lvl="0"/>
            <a:r>
              <a:rPr lang="en-US" b="0" dirty="0"/>
              <a:t>AGENDA GOES HERE</a:t>
            </a:r>
            <a:endParaRPr lang="en-US" dirty="0"/>
          </a:p>
        </p:txBody>
      </p:sp>
      <p:sp>
        <p:nvSpPr>
          <p:cNvPr id="23" name="Title 1"/>
          <p:cNvSpPr>
            <a:spLocks noGrp="1"/>
          </p:cNvSpPr>
          <p:nvPr>
            <p:ph type="title" hasCustomPrompt="1"/>
          </p:nvPr>
        </p:nvSpPr>
        <p:spPr>
          <a:xfrm>
            <a:off x="583870" y="590226"/>
            <a:ext cx="8115630" cy="689010"/>
          </a:xfrm>
          <a:prstGeom prst="rect">
            <a:avLst/>
          </a:prstGeom>
          <a:ln>
            <a:noFill/>
          </a:ln>
        </p:spPr>
        <p:txBody>
          <a:bodyPr vert="horz"/>
          <a:lstStyle>
            <a:lvl1pPr algn="l">
              <a:lnSpc>
                <a:spcPct val="90000"/>
              </a:lnSpc>
              <a:defRPr sz="2000" b="1" i="0" baseline="0">
                <a:solidFill>
                  <a:srgbClr val="4ACBD6"/>
                </a:solidFill>
                <a:latin typeface="Arial"/>
                <a:cs typeface="Arial"/>
              </a:defRPr>
            </a:lvl1pPr>
          </a:lstStyle>
          <a:p>
            <a:pPr lvl="0"/>
            <a:r>
              <a:rPr lang="en-US" dirty="0"/>
              <a:t>Click to Edit Headline</a:t>
            </a:r>
          </a:p>
        </p:txBody>
      </p:sp>
    </p:spTree>
    <p:extLst>
      <p:ext uri="{BB962C8B-B14F-4D97-AF65-F5344CB8AC3E}">
        <p14:creationId xmlns:p14="http://schemas.microsoft.com/office/powerpoint/2010/main" val="1512233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9" Type="http://schemas.openxmlformats.org/officeDocument/2006/relationships/slideLayout" Target="../slideLayouts/slideLayout69.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42" Type="http://schemas.openxmlformats.org/officeDocument/2006/relationships/slideLayout" Target="../slideLayouts/slideLayout72.xml"/><Relationship Id="rId47" Type="http://schemas.openxmlformats.org/officeDocument/2006/relationships/slideLayout" Target="../slideLayouts/slideLayout77.xml"/><Relationship Id="rId50" Type="http://schemas.openxmlformats.org/officeDocument/2006/relationships/slideLayout" Target="../slideLayouts/slideLayout80.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9" Type="http://schemas.openxmlformats.org/officeDocument/2006/relationships/slideLayout" Target="../slideLayouts/slideLayout59.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slideLayout" Target="../slideLayouts/slideLayout67.xml"/><Relationship Id="rId40" Type="http://schemas.openxmlformats.org/officeDocument/2006/relationships/slideLayout" Target="../slideLayouts/slideLayout70.xml"/><Relationship Id="rId45" Type="http://schemas.openxmlformats.org/officeDocument/2006/relationships/slideLayout" Target="../slideLayouts/slideLayout75.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49" Type="http://schemas.openxmlformats.org/officeDocument/2006/relationships/slideLayout" Target="../slideLayouts/slideLayout79.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4" Type="http://schemas.openxmlformats.org/officeDocument/2006/relationships/slideLayout" Target="../slideLayouts/slideLayout74.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43" Type="http://schemas.openxmlformats.org/officeDocument/2006/relationships/slideLayout" Target="../slideLayouts/slideLayout73.xml"/><Relationship Id="rId48" Type="http://schemas.openxmlformats.org/officeDocument/2006/relationships/slideLayout" Target="../slideLayouts/slideLayout78.xml"/><Relationship Id="rId8" Type="http://schemas.openxmlformats.org/officeDocument/2006/relationships/slideLayout" Target="../slideLayouts/slideLayout38.xml"/><Relationship Id="rId51" Type="http://schemas.openxmlformats.org/officeDocument/2006/relationships/theme" Target="../theme/theme2.xml"/><Relationship Id="rId3" Type="http://schemas.openxmlformats.org/officeDocument/2006/relationships/slideLayout" Target="../slideLayouts/slideLayout33.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slideLayout" Target="../slideLayouts/slideLayout68.xml"/><Relationship Id="rId46" Type="http://schemas.openxmlformats.org/officeDocument/2006/relationships/slideLayout" Target="../slideLayouts/slideLayout76.xml"/><Relationship Id="rId20" Type="http://schemas.openxmlformats.org/officeDocument/2006/relationships/slideLayout" Target="../slideLayouts/slideLayout50.xml"/><Relationship Id="rId41" Type="http://schemas.openxmlformats.org/officeDocument/2006/relationships/slideLayout" Target="../slideLayouts/slideLayout71.xml"/><Relationship Id="rId1" Type="http://schemas.openxmlformats.org/officeDocument/2006/relationships/slideLayout" Target="../slideLayouts/slideLayout31.xml"/><Relationship Id="rId6"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81" r:id="rId1"/>
    <p:sldLayoutId id="2147493498" r:id="rId2"/>
    <p:sldLayoutId id="2147493534" r:id="rId3"/>
    <p:sldLayoutId id="2147493541" r:id="rId4"/>
    <p:sldLayoutId id="2147493504" r:id="rId5"/>
    <p:sldLayoutId id="2147493548" r:id="rId6"/>
    <p:sldLayoutId id="2147493547" r:id="rId7"/>
    <p:sldLayoutId id="2147493483" r:id="rId8"/>
    <p:sldLayoutId id="2147493484" r:id="rId9"/>
    <p:sldLayoutId id="2147493508" r:id="rId10"/>
    <p:sldLayoutId id="2147493510" r:id="rId11"/>
    <p:sldLayoutId id="2147493511" r:id="rId12"/>
    <p:sldLayoutId id="2147493522" r:id="rId13"/>
    <p:sldLayoutId id="2147493507" r:id="rId14"/>
    <p:sldLayoutId id="2147493550" r:id="rId15"/>
    <p:sldLayoutId id="2147493549" r:id="rId16"/>
    <p:sldLayoutId id="2147493543" r:id="rId17"/>
    <p:sldLayoutId id="2147493544" r:id="rId18"/>
    <p:sldLayoutId id="2147493459" r:id="rId19"/>
    <p:sldLayoutId id="2147493513" r:id="rId20"/>
    <p:sldLayoutId id="2147493562" r:id="rId21"/>
    <p:sldLayoutId id="2147493563" r:id="rId22"/>
    <p:sldLayoutId id="2147493564" r:id="rId23"/>
    <p:sldLayoutId id="2147493616" r:id="rId24"/>
    <p:sldLayoutId id="2147493617" r:id="rId25"/>
    <p:sldLayoutId id="2147493619" r:id="rId26"/>
    <p:sldLayoutId id="2147493620" r:id="rId27"/>
    <p:sldLayoutId id="2147493621" r:id="rId28"/>
    <p:sldLayoutId id="2147493622" r:id="rId29"/>
    <p:sldLayoutId id="2147493623" r:id="rId3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Aktiv Grotesk" panose="020B0504020202020204" pitchFamily="34" charset="0"/>
              </a:defRPr>
            </a:lvl1pPr>
          </a:lstStyle>
          <a:p>
            <a:endParaRPr kumimoji="1" lang="zh-CN" alt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Aktiv Grotesk" panose="020B0504020202020204" pitchFamily="34" charset="0"/>
              </a:defRPr>
            </a:lvl1pPr>
          </a:lstStyle>
          <a:p>
            <a:endParaRPr kumimoji="1" lang="zh-CN" alt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Aktiv Grotesk" panose="020B0504020202020204" pitchFamily="34" charset="0"/>
              </a:defRPr>
            </a:lvl1pPr>
          </a:lstStyle>
          <a:p>
            <a:fld id="{8045E168-1219-CD4A-80ED-4291B526AB8C}" type="slidenum">
              <a:rPr kumimoji="1" lang="zh-CN" altLang="en-US" smtClean="0">
                <a:solidFill>
                  <a:prstClr val="black">
                    <a:tint val="75000"/>
                  </a:prstClr>
                </a:solidFill>
              </a:rPr>
              <a:pPr/>
              <a:t>‹#›</a:t>
            </a:fld>
            <a:endParaRPr kumimoji="1" lang="zh-CN" altLang="en-US" dirty="0">
              <a:solidFill>
                <a:prstClr val="black">
                  <a:tint val="75000"/>
                </a:prstClr>
              </a:solidFill>
            </a:endParaRPr>
          </a:p>
        </p:txBody>
      </p:sp>
    </p:spTree>
    <p:extLst>
      <p:ext uri="{BB962C8B-B14F-4D97-AF65-F5344CB8AC3E}">
        <p14:creationId xmlns:p14="http://schemas.microsoft.com/office/powerpoint/2010/main" val="2567808367"/>
      </p:ext>
    </p:extLst>
  </p:cSld>
  <p:clrMap bg1="lt1" tx1="dk1" bg2="lt2" tx2="dk2" accent1="accent1" accent2="accent2" accent3="accent3" accent4="accent4" accent5="accent5" accent6="accent6" hlink="hlink" folHlink="folHlink"/>
  <p:sldLayoutIdLst>
    <p:sldLayoutId id="2147493566" r:id="rId1"/>
    <p:sldLayoutId id="2147493567" r:id="rId2"/>
    <p:sldLayoutId id="2147493568" r:id="rId3"/>
    <p:sldLayoutId id="2147493569" r:id="rId4"/>
    <p:sldLayoutId id="2147493570" r:id="rId5"/>
    <p:sldLayoutId id="2147493571" r:id="rId6"/>
    <p:sldLayoutId id="2147493572" r:id="rId7"/>
    <p:sldLayoutId id="2147493573" r:id="rId8"/>
    <p:sldLayoutId id="2147493574" r:id="rId9"/>
    <p:sldLayoutId id="2147493575" r:id="rId10"/>
    <p:sldLayoutId id="2147493576" r:id="rId11"/>
    <p:sldLayoutId id="2147493577" r:id="rId12"/>
    <p:sldLayoutId id="2147493578" r:id="rId13"/>
    <p:sldLayoutId id="2147493579" r:id="rId14"/>
    <p:sldLayoutId id="2147493580" r:id="rId15"/>
    <p:sldLayoutId id="2147493581" r:id="rId16"/>
    <p:sldLayoutId id="2147493582" r:id="rId17"/>
    <p:sldLayoutId id="2147493583" r:id="rId18"/>
    <p:sldLayoutId id="2147493584" r:id="rId19"/>
    <p:sldLayoutId id="2147493585" r:id="rId20"/>
    <p:sldLayoutId id="2147493586" r:id="rId21"/>
    <p:sldLayoutId id="2147493587" r:id="rId22"/>
    <p:sldLayoutId id="2147493588" r:id="rId23"/>
    <p:sldLayoutId id="2147493589" r:id="rId24"/>
    <p:sldLayoutId id="2147493590" r:id="rId25"/>
    <p:sldLayoutId id="2147493591" r:id="rId26"/>
    <p:sldLayoutId id="2147493592" r:id="rId27"/>
    <p:sldLayoutId id="2147493593" r:id="rId28"/>
    <p:sldLayoutId id="2147493594" r:id="rId29"/>
    <p:sldLayoutId id="2147493595" r:id="rId30"/>
    <p:sldLayoutId id="2147493596" r:id="rId31"/>
    <p:sldLayoutId id="2147493597" r:id="rId32"/>
    <p:sldLayoutId id="2147493598" r:id="rId33"/>
    <p:sldLayoutId id="2147493599" r:id="rId34"/>
    <p:sldLayoutId id="2147493600" r:id="rId35"/>
    <p:sldLayoutId id="2147493601" r:id="rId36"/>
    <p:sldLayoutId id="2147493602" r:id="rId37"/>
    <p:sldLayoutId id="2147493603" r:id="rId38"/>
    <p:sldLayoutId id="2147493604" r:id="rId39"/>
    <p:sldLayoutId id="2147493605" r:id="rId40"/>
    <p:sldLayoutId id="2147493606" r:id="rId41"/>
    <p:sldLayoutId id="2147493607" r:id="rId42"/>
    <p:sldLayoutId id="2147493608" r:id="rId43"/>
    <p:sldLayoutId id="2147493609" r:id="rId44"/>
    <p:sldLayoutId id="2147493610" r:id="rId45"/>
    <p:sldLayoutId id="2147493611" r:id="rId46"/>
    <p:sldLayoutId id="2147493612" r:id="rId47"/>
    <p:sldLayoutId id="2147493613" r:id="rId48"/>
    <p:sldLayoutId id="2147493614" r:id="rId49"/>
    <p:sldLayoutId id="2147493615" r:id="rId50"/>
  </p:sldLayoutIdLst>
  <p:hf hdr="0" ft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Aktiv Grotesk" panose="020B0504020202020204" pitchFamily="34"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Aktiv Grotesk" panose="020B0504020202020204" pitchFamily="34"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Aktiv Grotesk" panose="020B0504020202020204" pitchFamily="34"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Aktiv Grotesk" panose="020B0504020202020204" pitchFamily="34"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Aktiv Grotesk" panose="020B0504020202020204" pitchFamily="34"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emf"/><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svg"/></Relationships>
</file>

<file path=ppt/slides/_rels/slide1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84.png"/></Relationships>
</file>

<file path=ppt/slides/_rels/slide13.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5.xml"/><Relationship Id="rId5" Type="http://schemas.openxmlformats.org/officeDocument/2006/relationships/image" Target="../media/image93.png"/><Relationship Id="rId4" Type="http://schemas.openxmlformats.org/officeDocument/2006/relationships/image" Target="../media/image92.png"/></Relationships>
</file>

<file path=ppt/slides/_rels/slide1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1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xml"/><Relationship Id="rId1" Type="http://schemas.openxmlformats.org/officeDocument/2006/relationships/slideLayout" Target="../slideLayouts/slideLayout26.xml"/><Relationship Id="rId5" Type="http://schemas.openxmlformats.org/officeDocument/2006/relationships/image" Target="../media/image104.png"/><Relationship Id="rId4" Type="http://schemas.openxmlformats.org/officeDocument/2006/relationships/image" Target="../media/image102.png"/></Relationships>
</file>

<file path=ppt/slides/_rels/slide17.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8.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2.png"/></Relationships>
</file>

<file path=ppt/slides/_rels/slide18.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111.png"/><Relationship Id="rId5" Type="http://schemas.openxmlformats.org/officeDocument/2006/relationships/image" Target="../media/image102.png"/><Relationship Id="rId4" Type="http://schemas.openxmlformats.org/officeDocument/2006/relationships/image" Target="../media/image110.png"/></Relationships>
</file>

<file path=ppt/slides/_rels/slide19.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6.png"/><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image" Target="../media/image102.png"/><Relationship Id="rId5" Type="http://schemas.openxmlformats.org/officeDocument/2006/relationships/image" Target="../media/image115.png"/><Relationship Id="rId4" Type="http://schemas.openxmlformats.org/officeDocument/2006/relationships/image" Target="../media/image11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7.xml"/><Relationship Id="rId1" Type="http://schemas.openxmlformats.org/officeDocument/2006/relationships/slideLayout" Target="../slideLayouts/slideLayout26.xml"/><Relationship Id="rId5" Type="http://schemas.openxmlformats.org/officeDocument/2006/relationships/image" Target="../media/image118.png"/><Relationship Id="rId4" Type="http://schemas.openxmlformats.org/officeDocument/2006/relationships/image" Target="../media/image117.png"/></Relationships>
</file>

<file path=ppt/slides/_rels/slide2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emf"/><Relationship Id="rId7" Type="http://schemas.openxmlformats.org/officeDocument/2006/relationships/image" Target="../media/image123.png"/><Relationship Id="rId12" Type="http://schemas.openxmlformats.org/officeDocument/2006/relationships/image" Target="../media/image127.png"/><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122.png"/><Relationship Id="rId11" Type="http://schemas.openxmlformats.org/officeDocument/2006/relationships/image" Target="../media/image126.png"/><Relationship Id="rId5" Type="http://schemas.openxmlformats.org/officeDocument/2006/relationships/image" Target="../media/image121.png"/><Relationship Id="rId10" Type="http://schemas.openxmlformats.org/officeDocument/2006/relationships/image" Target="../media/image102.png"/><Relationship Id="rId4" Type="http://schemas.openxmlformats.org/officeDocument/2006/relationships/image" Target="../media/image120.png"/><Relationship Id="rId9" Type="http://schemas.openxmlformats.org/officeDocument/2006/relationships/image" Target="../media/image125.png"/></Relationships>
</file>

<file path=ppt/slides/_rels/slide2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10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8" Type="http://schemas.openxmlformats.org/officeDocument/2006/relationships/image" Target="../media/image132.svg"/><Relationship Id="rId13" Type="http://schemas.openxmlformats.org/officeDocument/2006/relationships/image" Target="../media/image137.svg"/><Relationship Id="rId3" Type="http://schemas.openxmlformats.org/officeDocument/2006/relationships/slideLayout" Target="../slideLayouts/slideLayout26.xml"/><Relationship Id="rId7" Type="http://schemas.openxmlformats.org/officeDocument/2006/relationships/image" Target="../media/image131.png"/><Relationship Id="rId12" Type="http://schemas.openxmlformats.org/officeDocument/2006/relationships/image" Target="../media/image13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30.svg"/><Relationship Id="rId11" Type="http://schemas.openxmlformats.org/officeDocument/2006/relationships/image" Target="../media/image135.png"/><Relationship Id="rId5" Type="http://schemas.openxmlformats.org/officeDocument/2006/relationships/image" Target="../media/image129.png"/><Relationship Id="rId10" Type="http://schemas.openxmlformats.org/officeDocument/2006/relationships/image" Target="../media/image134.svg"/><Relationship Id="rId4" Type="http://schemas.openxmlformats.org/officeDocument/2006/relationships/notesSlide" Target="../notesSlides/notesSlide20.xml"/><Relationship Id="rId9" Type="http://schemas.openxmlformats.org/officeDocument/2006/relationships/image" Target="../media/image133.png"/><Relationship Id="rId14" Type="http://schemas.openxmlformats.org/officeDocument/2006/relationships/image" Target="../media/image138.png"/></Relationships>
</file>

<file path=ppt/slides/_rels/slide25.xml.rels><?xml version="1.0" encoding="UTF-8" standalone="yes"?>
<Relationships xmlns="http://schemas.openxmlformats.org/package/2006/relationships"><Relationship Id="rId3" Type="http://schemas.openxmlformats.org/officeDocument/2006/relationships/hyperlink" Target="https://omada.tplinkcloud.com/" TargetMode="External"/><Relationship Id="rId2" Type="http://schemas.openxmlformats.org/officeDocument/2006/relationships/notesSlide" Target="../notesSlides/notesSlide21.xml"/><Relationship Id="rId1" Type="http://schemas.openxmlformats.org/officeDocument/2006/relationships/slideLayout" Target="../slideLayouts/slideLayout26.xml"/><Relationship Id="rId5" Type="http://schemas.openxmlformats.org/officeDocument/2006/relationships/image" Target="../media/image140.png"/><Relationship Id="rId4" Type="http://schemas.openxmlformats.org/officeDocument/2006/relationships/image" Target="../media/image139.png"/></Relationships>
</file>

<file path=ppt/slides/_rels/slide26.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png"/><Relationship Id="rId3" Type="http://schemas.openxmlformats.org/officeDocument/2006/relationships/image" Target="../media/image141.jpeg"/><Relationship Id="rId7" Type="http://schemas.openxmlformats.org/officeDocument/2006/relationships/image" Target="../media/image145.png"/><Relationship Id="rId12" Type="http://schemas.openxmlformats.org/officeDocument/2006/relationships/image" Target="../media/image150.png"/><Relationship Id="rId2" Type="http://schemas.openxmlformats.org/officeDocument/2006/relationships/notesSlide" Target="../notesSlides/notesSlide22.xml"/><Relationship Id="rId16" Type="http://schemas.openxmlformats.org/officeDocument/2006/relationships/image" Target="../media/image95.png"/><Relationship Id="rId1" Type="http://schemas.openxmlformats.org/officeDocument/2006/relationships/slideLayout" Target="../slideLayouts/slideLayout26.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5" Type="http://schemas.openxmlformats.org/officeDocument/2006/relationships/image" Target="../media/image153.png"/><Relationship Id="rId10" Type="http://schemas.openxmlformats.org/officeDocument/2006/relationships/image" Target="../media/image148.jpeg"/><Relationship Id="rId4" Type="http://schemas.openxmlformats.org/officeDocument/2006/relationships/image" Target="../media/image142.png"/><Relationship Id="rId9" Type="http://schemas.openxmlformats.org/officeDocument/2006/relationships/image" Target="../media/image147.png"/><Relationship Id="rId14" Type="http://schemas.openxmlformats.org/officeDocument/2006/relationships/image" Target="../media/image152.png"/></Relationships>
</file>

<file path=ppt/slides/_rels/slide27.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s>
</file>

<file path=ppt/slides/_rels/slide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notesSlide" Target="../notesSlides/notesSlide25.xml"/><Relationship Id="rId7" Type="http://schemas.openxmlformats.org/officeDocument/2006/relationships/image" Target="../media/image165.png"/><Relationship Id="rId2" Type="http://schemas.openxmlformats.org/officeDocument/2006/relationships/slideLayout" Target="../slideLayouts/slideLayout28.xml"/><Relationship Id="rId1" Type="http://schemas.openxmlformats.org/officeDocument/2006/relationships/tags" Target="../tags/tag3.xml"/><Relationship Id="rId6" Type="http://schemas.openxmlformats.org/officeDocument/2006/relationships/image" Target="../media/image164.jpeg"/><Relationship Id="rId5" Type="http://schemas.openxmlformats.org/officeDocument/2006/relationships/image" Target="../media/image163.png"/><Relationship Id="rId4" Type="http://schemas.openxmlformats.org/officeDocument/2006/relationships/image" Target="../media/image162.png"/><Relationship Id="rId9" Type="http://schemas.openxmlformats.org/officeDocument/2006/relationships/image" Target="../media/image16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26.xml"/><Relationship Id="rId1" Type="http://schemas.openxmlformats.org/officeDocument/2006/relationships/slideLayout" Target="../slideLayouts/slideLayout26.xml"/><Relationship Id="rId4" Type="http://schemas.openxmlformats.org/officeDocument/2006/relationships/image" Target="../media/image171.png"/></Relationships>
</file>

<file path=ppt/slides/_rels/slide34.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notesSlide" Target="../notesSlides/notesSlide27.xml"/><Relationship Id="rId1" Type="http://schemas.openxmlformats.org/officeDocument/2006/relationships/slideLayout" Target="../slideLayouts/slideLayout26.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 Id="rId9" Type="http://schemas.openxmlformats.org/officeDocument/2006/relationships/image" Target="../media/image178.png"/></Relationships>
</file>

<file path=ppt/slides/_rels/slide3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30.xml"/><Relationship Id="rId1" Type="http://schemas.openxmlformats.org/officeDocument/2006/relationships/slideLayout" Target="../slideLayouts/slideLayout26.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39.xml.rels><?xml version="1.0" encoding="UTF-8" standalone="yes"?>
<Relationships xmlns="http://schemas.openxmlformats.org/package/2006/relationships"><Relationship Id="rId8" Type="http://schemas.openxmlformats.org/officeDocument/2006/relationships/image" Target="../media/image191.jpeg"/><Relationship Id="rId13" Type="http://schemas.openxmlformats.org/officeDocument/2006/relationships/image" Target="../media/image196.jpeg"/><Relationship Id="rId18" Type="http://schemas.openxmlformats.org/officeDocument/2006/relationships/image" Target="../media/image201.jpeg"/><Relationship Id="rId26" Type="http://schemas.openxmlformats.org/officeDocument/2006/relationships/image" Target="../media/image208.png"/><Relationship Id="rId3" Type="http://schemas.openxmlformats.org/officeDocument/2006/relationships/image" Target="../media/image186.jpeg"/><Relationship Id="rId21" Type="http://schemas.openxmlformats.org/officeDocument/2006/relationships/image" Target="../media/image204.jpeg"/><Relationship Id="rId7" Type="http://schemas.openxmlformats.org/officeDocument/2006/relationships/image" Target="../media/image190.jpeg"/><Relationship Id="rId12" Type="http://schemas.openxmlformats.org/officeDocument/2006/relationships/image" Target="../media/image195.jpeg"/><Relationship Id="rId17" Type="http://schemas.openxmlformats.org/officeDocument/2006/relationships/image" Target="../media/image200.jpeg"/><Relationship Id="rId25" Type="http://schemas.openxmlformats.org/officeDocument/2006/relationships/image" Target="../media/image207.png"/><Relationship Id="rId2" Type="http://schemas.openxmlformats.org/officeDocument/2006/relationships/notesSlide" Target="../notesSlides/notesSlide31.xml"/><Relationship Id="rId16" Type="http://schemas.openxmlformats.org/officeDocument/2006/relationships/image" Target="../media/image199.jpeg"/><Relationship Id="rId20" Type="http://schemas.openxmlformats.org/officeDocument/2006/relationships/image" Target="../media/image203.png"/><Relationship Id="rId1" Type="http://schemas.openxmlformats.org/officeDocument/2006/relationships/slideLayout" Target="../slideLayouts/slideLayout26.xml"/><Relationship Id="rId6" Type="http://schemas.openxmlformats.org/officeDocument/2006/relationships/image" Target="../media/image189.jpeg"/><Relationship Id="rId11" Type="http://schemas.openxmlformats.org/officeDocument/2006/relationships/image" Target="../media/image194.jpeg"/><Relationship Id="rId24" Type="http://schemas.openxmlformats.org/officeDocument/2006/relationships/image" Target="../media/image206.png"/><Relationship Id="rId5" Type="http://schemas.openxmlformats.org/officeDocument/2006/relationships/image" Target="../media/image188.jpeg"/><Relationship Id="rId15" Type="http://schemas.openxmlformats.org/officeDocument/2006/relationships/image" Target="../media/image198.jpeg"/><Relationship Id="rId23" Type="http://schemas.openxmlformats.org/officeDocument/2006/relationships/image" Target="../media/image173.png"/><Relationship Id="rId10" Type="http://schemas.openxmlformats.org/officeDocument/2006/relationships/image" Target="../media/image193.jpeg"/><Relationship Id="rId19" Type="http://schemas.openxmlformats.org/officeDocument/2006/relationships/image" Target="../media/image202.png"/><Relationship Id="rId4" Type="http://schemas.openxmlformats.org/officeDocument/2006/relationships/image" Target="../media/image187.jpeg"/><Relationship Id="rId9" Type="http://schemas.openxmlformats.org/officeDocument/2006/relationships/image" Target="../media/image192.jpeg"/><Relationship Id="rId14" Type="http://schemas.openxmlformats.org/officeDocument/2006/relationships/image" Target="../media/image197.jpeg"/><Relationship Id="rId22" Type="http://schemas.openxmlformats.org/officeDocument/2006/relationships/image" Target="../media/image205.tiff"/><Relationship Id="rId27" Type="http://schemas.openxmlformats.org/officeDocument/2006/relationships/image" Target="../media/image209.png"/></Relationships>
</file>

<file path=ppt/slides/_rels/slide4.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microsoft.com/office/2007/relationships/hdphoto" Target="../media/hdphoto2.wdp"/><Relationship Id="rId4" Type="http://schemas.openxmlformats.org/officeDocument/2006/relationships/diagramLayout" Target="../diagrams/layout1.xml"/><Relationship Id="rId9" Type="http://schemas.openxmlformats.org/officeDocument/2006/relationships/image" Target="../media/image64.png"/></Relationships>
</file>

<file path=ppt/slides/_rels/slide40.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32.xml"/><Relationship Id="rId1" Type="http://schemas.openxmlformats.org/officeDocument/2006/relationships/slideLayout" Target="../slideLayouts/slideLayout26.xml"/><Relationship Id="rId4" Type="http://schemas.openxmlformats.org/officeDocument/2006/relationships/image" Target="../media/image211.png"/></Relationships>
</file>

<file path=ppt/slides/_rels/slide4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213.jpg"/><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8" Type="http://schemas.openxmlformats.org/officeDocument/2006/relationships/image" Target="../media/image219.png"/><Relationship Id="rId13" Type="http://schemas.openxmlformats.org/officeDocument/2006/relationships/image" Target="../media/image224.png"/><Relationship Id="rId3" Type="http://schemas.openxmlformats.org/officeDocument/2006/relationships/image" Target="../media/image214.png"/><Relationship Id="rId7" Type="http://schemas.openxmlformats.org/officeDocument/2006/relationships/image" Target="../media/image218.png"/><Relationship Id="rId12" Type="http://schemas.openxmlformats.org/officeDocument/2006/relationships/image" Target="../media/image223.png"/><Relationship Id="rId2" Type="http://schemas.openxmlformats.org/officeDocument/2006/relationships/notesSlide" Target="../notesSlides/notesSlide35.xml"/><Relationship Id="rId1" Type="http://schemas.openxmlformats.org/officeDocument/2006/relationships/slideLayout" Target="../slideLayouts/slideLayout26.xml"/><Relationship Id="rId6" Type="http://schemas.openxmlformats.org/officeDocument/2006/relationships/image" Target="../media/image217.png"/><Relationship Id="rId11" Type="http://schemas.openxmlformats.org/officeDocument/2006/relationships/image" Target="../media/image222.png"/><Relationship Id="rId5" Type="http://schemas.openxmlformats.org/officeDocument/2006/relationships/image" Target="../media/image216.png"/><Relationship Id="rId10" Type="http://schemas.openxmlformats.org/officeDocument/2006/relationships/image" Target="../media/image221.png"/><Relationship Id="rId4" Type="http://schemas.openxmlformats.org/officeDocument/2006/relationships/image" Target="../media/image215.png"/><Relationship Id="rId9" Type="http://schemas.openxmlformats.org/officeDocument/2006/relationships/image" Target="../media/image22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26.png"/><Relationship Id="rId7" Type="http://schemas.openxmlformats.org/officeDocument/2006/relationships/image" Target="../media/image230.png"/><Relationship Id="rId2" Type="http://schemas.openxmlformats.org/officeDocument/2006/relationships/image" Target="../media/image225.png"/><Relationship Id="rId1" Type="http://schemas.openxmlformats.org/officeDocument/2006/relationships/slideLayout" Target="../slideLayouts/slideLayout26.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image" Target="../media/image227.png"/><Relationship Id="rId9" Type="http://schemas.openxmlformats.org/officeDocument/2006/relationships/image" Target="../media/image18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notesSlide" Target="../notesSlides/notesSlide37.xml"/><Relationship Id="rId7" Type="http://schemas.openxmlformats.org/officeDocument/2006/relationships/image" Target="../media/image234.png"/><Relationship Id="rId2" Type="http://schemas.openxmlformats.org/officeDocument/2006/relationships/slideLayout" Target="../slideLayouts/slideLayout26.xml"/><Relationship Id="rId1" Type="http://schemas.openxmlformats.org/officeDocument/2006/relationships/tags" Target="../tags/tag4.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emf"/></Relationships>
</file>

<file path=ppt/slides/_rels/slide48.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38.xml"/><Relationship Id="rId1" Type="http://schemas.openxmlformats.org/officeDocument/2006/relationships/slideLayout" Target="../slideLayouts/slideLayout26.xml"/><Relationship Id="rId4" Type="http://schemas.openxmlformats.org/officeDocument/2006/relationships/image" Target="../media/image237.png"/></Relationships>
</file>

<file path=ppt/slides/_rels/slide49.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39.xml"/><Relationship Id="rId1" Type="http://schemas.openxmlformats.org/officeDocument/2006/relationships/slideLayout" Target="../slideLayouts/slideLayout26.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239.jpeg"/><Relationship Id="rId7" Type="http://schemas.openxmlformats.org/officeDocument/2006/relationships/image" Target="../media/image243.png"/><Relationship Id="rId2" Type="http://schemas.openxmlformats.org/officeDocument/2006/relationships/notesSlide" Target="../notesSlides/notesSlide40.xml"/><Relationship Id="rId1" Type="http://schemas.openxmlformats.org/officeDocument/2006/relationships/slideLayout" Target="../slideLayouts/slideLayout26.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0.png"/></Relationships>
</file>

<file path=ppt/slides/_rels/slide51.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41.xml"/><Relationship Id="rId1" Type="http://schemas.openxmlformats.org/officeDocument/2006/relationships/slideLayout" Target="../slideLayouts/slideLayout23.xml"/><Relationship Id="rId6" Type="http://schemas.openxmlformats.org/officeDocument/2006/relationships/image" Target="../media/image248.jpeg"/><Relationship Id="rId5" Type="http://schemas.openxmlformats.org/officeDocument/2006/relationships/image" Target="../media/image247.jpeg"/><Relationship Id="rId4" Type="http://schemas.openxmlformats.org/officeDocument/2006/relationships/image" Target="../media/image246.jpeg"/></Relationships>
</file>

<file path=ppt/slides/_rels/slide53.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42.xml"/><Relationship Id="rId1" Type="http://schemas.openxmlformats.org/officeDocument/2006/relationships/slideLayout" Target="../slideLayouts/slideLayout23.xml"/><Relationship Id="rId6" Type="http://schemas.openxmlformats.org/officeDocument/2006/relationships/image" Target="../media/image252.png"/><Relationship Id="rId5" Type="http://schemas.openxmlformats.org/officeDocument/2006/relationships/image" Target="../media/image251.png"/><Relationship Id="rId4" Type="http://schemas.openxmlformats.org/officeDocument/2006/relationships/image" Target="../media/image250.jpeg"/></Relationships>
</file>

<file path=ppt/slides/_rels/slide54.xml.rels><?xml version="1.0" encoding="UTF-8" standalone="yes"?>
<Relationships xmlns="http://schemas.openxmlformats.org/package/2006/relationships"><Relationship Id="rId3" Type="http://schemas.openxmlformats.org/officeDocument/2006/relationships/image" Target="../media/image253.jpeg"/><Relationship Id="rId7" Type="http://schemas.openxmlformats.org/officeDocument/2006/relationships/image" Target="../media/image257.jpeg"/><Relationship Id="rId2" Type="http://schemas.openxmlformats.org/officeDocument/2006/relationships/notesSlide" Target="../notesSlides/notesSlide43.xml"/><Relationship Id="rId1" Type="http://schemas.openxmlformats.org/officeDocument/2006/relationships/slideLayout" Target="../slideLayouts/slideLayout23.xml"/><Relationship Id="rId6" Type="http://schemas.openxmlformats.org/officeDocument/2006/relationships/image" Target="../media/image256.png"/><Relationship Id="rId5" Type="http://schemas.openxmlformats.org/officeDocument/2006/relationships/image" Target="../media/image255.jpeg"/><Relationship Id="rId4" Type="http://schemas.openxmlformats.org/officeDocument/2006/relationships/image" Target="../media/image254.jpeg"/></Relationships>
</file>

<file path=ppt/slides/_rels/slide55.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60.png"/><Relationship Id="rId1" Type="http://schemas.openxmlformats.org/officeDocument/2006/relationships/slideLayout" Target="../slideLayouts/slideLayout26.xml"/><Relationship Id="rId6" Type="http://schemas.openxmlformats.org/officeDocument/2006/relationships/image" Target="../media/image264.jpeg"/><Relationship Id="rId5" Type="http://schemas.openxmlformats.org/officeDocument/2006/relationships/image" Target="../media/image263.jpeg"/><Relationship Id="rId4" Type="http://schemas.openxmlformats.org/officeDocument/2006/relationships/image" Target="../media/image26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microsoft.com/office/2007/relationships/hdphoto" Target="../media/hdphoto3.wdp"/></Relationships>
</file>

<file path=ppt/slides/_rels/slide60.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265.png"/><Relationship Id="rId7" Type="http://schemas.openxmlformats.org/officeDocument/2006/relationships/image" Target="../media/image269.png"/><Relationship Id="rId2" Type="http://schemas.openxmlformats.org/officeDocument/2006/relationships/notesSlide" Target="../notesSlides/notesSlide45.xml"/><Relationship Id="rId1" Type="http://schemas.openxmlformats.org/officeDocument/2006/relationships/slideLayout" Target="../slideLayouts/slideLayout26.xml"/><Relationship Id="rId6" Type="http://schemas.openxmlformats.org/officeDocument/2006/relationships/image" Target="../media/image268.png"/><Relationship Id="rId5" Type="http://schemas.openxmlformats.org/officeDocument/2006/relationships/image" Target="../media/image267.png"/><Relationship Id="rId10" Type="http://schemas.openxmlformats.org/officeDocument/2006/relationships/image" Target="../media/image272.png"/><Relationship Id="rId4" Type="http://schemas.openxmlformats.org/officeDocument/2006/relationships/image" Target="../media/image266.png"/><Relationship Id="rId9" Type="http://schemas.openxmlformats.org/officeDocument/2006/relationships/image" Target="../media/image271.png"/></Relationships>
</file>

<file path=ppt/slides/_rels/slide61.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46.xml"/><Relationship Id="rId1" Type="http://schemas.openxmlformats.org/officeDocument/2006/relationships/slideLayout" Target="../slideLayouts/slideLayout26.xml"/><Relationship Id="rId6" Type="http://schemas.openxmlformats.org/officeDocument/2006/relationships/image" Target="../media/image276.png"/><Relationship Id="rId5" Type="http://schemas.openxmlformats.org/officeDocument/2006/relationships/image" Target="../media/image275.png"/><Relationship Id="rId4" Type="http://schemas.openxmlformats.org/officeDocument/2006/relationships/image" Target="../media/image274.png"/></Relationships>
</file>

<file path=ppt/slides/_rels/slide62.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47.xml"/><Relationship Id="rId1" Type="http://schemas.openxmlformats.org/officeDocument/2006/relationships/slideLayout" Target="../slideLayouts/slideLayout26.xml"/><Relationship Id="rId6" Type="http://schemas.openxmlformats.org/officeDocument/2006/relationships/image" Target="../media/image280.jpeg"/><Relationship Id="rId5" Type="http://schemas.openxmlformats.org/officeDocument/2006/relationships/image" Target="../media/image279.jpeg"/><Relationship Id="rId4" Type="http://schemas.openxmlformats.org/officeDocument/2006/relationships/image" Target="../media/image278.jpeg"/></Relationships>
</file>

<file path=ppt/slides/_rels/slide63.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48.xml"/><Relationship Id="rId1" Type="http://schemas.openxmlformats.org/officeDocument/2006/relationships/slideLayout" Target="../slideLayouts/slideLayout26.xml"/><Relationship Id="rId4" Type="http://schemas.openxmlformats.org/officeDocument/2006/relationships/image" Target="../media/image282.png"/></Relationships>
</file>

<file path=ppt/slides/_rels/slide64.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8" Type="http://schemas.openxmlformats.org/officeDocument/2006/relationships/image" Target="../media/image288.png"/><Relationship Id="rId3" Type="http://schemas.openxmlformats.org/officeDocument/2006/relationships/image" Target="../media/image283.png"/><Relationship Id="rId7" Type="http://schemas.openxmlformats.org/officeDocument/2006/relationships/image" Target="../media/image287.png"/><Relationship Id="rId2" Type="http://schemas.openxmlformats.org/officeDocument/2006/relationships/notesSlide" Target="../notesSlides/notesSlide49.xml"/><Relationship Id="rId1" Type="http://schemas.openxmlformats.org/officeDocument/2006/relationships/slideLayout" Target="../slideLayouts/slideLayout26.xml"/><Relationship Id="rId6" Type="http://schemas.openxmlformats.org/officeDocument/2006/relationships/image" Target="../media/image286.png"/><Relationship Id="rId5" Type="http://schemas.openxmlformats.org/officeDocument/2006/relationships/image" Target="../media/image285.jpeg"/><Relationship Id="rId10" Type="http://schemas.openxmlformats.org/officeDocument/2006/relationships/image" Target="../media/image290.png"/><Relationship Id="rId4" Type="http://schemas.openxmlformats.org/officeDocument/2006/relationships/image" Target="../media/image284.png"/><Relationship Id="rId9" Type="http://schemas.openxmlformats.org/officeDocument/2006/relationships/image" Target="../media/image289.png"/></Relationships>
</file>

<file path=ppt/slides/_rels/slide66.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50.xml"/><Relationship Id="rId1" Type="http://schemas.openxmlformats.org/officeDocument/2006/relationships/slideLayout" Target="../slideLayouts/slideLayout26.xml"/><Relationship Id="rId4" Type="http://schemas.openxmlformats.org/officeDocument/2006/relationships/image" Target="../media/image292.png"/></Relationships>
</file>

<file path=ppt/slides/_rels/slide67.xml.rels><?xml version="1.0" encoding="UTF-8" standalone="yes"?>
<Relationships xmlns="http://schemas.openxmlformats.org/package/2006/relationships"><Relationship Id="rId8" Type="http://schemas.openxmlformats.org/officeDocument/2006/relationships/image" Target="../media/image299.png"/><Relationship Id="rId3" Type="http://schemas.openxmlformats.org/officeDocument/2006/relationships/image" Target="../media/image294.png"/><Relationship Id="rId7" Type="http://schemas.openxmlformats.org/officeDocument/2006/relationships/image" Target="../media/image298.png"/><Relationship Id="rId2" Type="http://schemas.openxmlformats.org/officeDocument/2006/relationships/image" Target="../media/image293.png"/><Relationship Id="rId1" Type="http://schemas.openxmlformats.org/officeDocument/2006/relationships/slideLayout" Target="../slideLayouts/slideLayout13.xml"/><Relationship Id="rId6" Type="http://schemas.openxmlformats.org/officeDocument/2006/relationships/image" Target="../media/image297.png"/><Relationship Id="rId11" Type="http://schemas.openxmlformats.org/officeDocument/2006/relationships/image" Target="../media/image302.png"/><Relationship Id="rId5" Type="http://schemas.openxmlformats.org/officeDocument/2006/relationships/image" Target="../media/image296.png"/><Relationship Id="rId10" Type="http://schemas.openxmlformats.org/officeDocument/2006/relationships/image" Target="../media/image301.png"/><Relationship Id="rId4" Type="http://schemas.openxmlformats.org/officeDocument/2006/relationships/image" Target="../media/image295.png"/><Relationship Id="rId9" Type="http://schemas.openxmlformats.org/officeDocument/2006/relationships/image" Target="../media/image300.png"/></Relationships>
</file>

<file path=ppt/slides/_rels/slide68.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303.jpg"/><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microsoft.com/office/2007/relationships/hdphoto" Target="../media/hdphoto4.wdp"/><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2.png"/></Relationships>
</file>

<file path=ppt/slides/_rels/slide70.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52.xml"/><Relationship Id="rId1" Type="http://schemas.openxmlformats.org/officeDocument/2006/relationships/slideLayout" Target="../slideLayouts/slideLayout39.xml"/></Relationships>
</file>

<file path=ppt/slides/_rels/slide71.xml.rels><?xml version="1.0" encoding="UTF-8" standalone="yes"?>
<Relationships xmlns="http://schemas.openxmlformats.org/package/2006/relationships"><Relationship Id="rId8" Type="http://schemas.openxmlformats.org/officeDocument/2006/relationships/image" Target="../media/image310.jpeg"/><Relationship Id="rId3" Type="http://schemas.openxmlformats.org/officeDocument/2006/relationships/image" Target="../media/image305.png"/><Relationship Id="rId7" Type="http://schemas.openxmlformats.org/officeDocument/2006/relationships/image" Target="../media/image309.jpeg"/><Relationship Id="rId2" Type="http://schemas.openxmlformats.org/officeDocument/2006/relationships/notesSlide" Target="../notesSlides/notesSlide53.xml"/><Relationship Id="rId1" Type="http://schemas.openxmlformats.org/officeDocument/2006/relationships/slideLayout" Target="../slideLayouts/slideLayout26.xml"/><Relationship Id="rId6" Type="http://schemas.openxmlformats.org/officeDocument/2006/relationships/image" Target="../media/image308.jpeg"/><Relationship Id="rId5" Type="http://schemas.openxmlformats.org/officeDocument/2006/relationships/image" Target="../media/image307.jpeg"/><Relationship Id="rId4" Type="http://schemas.openxmlformats.org/officeDocument/2006/relationships/image" Target="../media/image306.jpeg"/><Relationship Id="rId9" Type="http://schemas.openxmlformats.org/officeDocument/2006/relationships/image" Target="../media/image311.jpeg"/></Relationships>
</file>

<file path=ppt/slides/_rels/slide72.xml.rels><?xml version="1.0" encoding="UTF-8" standalone="yes"?>
<Relationships xmlns="http://schemas.openxmlformats.org/package/2006/relationships"><Relationship Id="rId8" Type="http://schemas.openxmlformats.org/officeDocument/2006/relationships/image" Target="../media/image317.png"/><Relationship Id="rId13" Type="http://schemas.openxmlformats.org/officeDocument/2006/relationships/image" Target="../media/image322.png"/><Relationship Id="rId18" Type="http://schemas.openxmlformats.org/officeDocument/2006/relationships/image" Target="../media/image327.jpeg"/><Relationship Id="rId26" Type="http://schemas.openxmlformats.org/officeDocument/2006/relationships/image" Target="../media/image305.png"/><Relationship Id="rId3" Type="http://schemas.openxmlformats.org/officeDocument/2006/relationships/image" Target="../media/image312.jpeg"/><Relationship Id="rId21" Type="http://schemas.openxmlformats.org/officeDocument/2006/relationships/image" Target="../media/image330.jpeg"/><Relationship Id="rId7" Type="http://schemas.openxmlformats.org/officeDocument/2006/relationships/image" Target="../media/image316.jpeg"/><Relationship Id="rId12" Type="http://schemas.openxmlformats.org/officeDocument/2006/relationships/image" Target="../media/image321.png"/><Relationship Id="rId17" Type="http://schemas.openxmlformats.org/officeDocument/2006/relationships/image" Target="../media/image326.png"/><Relationship Id="rId25" Type="http://schemas.openxmlformats.org/officeDocument/2006/relationships/image" Target="../media/image334.png"/><Relationship Id="rId2" Type="http://schemas.openxmlformats.org/officeDocument/2006/relationships/notesSlide" Target="../notesSlides/notesSlide54.xml"/><Relationship Id="rId16" Type="http://schemas.openxmlformats.org/officeDocument/2006/relationships/image" Target="../media/image325.png"/><Relationship Id="rId20" Type="http://schemas.openxmlformats.org/officeDocument/2006/relationships/image" Target="../media/image329.png"/><Relationship Id="rId1" Type="http://schemas.openxmlformats.org/officeDocument/2006/relationships/slideLayout" Target="../slideLayouts/slideLayout26.xml"/><Relationship Id="rId6" Type="http://schemas.openxmlformats.org/officeDocument/2006/relationships/image" Target="../media/image315.png"/><Relationship Id="rId11" Type="http://schemas.openxmlformats.org/officeDocument/2006/relationships/image" Target="../media/image320.png"/><Relationship Id="rId24" Type="http://schemas.openxmlformats.org/officeDocument/2006/relationships/image" Target="../media/image333.png"/><Relationship Id="rId5" Type="http://schemas.openxmlformats.org/officeDocument/2006/relationships/image" Target="../media/image314.emf"/><Relationship Id="rId15" Type="http://schemas.openxmlformats.org/officeDocument/2006/relationships/image" Target="../media/image324.png"/><Relationship Id="rId23" Type="http://schemas.openxmlformats.org/officeDocument/2006/relationships/image" Target="../media/image332.emf"/><Relationship Id="rId10" Type="http://schemas.openxmlformats.org/officeDocument/2006/relationships/image" Target="../media/image319.png"/><Relationship Id="rId19" Type="http://schemas.openxmlformats.org/officeDocument/2006/relationships/image" Target="../media/image328.jpeg"/><Relationship Id="rId4" Type="http://schemas.openxmlformats.org/officeDocument/2006/relationships/image" Target="../media/image313.jpeg"/><Relationship Id="rId9" Type="http://schemas.openxmlformats.org/officeDocument/2006/relationships/image" Target="../media/image318.png"/><Relationship Id="rId14" Type="http://schemas.openxmlformats.org/officeDocument/2006/relationships/image" Target="../media/image323.png"/><Relationship Id="rId22" Type="http://schemas.openxmlformats.org/officeDocument/2006/relationships/image" Target="../media/image331.jpeg"/></Relationships>
</file>

<file path=ppt/slides/_rels/slide73.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55.xml"/><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8" Type="http://schemas.openxmlformats.org/officeDocument/2006/relationships/image" Target="../media/image340.png"/><Relationship Id="rId13" Type="http://schemas.openxmlformats.org/officeDocument/2006/relationships/image" Target="../media/image345.png"/><Relationship Id="rId3" Type="http://schemas.openxmlformats.org/officeDocument/2006/relationships/image" Target="../media/image335.png"/><Relationship Id="rId7" Type="http://schemas.openxmlformats.org/officeDocument/2006/relationships/image" Target="../media/image339.png"/><Relationship Id="rId12" Type="http://schemas.openxmlformats.org/officeDocument/2006/relationships/image" Target="../media/image344.png"/><Relationship Id="rId2" Type="http://schemas.openxmlformats.org/officeDocument/2006/relationships/notesSlide" Target="../notesSlides/notesSlide56.xml"/><Relationship Id="rId16" Type="http://schemas.microsoft.com/office/2007/relationships/hdphoto" Target="../media/hdphoto6.wdp"/><Relationship Id="rId1" Type="http://schemas.openxmlformats.org/officeDocument/2006/relationships/slideLayout" Target="../slideLayouts/slideLayout26.xml"/><Relationship Id="rId6" Type="http://schemas.openxmlformats.org/officeDocument/2006/relationships/image" Target="../media/image338.png"/><Relationship Id="rId11" Type="http://schemas.openxmlformats.org/officeDocument/2006/relationships/image" Target="../media/image343.png"/><Relationship Id="rId5" Type="http://schemas.openxmlformats.org/officeDocument/2006/relationships/image" Target="../media/image337.png"/><Relationship Id="rId15" Type="http://schemas.microsoft.com/office/2007/relationships/hdphoto" Target="../media/hdphoto5.wdp"/><Relationship Id="rId10" Type="http://schemas.openxmlformats.org/officeDocument/2006/relationships/image" Target="../media/image342.png"/><Relationship Id="rId4" Type="http://schemas.openxmlformats.org/officeDocument/2006/relationships/image" Target="../media/image336.png"/><Relationship Id="rId9" Type="http://schemas.openxmlformats.org/officeDocument/2006/relationships/image" Target="../media/image341.png"/><Relationship Id="rId14" Type="http://schemas.openxmlformats.org/officeDocument/2006/relationships/image" Target="../media/image346.png"/></Relationships>
</file>

<file path=ppt/slides/_rels/slide76.xml.rels><?xml version="1.0" encoding="UTF-8" standalone="yes"?>
<Relationships xmlns="http://schemas.openxmlformats.org/package/2006/relationships"><Relationship Id="rId8" Type="http://schemas.openxmlformats.org/officeDocument/2006/relationships/image" Target="../media/image352.emf"/><Relationship Id="rId13" Type="http://schemas.openxmlformats.org/officeDocument/2006/relationships/image" Target="../media/image357.emf"/><Relationship Id="rId3" Type="http://schemas.openxmlformats.org/officeDocument/2006/relationships/image" Target="../media/image347.emf"/><Relationship Id="rId7" Type="http://schemas.openxmlformats.org/officeDocument/2006/relationships/image" Target="../media/image351.png"/><Relationship Id="rId12" Type="http://schemas.openxmlformats.org/officeDocument/2006/relationships/image" Target="../media/image356.tiff"/><Relationship Id="rId2" Type="http://schemas.openxmlformats.org/officeDocument/2006/relationships/image" Target="../media/image305.png"/><Relationship Id="rId1" Type="http://schemas.openxmlformats.org/officeDocument/2006/relationships/slideLayout" Target="../slideLayouts/slideLayout26.xml"/><Relationship Id="rId6" Type="http://schemas.openxmlformats.org/officeDocument/2006/relationships/image" Target="../media/image350.png"/><Relationship Id="rId11" Type="http://schemas.openxmlformats.org/officeDocument/2006/relationships/image" Target="../media/image355.emf"/><Relationship Id="rId5" Type="http://schemas.openxmlformats.org/officeDocument/2006/relationships/image" Target="../media/image349.png"/><Relationship Id="rId10" Type="http://schemas.openxmlformats.org/officeDocument/2006/relationships/image" Target="../media/image354.emf"/><Relationship Id="rId4" Type="http://schemas.openxmlformats.org/officeDocument/2006/relationships/image" Target="../media/image348.emf"/><Relationship Id="rId9" Type="http://schemas.openxmlformats.org/officeDocument/2006/relationships/image" Target="../media/image353.emf"/></Relationships>
</file>

<file path=ppt/slides/_rels/slide77.xml.rels><?xml version="1.0" encoding="UTF-8" standalone="yes"?>
<Relationships xmlns="http://schemas.openxmlformats.org/package/2006/relationships"><Relationship Id="rId8" Type="http://schemas.openxmlformats.org/officeDocument/2006/relationships/image" Target="../media/image363.emf"/><Relationship Id="rId13" Type="http://schemas.openxmlformats.org/officeDocument/2006/relationships/image" Target="../media/image368.png"/><Relationship Id="rId18" Type="http://schemas.openxmlformats.org/officeDocument/2006/relationships/image" Target="../media/image372.emf"/><Relationship Id="rId3" Type="http://schemas.openxmlformats.org/officeDocument/2006/relationships/image" Target="../media/image358.emf"/><Relationship Id="rId7" Type="http://schemas.openxmlformats.org/officeDocument/2006/relationships/image" Target="../media/image362.png"/><Relationship Id="rId12" Type="http://schemas.openxmlformats.org/officeDocument/2006/relationships/image" Target="../media/image367.emf"/><Relationship Id="rId17" Type="http://schemas.openxmlformats.org/officeDocument/2006/relationships/image" Target="../media/image305.png"/><Relationship Id="rId2" Type="http://schemas.openxmlformats.org/officeDocument/2006/relationships/notesSlide" Target="../notesSlides/notesSlide57.xml"/><Relationship Id="rId16" Type="http://schemas.openxmlformats.org/officeDocument/2006/relationships/image" Target="../media/image371.png"/><Relationship Id="rId1" Type="http://schemas.openxmlformats.org/officeDocument/2006/relationships/slideLayout" Target="../slideLayouts/slideLayout26.xml"/><Relationship Id="rId6" Type="http://schemas.openxmlformats.org/officeDocument/2006/relationships/image" Target="../media/image361.png"/><Relationship Id="rId11" Type="http://schemas.openxmlformats.org/officeDocument/2006/relationships/image" Target="../media/image366.emf"/><Relationship Id="rId5" Type="http://schemas.openxmlformats.org/officeDocument/2006/relationships/image" Target="../media/image360.emf"/><Relationship Id="rId15" Type="http://schemas.openxmlformats.org/officeDocument/2006/relationships/image" Target="../media/image370.png"/><Relationship Id="rId10" Type="http://schemas.openxmlformats.org/officeDocument/2006/relationships/image" Target="../media/image365.png"/><Relationship Id="rId4" Type="http://schemas.openxmlformats.org/officeDocument/2006/relationships/image" Target="../media/image359.emf"/><Relationship Id="rId9" Type="http://schemas.openxmlformats.org/officeDocument/2006/relationships/image" Target="../media/image364.emf"/><Relationship Id="rId14" Type="http://schemas.openxmlformats.org/officeDocument/2006/relationships/image" Target="../media/image369.png"/></Relationships>
</file>

<file path=ppt/slides/_rels/slide78.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8" Type="http://schemas.openxmlformats.org/officeDocument/2006/relationships/image" Target="../media/image377.png"/><Relationship Id="rId3" Type="http://schemas.openxmlformats.org/officeDocument/2006/relationships/image" Target="../media/image305.png"/><Relationship Id="rId7" Type="http://schemas.openxmlformats.org/officeDocument/2006/relationships/image" Target="../media/image376.png"/><Relationship Id="rId2" Type="http://schemas.openxmlformats.org/officeDocument/2006/relationships/notesSlide" Target="../notesSlides/notesSlide59.xml"/><Relationship Id="rId1" Type="http://schemas.openxmlformats.org/officeDocument/2006/relationships/slideLayout" Target="../slideLayouts/slideLayout26.xml"/><Relationship Id="rId6" Type="http://schemas.openxmlformats.org/officeDocument/2006/relationships/image" Target="../media/image375.png"/><Relationship Id="rId5" Type="http://schemas.openxmlformats.org/officeDocument/2006/relationships/image" Target="../media/image374.png"/><Relationship Id="rId4" Type="http://schemas.openxmlformats.org/officeDocument/2006/relationships/image" Target="../media/image373.png"/></Relationships>
</file>

<file path=ppt/slides/_rels/slide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notesSlide" Target="../notesSlides/notesSlide60.xml"/><Relationship Id="rId1" Type="http://schemas.openxmlformats.org/officeDocument/2006/relationships/slideLayout" Target="../slideLayouts/slideLayout26.xml"/><Relationship Id="rId6" Type="http://schemas.openxmlformats.org/officeDocument/2006/relationships/image" Target="../media/image305.png"/><Relationship Id="rId5" Type="http://schemas.openxmlformats.org/officeDocument/2006/relationships/image" Target="../media/image380.png"/><Relationship Id="rId4" Type="http://schemas.openxmlformats.org/officeDocument/2006/relationships/image" Target="../media/image379.jpeg"/></Relationships>
</file>

<file path=ppt/slides/_rels/slide81.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notesSlide" Target="../notesSlides/notesSlide61.xml"/><Relationship Id="rId1" Type="http://schemas.openxmlformats.org/officeDocument/2006/relationships/slideLayout" Target="../slideLayouts/slideLayout26.xml"/><Relationship Id="rId4" Type="http://schemas.openxmlformats.org/officeDocument/2006/relationships/image" Target="../media/image305.png"/></Relationships>
</file>

<file path=ppt/slides/_rels/slide82.xml.rels><?xml version="1.0" encoding="UTF-8" standalone="yes"?>
<Relationships xmlns="http://schemas.openxmlformats.org/package/2006/relationships"><Relationship Id="rId3" Type="http://schemas.openxmlformats.org/officeDocument/2006/relationships/image" Target="../media/image382.png"/><Relationship Id="rId7" Type="http://schemas.openxmlformats.org/officeDocument/2006/relationships/image" Target="../media/image305.png"/><Relationship Id="rId2" Type="http://schemas.openxmlformats.org/officeDocument/2006/relationships/notesSlide" Target="../notesSlides/notesSlide62.xml"/><Relationship Id="rId1" Type="http://schemas.openxmlformats.org/officeDocument/2006/relationships/slideLayout" Target="../slideLayouts/slideLayout26.xml"/><Relationship Id="rId6" Type="http://schemas.openxmlformats.org/officeDocument/2006/relationships/image" Target="../media/image385.emf"/><Relationship Id="rId5" Type="http://schemas.openxmlformats.org/officeDocument/2006/relationships/image" Target="../media/image384.png"/><Relationship Id="rId4" Type="http://schemas.openxmlformats.org/officeDocument/2006/relationships/image" Target="../media/image383.png"/></Relationships>
</file>

<file path=ppt/slides/_rels/slide83.xml.rels><?xml version="1.0" encoding="UTF-8" standalone="yes"?>
<Relationships xmlns="http://schemas.openxmlformats.org/package/2006/relationships"><Relationship Id="rId3" Type="http://schemas.openxmlformats.org/officeDocument/2006/relationships/image" Target="../media/image386.png"/><Relationship Id="rId2" Type="http://schemas.openxmlformats.org/officeDocument/2006/relationships/notesSlide" Target="../notesSlides/notesSlide63.xml"/><Relationship Id="rId1" Type="http://schemas.openxmlformats.org/officeDocument/2006/relationships/slideLayout" Target="../slideLayouts/slideLayout26.xml"/><Relationship Id="rId4" Type="http://schemas.openxmlformats.org/officeDocument/2006/relationships/image" Target="../media/image305.png"/></Relationships>
</file>

<file path=ppt/slides/_rels/slide84.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notesSlide" Target="../notesSlides/notesSlide64.xml"/><Relationship Id="rId1" Type="http://schemas.openxmlformats.org/officeDocument/2006/relationships/slideLayout" Target="../slideLayouts/slideLayout26.xml"/><Relationship Id="rId6" Type="http://schemas.openxmlformats.org/officeDocument/2006/relationships/image" Target="../media/image305.png"/><Relationship Id="rId5" Type="http://schemas.openxmlformats.org/officeDocument/2006/relationships/image" Target="../media/image389.png"/><Relationship Id="rId4" Type="http://schemas.openxmlformats.org/officeDocument/2006/relationships/image" Target="../media/image388.png"/></Relationships>
</file>

<file path=ppt/slides/_rels/slide85.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8" Type="http://schemas.openxmlformats.org/officeDocument/2006/relationships/image" Target="../media/image394.jpeg"/><Relationship Id="rId13" Type="http://schemas.openxmlformats.org/officeDocument/2006/relationships/image" Target="../media/image305.png"/><Relationship Id="rId3" Type="http://schemas.openxmlformats.org/officeDocument/2006/relationships/image" Target="../media/image314.emf"/><Relationship Id="rId7" Type="http://schemas.openxmlformats.org/officeDocument/2006/relationships/image" Target="../media/image393.png"/><Relationship Id="rId12" Type="http://schemas.openxmlformats.org/officeDocument/2006/relationships/image" Target="../media/image398.png"/><Relationship Id="rId2" Type="http://schemas.openxmlformats.org/officeDocument/2006/relationships/notesSlide" Target="../notesSlides/notesSlide65.xml"/><Relationship Id="rId1" Type="http://schemas.openxmlformats.org/officeDocument/2006/relationships/slideLayout" Target="../slideLayouts/slideLayout26.xml"/><Relationship Id="rId6" Type="http://schemas.openxmlformats.org/officeDocument/2006/relationships/image" Target="../media/image392.jpeg"/><Relationship Id="rId11" Type="http://schemas.openxmlformats.org/officeDocument/2006/relationships/image" Target="../media/image397.jpeg"/><Relationship Id="rId5" Type="http://schemas.openxmlformats.org/officeDocument/2006/relationships/image" Target="../media/image391.jpeg"/><Relationship Id="rId10" Type="http://schemas.openxmlformats.org/officeDocument/2006/relationships/image" Target="../media/image396.jpeg"/><Relationship Id="rId4" Type="http://schemas.openxmlformats.org/officeDocument/2006/relationships/image" Target="../media/image390.jpeg"/><Relationship Id="rId9" Type="http://schemas.openxmlformats.org/officeDocument/2006/relationships/image" Target="../media/image395.jpeg"/></Relationships>
</file>

<file path=ppt/slides/_rels/slide87.xml.rels><?xml version="1.0" encoding="UTF-8" standalone="yes"?>
<Relationships xmlns="http://schemas.openxmlformats.org/package/2006/relationships"><Relationship Id="rId8" Type="http://schemas.openxmlformats.org/officeDocument/2006/relationships/image" Target="../media/image394.jpeg"/><Relationship Id="rId13" Type="http://schemas.openxmlformats.org/officeDocument/2006/relationships/image" Target="../media/image305.png"/><Relationship Id="rId3" Type="http://schemas.openxmlformats.org/officeDocument/2006/relationships/image" Target="../media/image314.emf"/><Relationship Id="rId7" Type="http://schemas.openxmlformats.org/officeDocument/2006/relationships/image" Target="../media/image399.png"/><Relationship Id="rId12" Type="http://schemas.openxmlformats.org/officeDocument/2006/relationships/image" Target="../media/image398.png"/><Relationship Id="rId2" Type="http://schemas.openxmlformats.org/officeDocument/2006/relationships/notesSlide" Target="../notesSlides/notesSlide66.xml"/><Relationship Id="rId1" Type="http://schemas.openxmlformats.org/officeDocument/2006/relationships/slideLayout" Target="../slideLayouts/slideLayout26.xml"/><Relationship Id="rId6" Type="http://schemas.openxmlformats.org/officeDocument/2006/relationships/image" Target="../media/image392.jpeg"/><Relationship Id="rId11" Type="http://schemas.openxmlformats.org/officeDocument/2006/relationships/image" Target="../media/image397.jpeg"/><Relationship Id="rId5" Type="http://schemas.openxmlformats.org/officeDocument/2006/relationships/image" Target="../media/image391.jpeg"/><Relationship Id="rId10" Type="http://schemas.openxmlformats.org/officeDocument/2006/relationships/image" Target="../media/image396.jpeg"/><Relationship Id="rId4" Type="http://schemas.openxmlformats.org/officeDocument/2006/relationships/image" Target="../media/image390.jpeg"/><Relationship Id="rId9" Type="http://schemas.openxmlformats.org/officeDocument/2006/relationships/image" Target="../media/image395.jpeg"/></Relationships>
</file>

<file path=ppt/slides/_rels/slide88.xml.rels><?xml version="1.0" encoding="UTF-8" standalone="yes"?>
<Relationships xmlns="http://schemas.openxmlformats.org/package/2006/relationships"><Relationship Id="rId8" Type="http://schemas.openxmlformats.org/officeDocument/2006/relationships/image" Target="../media/image401.png"/><Relationship Id="rId13" Type="http://schemas.openxmlformats.org/officeDocument/2006/relationships/image" Target="../media/image397.jpeg"/><Relationship Id="rId3" Type="http://schemas.openxmlformats.org/officeDocument/2006/relationships/image" Target="../media/image314.emf"/><Relationship Id="rId7" Type="http://schemas.openxmlformats.org/officeDocument/2006/relationships/image" Target="../media/image400.emf"/><Relationship Id="rId12" Type="http://schemas.openxmlformats.org/officeDocument/2006/relationships/image" Target="../media/image396.jpeg"/><Relationship Id="rId2" Type="http://schemas.openxmlformats.org/officeDocument/2006/relationships/notesSlide" Target="../notesSlides/notesSlide67.xml"/><Relationship Id="rId1" Type="http://schemas.openxmlformats.org/officeDocument/2006/relationships/slideLayout" Target="../slideLayouts/slideLayout26.xml"/><Relationship Id="rId6" Type="http://schemas.openxmlformats.org/officeDocument/2006/relationships/image" Target="../media/image392.jpeg"/><Relationship Id="rId11" Type="http://schemas.openxmlformats.org/officeDocument/2006/relationships/image" Target="../media/image395.jpeg"/><Relationship Id="rId5" Type="http://schemas.openxmlformats.org/officeDocument/2006/relationships/image" Target="../media/image391.jpeg"/><Relationship Id="rId15" Type="http://schemas.openxmlformats.org/officeDocument/2006/relationships/image" Target="../media/image305.png"/><Relationship Id="rId10" Type="http://schemas.openxmlformats.org/officeDocument/2006/relationships/image" Target="../media/image394.jpeg"/><Relationship Id="rId4" Type="http://schemas.openxmlformats.org/officeDocument/2006/relationships/image" Target="../media/image390.jpeg"/><Relationship Id="rId9" Type="http://schemas.openxmlformats.org/officeDocument/2006/relationships/image" Target="../media/image402.png"/><Relationship Id="rId14" Type="http://schemas.openxmlformats.org/officeDocument/2006/relationships/image" Target="../media/image398.png"/></Relationships>
</file>

<file path=ppt/slides/_rels/slide89.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76.png"/><Relationship Id="rId4" Type="http://schemas.openxmlformats.org/officeDocument/2006/relationships/image" Target="../media/image75.png"/></Relationships>
</file>

<file path=ppt/slides/_rels/slide90.xml.rels><?xml version="1.0" encoding="UTF-8" standalone="yes"?>
<Relationships xmlns="http://schemas.openxmlformats.org/package/2006/relationships"><Relationship Id="rId8" Type="http://schemas.openxmlformats.org/officeDocument/2006/relationships/image" Target="../media/image409.png"/><Relationship Id="rId13" Type="http://schemas.openxmlformats.org/officeDocument/2006/relationships/image" Target="../media/image414.png"/><Relationship Id="rId3" Type="http://schemas.openxmlformats.org/officeDocument/2006/relationships/image" Target="../media/image404.png"/><Relationship Id="rId7" Type="http://schemas.openxmlformats.org/officeDocument/2006/relationships/image" Target="../media/image408.png"/><Relationship Id="rId12" Type="http://schemas.openxmlformats.org/officeDocument/2006/relationships/image" Target="../media/image413.png"/><Relationship Id="rId2" Type="http://schemas.openxmlformats.org/officeDocument/2006/relationships/image" Target="../media/image403.png"/><Relationship Id="rId1" Type="http://schemas.openxmlformats.org/officeDocument/2006/relationships/slideLayout" Target="../slideLayouts/slideLayout30.xml"/><Relationship Id="rId6" Type="http://schemas.openxmlformats.org/officeDocument/2006/relationships/image" Target="../media/image407.jpg"/><Relationship Id="rId11" Type="http://schemas.openxmlformats.org/officeDocument/2006/relationships/image" Target="../media/image412.png"/><Relationship Id="rId5" Type="http://schemas.openxmlformats.org/officeDocument/2006/relationships/image" Target="../media/image406.png"/><Relationship Id="rId10" Type="http://schemas.openxmlformats.org/officeDocument/2006/relationships/image" Target="../media/image411.png"/><Relationship Id="rId4" Type="http://schemas.openxmlformats.org/officeDocument/2006/relationships/image" Target="../media/image405.png"/><Relationship Id="rId9" Type="http://schemas.openxmlformats.org/officeDocument/2006/relationships/image" Target="../media/image410.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1"/>
          <p:cNvSpPr txBox="1">
            <a:spLocks noGrp="1"/>
          </p:cNvSpPr>
          <p:nvPr>
            <p:ph type="title"/>
          </p:nvPr>
        </p:nvSpPr>
        <p:spPr>
          <a:xfrm>
            <a:off x="0" y="1887849"/>
            <a:ext cx="9143999" cy="994172"/>
          </a:xfrm>
          <a:prstGeom prst="rect">
            <a:avLst/>
          </a:prstGeom>
          <a:noFill/>
          <a:ln>
            <a:noFill/>
          </a:ln>
        </p:spPr>
        <p:txBody>
          <a:bodyPr anchor="ctr">
            <a:noAutofit/>
          </a:bodyPr>
          <a:lstStyle/>
          <a:p>
            <a:pPr>
              <a:lnSpc>
                <a:spcPct val="90000"/>
              </a:lnSpc>
            </a:pPr>
            <a:r>
              <a:rPr lang="en-US" altLang="zh-CN" sz="4800" b="1" strike="noStrike" spc="-1" dirty="0">
                <a:solidFill>
                  <a:srgbClr val="FFFFFF"/>
                </a:solidFill>
                <a:latin typeface="TP-Link Aktiv" panose="020B0504020202020204" pitchFamily="34" charset="0"/>
                <a:ea typeface="TP-Link Aktiv" panose="020B0504020202020204" pitchFamily="34" charset="0"/>
                <a:cs typeface="TP-Link Aktiv" panose="020B0504020202020204" pitchFamily="34" charset="0"/>
              </a:rPr>
              <a:t>TP-Link</a:t>
            </a:r>
            <a:br>
              <a:rPr lang="ru-RU" altLang="zh-CN" sz="4800" b="1" strike="noStrike" spc="-1" dirty="0">
                <a:solidFill>
                  <a:srgbClr val="FFFFFF"/>
                </a:solidFill>
                <a:latin typeface="TP-Link Aktiv" panose="020B0504020202020204" pitchFamily="34" charset="0"/>
                <a:ea typeface="TP-Link Aktiv" panose="020B0504020202020204" pitchFamily="34" charset="0"/>
                <a:cs typeface="TP-Link Aktiv" panose="020B0504020202020204" pitchFamily="34" charset="0"/>
              </a:rPr>
            </a:br>
            <a:r>
              <a:rPr lang="ru-RU" altLang="zh-CN" sz="4800" b="0" spc="-1" dirty="0">
                <a:solidFill>
                  <a:srgbClr val="FFFFFF"/>
                </a:solidFill>
                <a:latin typeface="TP-Link Aktiv" panose="020B0504020202020204" pitchFamily="34" charset="0"/>
                <a:ea typeface="TP-Link Aktiv" panose="020B0504020202020204" pitchFamily="34" charset="0"/>
                <a:cs typeface="TP-Link Aktiv" panose="020B0504020202020204" pitchFamily="34" charset="0"/>
              </a:rPr>
              <a:t>Продукты и решения</a:t>
            </a:r>
            <a:endParaRPr lang="zh-CN" sz="4800" b="0" strike="noStrike" spc="-1" dirty="0">
              <a:solidFill>
                <a:srgbClr val="000000"/>
              </a:solidFill>
              <a:latin typeface="TP-Link Aktiv" panose="020B0504020202020204" pitchFamily="34" charset="0"/>
              <a:cs typeface="TP-Link Aktiv" panose="020B0504020202020204" pitchFamily="34" charset="0"/>
            </a:endParaRPr>
          </a:p>
        </p:txBody>
      </p:sp>
    </p:spTree>
    <p:extLst>
      <p:ext uri="{BB962C8B-B14F-4D97-AF65-F5344CB8AC3E}">
        <p14:creationId xmlns:p14="http://schemas.microsoft.com/office/powerpoint/2010/main" val="553944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Wi-Fi">
            <a:extLst>
              <a:ext uri="{FF2B5EF4-FFF2-40B4-BE49-F238E27FC236}">
                <a16:creationId xmlns:a16="http://schemas.microsoft.com/office/drawing/2014/main" id="{9D935489-B863-2BC5-5DE2-613A7492B3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2420" y="92593"/>
            <a:ext cx="5236248" cy="5236248"/>
          </a:xfrm>
          <a:prstGeom prst="rect">
            <a:avLst/>
          </a:prstGeom>
        </p:spPr>
      </p:pic>
      <p:sp>
        <p:nvSpPr>
          <p:cNvPr id="13" name="Прямоугольник: скругленные противолежащие углы 12">
            <a:extLst>
              <a:ext uri="{FF2B5EF4-FFF2-40B4-BE49-F238E27FC236}">
                <a16:creationId xmlns:a16="http://schemas.microsoft.com/office/drawing/2014/main" id="{2C602F51-2101-B21E-3F3D-A8FD0261ED2E}"/>
              </a:ext>
            </a:extLst>
          </p:cNvPr>
          <p:cNvSpPr/>
          <p:nvPr/>
        </p:nvSpPr>
        <p:spPr>
          <a:xfrm>
            <a:off x="273050" y="242130"/>
            <a:ext cx="2501899" cy="419099"/>
          </a:xfrm>
          <a:prstGeom prst="round2DiagRect">
            <a:avLst/>
          </a:prstGeom>
          <a:solidFill>
            <a:srgbClr val="005565"/>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Arial"/>
              <a:ea typeface="+mn-ea"/>
              <a:cs typeface="+mn-cs"/>
            </a:endParaRPr>
          </a:p>
        </p:txBody>
      </p:sp>
      <p:pic>
        <p:nvPicPr>
          <p:cNvPr id="24" name="Рисунок 23">
            <a:extLst>
              <a:ext uri="{FF2B5EF4-FFF2-40B4-BE49-F238E27FC236}">
                <a16:creationId xmlns:a16="http://schemas.microsoft.com/office/drawing/2014/main" id="{55215C82-049F-48A4-BEFD-0992AD244D10}"/>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884429" y="221673"/>
            <a:ext cx="5045610" cy="4416484"/>
          </a:xfrm>
          <a:prstGeom prst="rect">
            <a:avLst/>
          </a:prstGeom>
        </p:spPr>
      </p:pic>
      <p:sp>
        <p:nvSpPr>
          <p:cNvPr id="6" name="灯片编号占位符 15">
            <a:extLst>
              <a:ext uri="{FF2B5EF4-FFF2-40B4-BE49-F238E27FC236}">
                <a16:creationId xmlns:a16="http://schemas.microsoft.com/office/drawing/2014/main" id="{4EC1ED32-BAD4-4D4E-BCC2-7D0237535CA1}"/>
              </a:ext>
            </a:extLst>
          </p:cNvPr>
          <p:cNvSpPr>
            <a:spLocks noGrp="1"/>
          </p:cNvSpPr>
          <p:nvPr>
            <p:ph type="sldNum" sz="quarter" idx="4294967295"/>
          </p:nvPr>
        </p:nvSpPr>
        <p:spPr>
          <a:xfrm>
            <a:off x="8602663" y="4822825"/>
            <a:ext cx="541337" cy="273050"/>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045E168-1219-CD4A-80ED-4291B526AB8C}" type="slidenum">
              <a:rPr kumimoji="1" lang="zh-CN" altLang="en-US" sz="650" b="0" i="0" u="none" strike="noStrike" kern="1200" cap="none" spc="0" normalizeH="0" baseline="0" noProof="0" smtClean="0">
                <a:ln>
                  <a:noFill/>
                </a:ln>
                <a:solidFill>
                  <a:srgbClr val="FDFDFD"/>
                </a:solidFill>
                <a:effectLst/>
                <a:uLnTx/>
                <a:uFillTx/>
                <a:latin typeface="Aktiv Grotesk" panose="020B0504020202020204" pitchFamily="34" charset="0"/>
                <a:ea typeface="宋体" panose="02010600030101010101" pitchFamily="2" charset="-122"/>
                <a:cs typeface="Aktiv Grotesk" panose="020B05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1" lang="zh-CN" altLang="en-US" sz="650" b="0" i="0" u="none" strike="noStrike" kern="1200" cap="none" spc="0" normalizeH="0" baseline="0" noProof="0" dirty="0">
              <a:ln>
                <a:noFill/>
              </a:ln>
              <a:solidFill>
                <a:srgbClr val="FDFDFD"/>
              </a:solidFill>
              <a:effectLst/>
              <a:uLnTx/>
              <a:uFillTx/>
              <a:latin typeface="Aktiv Grotesk" panose="020B0504020202020204" pitchFamily="34" charset="0"/>
              <a:ea typeface="宋体" panose="02010600030101010101" pitchFamily="2" charset="-122"/>
              <a:cs typeface="Aktiv Grotesk" panose="020B0504020202020204" pitchFamily="34" charset="0"/>
            </a:endParaRPr>
          </a:p>
        </p:txBody>
      </p:sp>
      <p:sp>
        <p:nvSpPr>
          <p:cNvPr id="18" name="标题 17">
            <a:extLst>
              <a:ext uri="{FF2B5EF4-FFF2-40B4-BE49-F238E27FC236}">
                <a16:creationId xmlns:a16="http://schemas.microsoft.com/office/drawing/2014/main" id="{76E2C286-DA5D-42AC-A18D-87EA784DBDD7}"/>
              </a:ext>
            </a:extLst>
          </p:cNvPr>
          <p:cNvSpPr>
            <a:spLocks noGrp="1"/>
          </p:cNvSpPr>
          <p:nvPr>
            <p:ph type="title" idx="4294967295"/>
          </p:nvPr>
        </p:nvSpPr>
        <p:spPr>
          <a:xfrm>
            <a:off x="374242" y="271634"/>
            <a:ext cx="7677150" cy="365125"/>
          </a:xfrm>
        </p:spPr>
        <p:txBody>
          <a:bodyPr>
            <a:noAutofit/>
          </a:bodyPr>
          <a:lstStyle/>
          <a:p>
            <a:r>
              <a:rPr lang="ru-RU" altLang="zh-CN" sz="1600" b="1" dirty="0">
                <a:solidFill>
                  <a:schemeClr val="bg1"/>
                </a:solidFill>
                <a:effectLst>
                  <a:outerShdw blurRad="38100" dist="38100" dir="2700000" algn="tl">
                    <a:srgbClr val="000000">
                      <a:alpha val="43137"/>
                    </a:srgbClr>
                  </a:outerShdw>
                </a:effectLst>
                <a:latin typeface="Aktiv Grotesk" panose="020B0504020202020204" pitchFamily="34" charset="0"/>
                <a:ea typeface="+mn-ea"/>
                <a:cs typeface="Aktiv Grotesk" panose="020B0504020202020204" pitchFamily="34" charset="0"/>
              </a:rPr>
              <a:t>Решение </a:t>
            </a:r>
            <a:r>
              <a:rPr lang="en-US" altLang="zh-CN" sz="1600" b="1" dirty="0">
                <a:solidFill>
                  <a:schemeClr val="bg1"/>
                </a:solidFill>
                <a:effectLst>
                  <a:outerShdw blurRad="38100" dist="38100" dir="2700000" algn="tl">
                    <a:srgbClr val="000000">
                      <a:alpha val="43137"/>
                    </a:srgbClr>
                  </a:outerShdw>
                </a:effectLst>
                <a:latin typeface="Aktiv Grotesk" panose="020B0504020202020204" pitchFamily="34" charset="0"/>
                <a:ea typeface="+mn-ea"/>
                <a:cs typeface="Aktiv Grotesk" panose="020B0504020202020204" pitchFamily="34" charset="0"/>
              </a:rPr>
              <a:t>Omada SDN</a:t>
            </a:r>
          </a:p>
        </p:txBody>
      </p:sp>
      <p:pic>
        <p:nvPicPr>
          <p:cNvPr id="11" name="Picture 2" descr="C:\Users\Shin\Desktop\Untitled-1.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22269" y="1513624"/>
            <a:ext cx="1002817" cy="225702"/>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6598624" y="4361158"/>
            <a:ext cx="1757916" cy="36933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ru-RU" altLang="zh-CN" sz="900" b="1" i="0" u="none" strike="noStrike" kern="1200" cap="none" spc="0" normalizeH="0" baseline="0" noProof="0" dirty="0">
                <a:ln>
                  <a:noFill/>
                </a:ln>
                <a:solidFill>
                  <a:srgbClr val="005464"/>
                </a:solidFill>
                <a:effectLst/>
                <a:uLnTx/>
                <a:uFillTx/>
                <a:latin typeface="Aktiv Grotesk" panose="020B0504020202020204" pitchFamily="34" charset="0"/>
                <a:ea typeface="Aktiv Grotesk" panose="020B0504020202020204" pitchFamily="34" charset="0"/>
                <a:cs typeface="Aktiv Grotesk" panose="020B0504020202020204" pitchFamily="34" charset="0"/>
              </a:rPr>
              <a:t>Профессиональное</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GB" altLang="zh-CN" sz="900" b="1" i="0" u="none" strike="noStrike" kern="1200" cap="none" spc="0" normalizeH="0" baseline="0" noProof="0" dirty="0">
                <a:ln>
                  <a:noFill/>
                </a:ln>
                <a:solidFill>
                  <a:srgbClr val="005464"/>
                </a:solidFill>
                <a:effectLst/>
                <a:uLnTx/>
                <a:uFillTx/>
                <a:latin typeface="Aktiv Grotesk" panose="020B0504020202020204" pitchFamily="34" charset="0"/>
                <a:ea typeface="Aktiv Grotesk" panose="020B0504020202020204" pitchFamily="34" charset="0"/>
                <a:cs typeface="Aktiv Grotesk" panose="020B0504020202020204" pitchFamily="34" charset="0"/>
              </a:rPr>
              <a:t>Wi-Fi </a:t>
            </a:r>
            <a:r>
              <a:rPr kumimoji="1" lang="ru-RU" altLang="zh-CN" sz="900" b="1" i="0" u="none" strike="noStrike" kern="1200" cap="none" spc="0" normalizeH="0" baseline="0" noProof="0" dirty="0">
                <a:ln>
                  <a:noFill/>
                </a:ln>
                <a:solidFill>
                  <a:srgbClr val="005464"/>
                </a:solidFill>
                <a:effectLst/>
                <a:uLnTx/>
                <a:uFillTx/>
                <a:latin typeface="Aktiv Grotesk" panose="020B0504020202020204" pitchFamily="34" charset="0"/>
                <a:ea typeface="Aktiv Grotesk" panose="020B0504020202020204" pitchFamily="34" charset="0"/>
                <a:cs typeface="Aktiv Grotesk" panose="020B0504020202020204" pitchFamily="34" charset="0"/>
              </a:rPr>
              <a:t>решение для бизнеса</a:t>
            </a:r>
            <a:endParaRPr kumimoji="1" lang="zh-CN" altLang="en-US" sz="900" b="1" i="0" u="none" strike="noStrike" kern="1200" cap="none" spc="0" normalizeH="0" baseline="0" noProof="0" dirty="0">
              <a:ln>
                <a:noFill/>
              </a:ln>
              <a:solidFill>
                <a:srgbClr val="005464"/>
              </a:solidFill>
              <a:effectLst/>
              <a:uLnTx/>
              <a:uFillTx/>
              <a:latin typeface="Aktiv Grotesk" panose="020B0504020202020204" pitchFamily="34" charset="0"/>
              <a:ea typeface="Arial" charset="0"/>
              <a:cs typeface="Aktiv Grotesk" panose="020B0504020202020204" pitchFamily="34" charset="0"/>
            </a:endParaRPr>
          </a:p>
        </p:txBody>
      </p:sp>
      <p:pic>
        <p:nvPicPr>
          <p:cNvPr id="3" name="图片 2">
            <a:extLst>
              <a:ext uri="{FF2B5EF4-FFF2-40B4-BE49-F238E27FC236}">
                <a16:creationId xmlns:a16="http://schemas.microsoft.com/office/drawing/2014/main" id="{C4E6D7D7-4DF5-C148-AAD0-B954D1B80C1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4241" y="998271"/>
            <a:ext cx="1157732" cy="299736"/>
          </a:xfrm>
          <a:prstGeom prst="rect">
            <a:avLst/>
          </a:prstGeom>
        </p:spPr>
      </p:pic>
      <p:sp>
        <p:nvSpPr>
          <p:cNvPr id="16" name="内容占位符 15">
            <a:extLst>
              <a:ext uri="{FF2B5EF4-FFF2-40B4-BE49-F238E27FC236}">
                <a16:creationId xmlns:a16="http://schemas.microsoft.com/office/drawing/2014/main" id="{620F7A85-370F-4EE5-B6A6-B257A2C95311}"/>
              </a:ext>
            </a:extLst>
          </p:cNvPr>
          <p:cNvSpPr>
            <a:spLocks noGrp="1"/>
          </p:cNvSpPr>
          <p:nvPr>
            <p:ph sz="quarter" idx="4294967295"/>
          </p:nvPr>
        </p:nvSpPr>
        <p:spPr>
          <a:xfrm>
            <a:off x="374244" y="1509772"/>
            <a:ext cx="3340064" cy="3296092"/>
          </a:xfrm>
        </p:spPr>
        <p:txBody>
          <a:bodyPr>
            <a:noAutofit/>
          </a:bodyPr>
          <a:lstStyle/>
          <a:p>
            <a:pPr marL="0" indent="0">
              <a:lnSpc>
                <a:spcPts val="1500"/>
              </a:lnSpc>
              <a:buNone/>
            </a:pPr>
            <a:r>
              <a:rPr lang="ru-RU" altLang="zh-CN" sz="1000" dirty="0">
                <a:solidFill>
                  <a:srgbClr val="005564"/>
                </a:solidFill>
                <a:cs typeface="Aktiv Grotesk" panose="020B0504020202020204" pitchFamily="34" charset="0"/>
              </a:rPr>
              <a:t>Omada — это платформа, объединяющая коммутаторы, шлюзы и точки доступа в полноценную SDN‑инфраструктуру (SDN — программно-конфигурируемая сеть).</a:t>
            </a:r>
            <a:endParaRPr lang="en-US" altLang="zh-CN" sz="1000" dirty="0">
              <a:solidFill>
                <a:srgbClr val="005564"/>
              </a:solidFill>
              <a:cs typeface="Aktiv Grotesk" panose="020B0504020202020204" pitchFamily="34" charset="0"/>
            </a:endParaRPr>
          </a:p>
          <a:p>
            <a:pPr marL="0" indent="0">
              <a:lnSpc>
                <a:spcPts val="1500"/>
              </a:lnSpc>
              <a:buNone/>
            </a:pPr>
            <a:r>
              <a:rPr lang="ru-RU" altLang="zh-CN" sz="1000" dirty="0" err="1">
                <a:solidFill>
                  <a:srgbClr val="005564"/>
                </a:solidFill>
                <a:cs typeface="Aktiv Grotesk" panose="020B0504020202020204" pitchFamily="34" charset="0"/>
              </a:rPr>
              <a:t>Omada</a:t>
            </a:r>
            <a:r>
              <a:rPr lang="ru-RU" altLang="zh-CN" sz="1000" dirty="0">
                <a:solidFill>
                  <a:srgbClr val="005564"/>
                </a:solidFill>
                <a:cs typeface="Aktiv Grotesk" panose="020B0504020202020204" pitchFamily="34" charset="0"/>
              </a:rPr>
              <a:t> обеспечивает полноценное централизованное управление из облака, образуя масштабируемую сеть с единым интерфейсом управления и создавая бесшовные проводные и беспроводные подключения</a:t>
            </a:r>
            <a:r>
              <a:rPr lang="en-US" altLang="zh-CN" sz="1000" dirty="0">
                <a:solidFill>
                  <a:srgbClr val="005564"/>
                </a:solidFill>
                <a:cs typeface="Aktiv Grotesk" panose="020B0504020202020204" pitchFamily="34" charset="0"/>
              </a:rPr>
              <a:t>, </a:t>
            </a:r>
            <a:r>
              <a:rPr lang="ru-RU" altLang="zh-CN" sz="1000" dirty="0">
                <a:solidFill>
                  <a:srgbClr val="005564"/>
                </a:solidFill>
                <a:cs typeface="Aktiv Grotesk" panose="020B0504020202020204" pitchFamily="34" charset="0"/>
              </a:rPr>
              <a:t>идеально подходящие для гостиниц, школ, организаций ритейла, офисов и не только</a:t>
            </a:r>
            <a:r>
              <a:rPr lang="en-US" altLang="zh-CN" sz="1000" dirty="0">
                <a:solidFill>
                  <a:srgbClr val="005564"/>
                </a:solidFill>
                <a:cs typeface="Aktiv Grotesk" panose="020B0504020202020204" pitchFamily="34" charset="0"/>
              </a:rPr>
              <a:t>.</a:t>
            </a:r>
          </a:p>
        </p:txBody>
      </p:sp>
      <p:graphicFrame>
        <p:nvGraphicFramePr>
          <p:cNvPr id="12" name="Table 73">
            <a:extLst>
              <a:ext uri="{FF2B5EF4-FFF2-40B4-BE49-F238E27FC236}">
                <a16:creationId xmlns:a16="http://schemas.microsoft.com/office/drawing/2014/main" id="{911F05A5-585E-3BDA-A57A-003AB9F7E3BF}"/>
              </a:ext>
            </a:extLst>
          </p:cNvPr>
          <p:cNvGraphicFramePr>
            <a:graphicFrameLocks noGrp="1"/>
          </p:cNvGraphicFramePr>
          <p:nvPr>
            <p:extLst>
              <p:ext uri="{D42A27DB-BD31-4B8C-83A1-F6EECF244321}">
                <p14:modId xmlns:p14="http://schemas.microsoft.com/office/powerpoint/2010/main" val="2282352699"/>
              </p:ext>
            </p:extLst>
          </p:nvPr>
        </p:nvGraphicFramePr>
        <p:xfrm>
          <a:off x="4884908" y="4856748"/>
          <a:ext cx="4264924" cy="286751"/>
        </p:xfrm>
        <a:graphic>
          <a:graphicData uri="http://schemas.openxmlformats.org/drawingml/2006/table">
            <a:tbl>
              <a:tblPr firstRow="1" bandRow="1">
                <a:tableStyleId>{5C22544A-7EE6-4342-B048-85BDC9FD1C3A}</a:tableStyleId>
              </a:tblPr>
              <a:tblGrid>
                <a:gridCol w="4264924">
                  <a:extLst>
                    <a:ext uri="{9D8B030D-6E8A-4147-A177-3AD203B41FA5}">
                      <a16:colId xmlns:a16="http://schemas.microsoft.com/office/drawing/2014/main" val="20000"/>
                    </a:ext>
                  </a:extLst>
                </a:gridCol>
              </a:tblGrid>
              <a:tr h="286751">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600" b="0" dirty="0">
                          <a:solidFill>
                            <a:schemeClr val="bg1">
                              <a:lumMod val="50000"/>
                            </a:schemeClr>
                          </a:solidFill>
                          <a:latin typeface="Aktiv Grotesk" panose="020B0504020202020204" pitchFamily="34" charset="0"/>
                          <a:cs typeface="Aktiv Grotesk" panose="020B0504020202020204" pitchFamily="34" charset="0"/>
                        </a:rPr>
                        <a:t>©</a:t>
                      </a:r>
                      <a:r>
                        <a:rPr lang="en-GB" sz="600" b="0" baseline="0" dirty="0">
                          <a:solidFill>
                            <a:schemeClr val="bg1">
                              <a:lumMod val="50000"/>
                            </a:schemeClr>
                          </a:solidFill>
                          <a:latin typeface="Aktiv Grotesk" panose="020B0504020202020204" pitchFamily="34" charset="0"/>
                          <a:cs typeface="Aktiv Grotesk" panose="020B0504020202020204" pitchFamily="34" charset="0"/>
                        </a:rPr>
                        <a:t> </a:t>
                      </a:r>
                      <a:r>
                        <a:rPr lang="ru-RU" sz="600" b="0" baseline="0" dirty="0">
                          <a:solidFill>
                            <a:schemeClr val="bg1">
                              <a:lumMod val="50000"/>
                            </a:schemeClr>
                          </a:solidFill>
                          <a:latin typeface="Aktiv Grotesk" panose="020B0504020202020204" pitchFamily="34" charset="0"/>
                          <a:cs typeface="Aktiv Grotesk" panose="020B0504020202020204" pitchFamily="34" charset="0"/>
                        </a:rPr>
                        <a:t>2022 </a:t>
                      </a:r>
                      <a:r>
                        <a:rPr lang="en-GB" sz="600" b="0" baseline="0" dirty="0">
                          <a:solidFill>
                            <a:schemeClr val="bg1">
                              <a:lumMod val="50000"/>
                            </a:schemeClr>
                          </a:solidFill>
                          <a:latin typeface="Aktiv Grotesk" panose="020B0504020202020204" pitchFamily="34" charset="0"/>
                          <a:cs typeface="Aktiv Grotesk" panose="020B0504020202020204" pitchFamily="34" charset="0"/>
                        </a:rPr>
                        <a:t>TP-Link, Inc. </a:t>
                      </a:r>
                      <a:r>
                        <a:rPr lang="ru-RU" sz="600" b="0" baseline="0" dirty="0">
                          <a:solidFill>
                            <a:schemeClr val="bg1">
                              <a:lumMod val="50000"/>
                            </a:schemeClr>
                          </a:solidFill>
                          <a:latin typeface="Aktiv Grotesk" panose="020B0504020202020204" pitchFamily="34" charset="0"/>
                          <a:cs typeface="Aktiv Grotesk" panose="020B0504020202020204" pitchFamily="34" charset="0"/>
                        </a:rPr>
                        <a:t>Конфиденциальная информация. Не предназначено для распространения или копирования.</a:t>
                      </a:r>
                      <a:endParaRPr lang="en-GB" sz="600" dirty="0">
                        <a:solidFill>
                          <a:schemeClr val="bg1">
                            <a:lumMod val="50000"/>
                          </a:schemeClr>
                        </a:solidFill>
                        <a:latin typeface="Aktiv Grotesk" panose="020B0504020202020204" pitchFamily="34" charset="0"/>
                      </a:endParaRPr>
                    </a:p>
                  </a:txBody>
                  <a:tcPr>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50636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8947435-7543-4972-8F9D-736D112C9E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39" name="标题 1">
            <a:extLst>
              <a:ext uri="{FF2B5EF4-FFF2-40B4-BE49-F238E27FC236}">
                <a16:creationId xmlns:a16="http://schemas.microsoft.com/office/drawing/2014/main" id="{572F6D89-4E99-44F1-BE3A-FF087B8606E2}"/>
              </a:ext>
            </a:extLst>
          </p:cNvPr>
          <p:cNvSpPr txBox="1">
            <a:spLocks/>
          </p:cNvSpPr>
          <p:nvPr/>
        </p:nvSpPr>
        <p:spPr>
          <a:xfrm>
            <a:off x="479537" y="319564"/>
            <a:ext cx="8184926" cy="280184"/>
          </a:xfrm>
          <a:prstGeom prst="rect">
            <a:avLst/>
          </a:prstGeom>
        </p:spPr>
        <p:txBody>
          <a:bodyPr vert="horz" lIns="68580" tIns="34290" rIns="68580" bIns="34290" rtlCol="0" anchor="t">
            <a:noAutofit/>
          </a:bodyPr>
          <a:lstStyle>
            <a:lvl1pPr>
              <a:lnSpc>
                <a:spcPct val="110000"/>
              </a:lnSpc>
              <a:spcBef>
                <a:spcPct val="0"/>
              </a:spcBef>
              <a:buNone/>
              <a:defRPr sz="2000" b="1" i="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stStyle>
          <a:p>
            <a:pPr algn="ctr"/>
            <a:r>
              <a:rPr lang="ru-RU" altLang="zh-CN" sz="1500" dirty="0">
                <a:solidFill>
                  <a:schemeClr val="bg1"/>
                </a:solidFill>
              </a:rPr>
              <a:t>Что такое -</a:t>
            </a:r>
            <a:r>
              <a:rPr lang="en-US" altLang="zh-CN" sz="1500" dirty="0">
                <a:solidFill>
                  <a:schemeClr val="bg1"/>
                </a:solidFill>
              </a:rPr>
              <a:t> SDN (</a:t>
            </a:r>
            <a:r>
              <a:rPr lang="ru-RU" altLang="zh-CN" sz="1500" dirty="0">
                <a:solidFill>
                  <a:schemeClr val="bg1"/>
                </a:solidFill>
              </a:rPr>
              <a:t>Программно-конфигурируемая сеть</a:t>
            </a:r>
            <a:r>
              <a:rPr lang="en-US" altLang="zh-CN" sz="1500" dirty="0">
                <a:solidFill>
                  <a:schemeClr val="bg1"/>
                </a:solidFill>
              </a:rPr>
              <a:t>)</a:t>
            </a:r>
            <a:endParaRPr lang="zh-CN" altLang="en-US" sz="1500" dirty="0">
              <a:solidFill>
                <a:schemeClr val="bg1"/>
              </a:solidFill>
            </a:endParaRPr>
          </a:p>
        </p:txBody>
      </p:sp>
      <p:sp>
        <p:nvSpPr>
          <p:cNvPr id="374" name="灯片编号占位符 15">
            <a:extLst>
              <a:ext uri="{FF2B5EF4-FFF2-40B4-BE49-F238E27FC236}">
                <a16:creationId xmlns:a16="http://schemas.microsoft.com/office/drawing/2014/main" id="{2859286C-0054-4470-BF84-4DE6247E030C}"/>
              </a:ext>
            </a:extLst>
          </p:cNvPr>
          <p:cNvSpPr>
            <a:spLocks noGrp="1"/>
          </p:cNvSpPr>
          <p:nvPr>
            <p:ph type="sldNum" sz="quarter" idx="12"/>
          </p:nvPr>
        </p:nvSpPr>
        <p:spPr>
          <a:xfrm>
            <a:off x="8566561" y="4845214"/>
            <a:ext cx="540932" cy="273844"/>
          </a:xfrm>
        </p:spPr>
        <p:txBody>
          <a:bodyPr/>
          <a:lstStyle/>
          <a:p>
            <a:fld id="{8045E168-1219-CD4A-80ED-4291B526AB8C}" type="slidenum">
              <a:rPr kumimoji="1" lang="zh-CN" altLang="en-US" smtClean="0"/>
              <a:pPr/>
              <a:t>11</a:t>
            </a:fld>
            <a:endParaRPr kumimoji="1" lang="zh-CN" altLang="en-US" dirty="0"/>
          </a:p>
        </p:txBody>
      </p:sp>
      <p:sp>
        <p:nvSpPr>
          <p:cNvPr id="377" name="文本框 376">
            <a:extLst>
              <a:ext uri="{FF2B5EF4-FFF2-40B4-BE49-F238E27FC236}">
                <a16:creationId xmlns:a16="http://schemas.microsoft.com/office/drawing/2014/main" id="{63B36894-142A-4B16-A44E-10B6CC90B69F}"/>
              </a:ext>
            </a:extLst>
          </p:cNvPr>
          <p:cNvSpPr txBox="1"/>
          <p:nvPr/>
        </p:nvSpPr>
        <p:spPr>
          <a:xfrm>
            <a:off x="1055077" y="1451074"/>
            <a:ext cx="2909948" cy="276999"/>
          </a:xfrm>
          <a:prstGeom prst="rect">
            <a:avLst/>
          </a:prstGeom>
          <a:noFill/>
        </p:spPr>
        <p:txBody>
          <a:bodyPr wrap="square" rtlCol="0" anchor="t">
            <a:spAutoFit/>
          </a:bodyPr>
          <a:lstStyle/>
          <a:p>
            <a:pPr algn="ctr">
              <a:buClrTx/>
              <a:buSzTx/>
              <a:buFontTx/>
            </a:pPr>
            <a:r>
              <a:rPr lang="ru-RU" altLang="zh-CN" sz="1200" b="1" dirty="0">
                <a:solidFill>
                  <a:schemeClr val="bg1"/>
                </a:solidFill>
                <a:latin typeface="TP-Link Aktiv" panose="020B0504020202020204" pitchFamily="34" charset="0"/>
                <a:ea typeface="TP-Link Aktiv" panose="020B0504020202020204" pitchFamily="34" charset="0"/>
                <a:cs typeface="TP-Link Aktiv" panose="020B0504020202020204" pitchFamily="34" charset="0"/>
              </a:rPr>
              <a:t>Традиционная сеть</a:t>
            </a:r>
            <a:endParaRPr lang="zh-CN" altLang="en-US" sz="1200" b="1" dirty="0">
              <a:solidFill>
                <a:schemeClr val="bg1"/>
              </a:solidFill>
              <a:latin typeface="TP-Link Aktiv" panose="020B0504020202020204" pitchFamily="34" charset="0"/>
              <a:ea typeface="TP-Link Aktiv" panose="020B0504020202020204" pitchFamily="34" charset="0"/>
              <a:cs typeface="TP-Link Aktiv" panose="020B0504020202020204" pitchFamily="34" charset="0"/>
            </a:endParaRPr>
          </a:p>
        </p:txBody>
      </p:sp>
      <p:sp>
        <p:nvSpPr>
          <p:cNvPr id="378" name="文本框 377">
            <a:extLst>
              <a:ext uri="{FF2B5EF4-FFF2-40B4-BE49-F238E27FC236}">
                <a16:creationId xmlns:a16="http://schemas.microsoft.com/office/drawing/2014/main" id="{4A5ACCA8-60EB-4575-B310-3FADEC4A8D33}"/>
              </a:ext>
            </a:extLst>
          </p:cNvPr>
          <p:cNvSpPr txBox="1"/>
          <p:nvPr/>
        </p:nvSpPr>
        <p:spPr>
          <a:xfrm>
            <a:off x="5257558" y="1451074"/>
            <a:ext cx="2909948" cy="276999"/>
          </a:xfrm>
          <a:prstGeom prst="rect">
            <a:avLst/>
          </a:prstGeom>
          <a:noFill/>
        </p:spPr>
        <p:txBody>
          <a:bodyPr wrap="square" rtlCol="0" anchor="t">
            <a:spAutoFit/>
          </a:bodyPr>
          <a:lstStyle/>
          <a:p>
            <a:pPr algn="ctr">
              <a:buClrTx/>
              <a:buSzTx/>
              <a:buFontTx/>
            </a:pPr>
            <a:r>
              <a:rPr lang="ru-RU" altLang="zh-CN" sz="1200" b="1" dirty="0">
                <a:solidFill>
                  <a:schemeClr val="bg1"/>
                </a:solidFill>
                <a:latin typeface="TP-Link Aktiv" panose="020B0504020202020204" pitchFamily="34" charset="0"/>
                <a:ea typeface="TP-Link Aktiv" panose="020B0504020202020204" pitchFamily="34" charset="0"/>
                <a:cs typeface="TP-Link Aktiv" panose="020B0504020202020204" pitchFamily="34" charset="0"/>
              </a:rPr>
              <a:t>Сеть с</a:t>
            </a:r>
            <a:r>
              <a:rPr lang="en-US" altLang="zh-CN" sz="1200" b="1" dirty="0">
                <a:solidFill>
                  <a:schemeClr val="bg1"/>
                </a:solidFill>
                <a:latin typeface="TP-Link Aktiv" panose="020B0504020202020204" pitchFamily="34" charset="0"/>
                <a:ea typeface="TP-Link Aktiv" panose="020B0504020202020204" pitchFamily="34" charset="0"/>
                <a:cs typeface="TP-Link Aktiv" panose="020B0504020202020204" pitchFamily="34" charset="0"/>
              </a:rPr>
              <a:t> SDN</a:t>
            </a:r>
            <a:endParaRPr lang="zh-CN" altLang="en-US" sz="1200" b="1" dirty="0">
              <a:solidFill>
                <a:schemeClr val="bg1"/>
              </a:solidFill>
              <a:latin typeface="TP-Link Aktiv" panose="020B0504020202020204" pitchFamily="34" charset="0"/>
              <a:ea typeface="TP-Link Aktiv" panose="020B0504020202020204" pitchFamily="34" charset="0"/>
              <a:cs typeface="TP-Link Aktiv" panose="020B0504020202020204" pitchFamily="34" charset="0"/>
            </a:endParaRPr>
          </a:p>
        </p:txBody>
      </p:sp>
      <p:sp>
        <p:nvSpPr>
          <p:cNvPr id="379" name="文本框 378">
            <a:extLst>
              <a:ext uri="{FF2B5EF4-FFF2-40B4-BE49-F238E27FC236}">
                <a16:creationId xmlns:a16="http://schemas.microsoft.com/office/drawing/2014/main" id="{CA3A6483-A07C-4A8F-A54D-D6E4E03BF9B7}"/>
              </a:ext>
            </a:extLst>
          </p:cNvPr>
          <p:cNvSpPr txBox="1"/>
          <p:nvPr/>
        </p:nvSpPr>
        <p:spPr>
          <a:xfrm>
            <a:off x="7416024" y="1962083"/>
            <a:ext cx="932458" cy="369332"/>
          </a:xfrm>
          <a:prstGeom prst="rect">
            <a:avLst/>
          </a:prstGeom>
          <a:noFill/>
        </p:spPr>
        <p:txBody>
          <a:bodyPr wrap="square" rtlCol="0" anchor="t">
            <a:spAutoFit/>
          </a:bodyPr>
          <a:lstStyle/>
          <a:p>
            <a:pPr algn="ctr">
              <a:buClrTx/>
              <a:buSzTx/>
              <a:buFontTx/>
            </a:pPr>
            <a:r>
              <a:rPr lang="ru-RU" altLang="zh-CN" sz="600" dirty="0">
                <a:solidFill>
                  <a:srgbClr val="467AAF"/>
                </a:solidFill>
                <a:latin typeface="TP-Link Aktiv" panose="020B0504020202020204" pitchFamily="34" charset="0"/>
                <a:ea typeface="TP-Link Aktiv" panose="020B0504020202020204" pitchFamily="34" charset="0"/>
                <a:cs typeface="TP-Link Aktiv" panose="020B0504020202020204" pitchFamily="34" charset="0"/>
              </a:rPr>
              <a:t>Централизованный мониторинг и управление</a:t>
            </a:r>
            <a:endParaRPr lang="zh-CN" altLang="en-US" sz="600" dirty="0">
              <a:solidFill>
                <a:srgbClr val="467AAF"/>
              </a:solidFill>
              <a:latin typeface="TP-Link Aktiv" panose="020B0504020202020204" pitchFamily="34" charset="0"/>
              <a:ea typeface="TP-Link Aktiv" panose="020B0504020202020204" pitchFamily="34" charset="0"/>
              <a:cs typeface="TP-Link Aktiv" panose="020B0504020202020204" pitchFamily="34" charset="0"/>
            </a:endParaRPr>
          </a:p>
        </p:txBody>
      </p:sp>
    </p:spTree>
    <p:extLst>
      <p:ext uri="{BB962C8B-B14F-4D97-AF65-F5344CB8AC3E}">
        <p14:creationId xmlns:p14="http://schemas.microsoft.com/office/powerpoint/2010/main" val="1714813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62C1A4D-D9C4-44FF-BB03-04F6B11A46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85603" y="1335848"/>
            <a:ext cx="2860718" cy="1896345"/>
          </a:xfrm>
          <a:prstGeom prst="rect">
            <a:avLst/>
          </a:prstGeom>
        </p:spPr>
      </p:pic>
      <p:sp>
        <p:nvSpPr>
          <p:cNvPr id="2" name="标题 1"/>
          <p:cNvSpPr>
            <a:spLocks noGrp="1"/>
          </p:cNvSpPr>
          <p:nvPr>
            <p:ph type="title"/>
          </p:nvPr>
        </p:nvSpPr>
        <p:spPr/>
        <p:txBody>
          <a:bodyPr>
            <a:noAutofit/>
          </a:bodyPr>
          <a:lstStyle/>
          <a:p>
            <a:r>
              <a:rPr lang="zh-CN" altLang="en-US" dirty="0"/>
              <a:t>Omada </a:t>
            </a:r>
            <a:r>
              <a:rPr lang="en-US" altLang="zh-CN" dirty="0"/>
              <a:t>Cloud SDN</a:t>
            </a:r>
            <a:r>
              <a:rPr lang="ru-RU" altLang="zh-CN" dirty="0"/>
              <a:t> </a:t>
            </a:r>
            <a:r>
              <a:rPr lang="zh-CN" altLang="en-US" dirty="0"/>
              <a:t>—</a:t>
            </a:r>
            <a:r>
              <a:rPr lang="ru-RU" altLang="zh-CN" dirty="0"/>
              <a:t> Умное облачное решение для бизнес-сетей</a:t>
            </a:r>
            <a:endParaRPr lang="zh-CN" altLang="en-US" dirty="0"/>
          </a:p>
        </p:txBody>
      </p:sp>
      <p:grpSp>
        <p:nvGrpSpPr>
          <p:cNvPr id="17" name="组合 16"/>
          <p:cNvGrpSpPr/>
          <p:nvPr/>
        </p:nvGrpSpPr>
        <p:grpSpPr>
          <a:xfrm>
            <a:off x="559857" y="1069652"/>
            <a:ext cx="4961426" cy="3274239"/>
            <a:chOff x="2998101" y="1314611"/>
            <a:chExt cx="7713443" cy="5090401"/>
          </a:xfrm>
        </p:grpSpPr>
        <p:pic>
          <p:nvPicPr>
            <p:cNvPr id="11" name="图片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8101" y="1698977"/>
              <a:ext cx="7713443" cy="4706035"/>
            </a:xfrm>
            <a:prstGeom prst="rect">
              <a:avLst/>
            </a:prstGeom>
          </p:spPr>
        </p:pic>
        <p:sp>
          <p:nvSpPr>
            <p:cNvPr id="4" name="文本框 3"/>
            <p:cNvSpPr txBox="1"/>
            <p:nvPr/>
          </p:nvSpPr>
          <p:spPr>
            <a:xfrm>
              <a:off x="8366391" y="1374748"/>
              <a:ext cx="1426016" cy="322984"/>
            </a:xfrm>
            <a:prstGeom prst="rect">
              <a:avLst/>
            </a:prstGeom>
            <a:noFill/>
          </p:spPr>
          <p:txBody>
            <a:bodyPr wrap="none" rtlCol="0">
              <a:spAutoFit/>
            </a:bodyPr>
            <a:lstStyle/>
            <a:p>
              <a:r>
                <a:rPr lang="en-US" altLang="zh-CN" sz="750" b="1" dirty="0">
                  <a:solidFill>
                    <a:srgbClr val="005564"/>
                  </a:solidFill>
                  <a:latin typeface="TP-Link Aktiv" panose="020B0504020202020204" pitchFamily="34" charset="0"/>
                  <a:ea typeface="Arial Unicode MS" panose="020B0604020202020204" pitchFamily="34" charset="-122"/>
                  <a:cs typeface="TP-Link Aktiv" panose="020B0504020202020204" pitchFamily="34" charset="0"/>
                </a:rPr>
                <a:t>Omada Routers </a:t>
              </a:r>
            </a:p>
          </p:txBody>
        </p:sp>
        <p:sp>
          <p:nvSpPr>
            <p:cNvPr id="21" name="文本框 20"/>
            <p:cNvSpPr txBox="1"/>
            <p:nvPr/>
          </p:nvSpPr>
          <p:spPr>
            <a:xfrm>
              <a:off x="5157282" y="1314611"/>
              <a:ext cx="1762457" cy="502419"/>
            </a:xfrm>
            <a:prstGeom prst="rect">
              <a:avLst/>
            </a:prstGeom>
            <a:noFill/>
          </p:spPr>
          <p:txBody>
            <a:bodyPr wrap="none" rtlCol="0">
              <a:spAutoFit/>
            </a:bodyPr>
            <a:lstStyle/>
            <a:p>
              <a:r>
                <a:rPr lang="en-US" altLang="zh-CN" sz="750" b="1" dirty="0">
                  <a:solidFill>
                    <a:srgbClr val="005564"/>
                  </a:solidFill>
                  <a:latin typeface="TP-Link Aktiv" panose="020B0504020202020204" pitchFamily="34" charset="0"/>
                  <a:ea typeface="Arial Unicode MS" panose="020B0604020202020204" pitchFamily="34" charset="-122"/>
                  <a:cs typeface="TP-Link Aktiv" panose="020B0504020202020204" pitchFamily="34" charset="0"/>
                </a:rPr>
                <a:t>JetStream Switches </a:t>
              </a:r>
            </a:p>
            <a:p>
              <a:r>
                <a:rPr lang="en-US" altLang="zh-CN" sz="750" b="1" dirty="0">
                  <a:solidFill>
                    <a:srgbClr val="005564"/>
                  </a:solidFill>
                  <a:latin typeface="TP-Link Aktiv" panose="020B0504020202020204" pitchFamily="34" charset="0"/>
                  <a:ea typeface="Arial Unicode MS" panose="020B0604020202020204" pitchFamily="34" charset="-122"/>
                  <a:cs typeface="TP-Link Aktiv" panose="020B0504020202020204" pitchFamily="34" charset="0"/>
                </a:rPr>
                <a:t>by Omada SDN</a:t>
              </a:r>
              <a:endParaRPr lang="zh-CN" altLang="en-US" sz="750" b="1" dirty="0">
                <a:solidFill>
                  <a:srgbClr val="005564"/>
                </a:solidFill>
                <a:latin typeface="TP-Link Aktiv" panose="020B0504020202020204" pitchFamily="34" charset="0"/>
                <a:ea typeface="Arial Unicode MS" panose="020B0604020202020204" pitchFamily="34" charset="-122"/>
                <a:cs typeface="TP-Link Aktiv" panose="020B0504020202020204" pitchFamily="34" charset="0"/>
              </a:endParaRPr>
            </a:p>
          </p:txBody>
        </p:sp>
        <p:sp>
          <p:nvSpPr>
            <p:cNvPr id="13" name="文本框 12">
              <a:extLst>
                <a:ext uri="{FF2B5EF4-FFF2-40B4-BE49-F238E27FC236}">
                  <a16:creationId xmlns:a16="http://schemas.microsoft.com/office/drawing/2014/main" id="{667C2519-30CB-472C-BA53-9E477BDF12CC}"/>
                </a:ext>
              </a:extLst>
            </p:cNvPr>
            <p:cNvSpPr txBox="1"/>
            <p:nvPr/>
          </p:nvSpPr>
          <p:spPr>
            <a:xfrm>
              <a:off x="9631391" y="3928696"/>
              <a:ext cx="1015635" cy="681856"/>
            </a:xfrm>
            <a:prstGeom prst="rect">
              <a:avLst/>
            </a:prstGeom>
            <a:solidFill>
              <a:schemeClr val="bg1"/>
            </a:solidFill>
          </p:spPr>
          <p:txBody>
            <a:bodyPr wrap="square" rtlCol="0">
              <a:spAutoFit/>
            </a:bodyPr>
            <a:lstStyle/>
            <a:p>
              <a:r>
                <a:rPr lang="en-US" altLang="zh-CN" sz="750" b="1" dirty="0">
                  <a:solidFill>
                    <a:srgbClr val="005564"/>
                  </a:solidFill>
                  <a:latin typeface="TP-Link Aktiv" panose="020B0504020202020204" pitchFamily="34" charset="0"/>
                  <a:ea typeface="Arial Unicode MS" panose="020B0604020202020204" pitchFamily="34" charset="-122"/>
                  <a:cs typeface="TP-Link Aktiv" panose="020B0504020202020204" pitchFamily="34" charset="0"/>
                </a:rPr>
                <a:t>Omada SDN Controller</a:t>
              </a:r>
              <a:endParaRPr lang="zh-CN" altLang="en-US" sz="750" b="1" dirty="0">
                <a:solidFill>
                  <a:srgbClr val="005564"/>
                </a:solidFill>
                <a:latin typeface="TP-Link Aktiv" panose="020B0504020202020204" pitchFamily="34" charset="0"/>
                <a:ea typeface="Arial Unicode MS" panose="020B0604020202020204" pitchFamily="34" charset="-122"/>
                <a:cs typeface="TP-Link Aktiv" panose="020B0504020202020204" pitchFamily="34" charset="0"/>
              </a:endParaRPr>
            </a:p>
          </p:txBody>
        </p:sp>
      </p:grpSp>
      <p:sp>
        <p:nvSpPr>
          <p:cNvPr id="15" name="文本框 14">
            <a:extLst>
              <a:ext uri="{FF2B5EF4-FFF2-40B4-BE49-F238E27FC236}">
                <a16:creationId xmlns:a16="http://schemas.microsoft.com/office/drawing/2014/main" id="{C5B0588E-E785-4CEE-B272-6A43D8246AC9}"/>
              </a:ext>
            </a:extLst>
          </p:cNvPr>
          <p:cNvSpPr txBox="1"/>
          <p:nvPr/>
        </p:nvSpPr>
        <p:spPr>
          <a:xfrm>
            <a:off x="5791383" y="3337538"/>
            <a:ext cx="2909948" cy="530915"/>
          </a:xfrm>
          <a:prstGeom prst="rect">
            <a:avLst/>
          </a:prstGeom>
          <a:noFill/>
        </p:spPr>
        <p:txBody>
          <a:bodyPr wrap="square" rtlCol="0" anchor="t">
            <a:spAutoFit/>
          </a:bodyPr>
          <a:lstStyle/>
          <a:p>
            <a:pPr algn="ctr">
              <a:buClrTx/>
              <a:buSzTx/>
              <a:buFontTx/>
            </a:pPr>
            <a:r>
              <a:rPr lang="en-US" altLang="zh-CN" sz="1050" b="1"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Omada </a:t>
            </a:r>
            <a:r>
              <a:rPr lang="ru-RU" altLang="zh-CN" sz="1050" b="1"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Платформа централизованного управления</a:t>
            </a:r>
            <a:endParaRPr lang="en-US" altLang="zh-CN" sz="1050" b="1" dirty="0">
              <a:solidFill>
                <a:srgbClr val="005464"/>
              </a:solidFill>
              <a:latin typeface="TP-Link Aktiv" panose="020B0504020202020204" pitchFamily="34" charset="0"/>
              <a:ea typeface="TP-Link Aktiv" panose="020B0504020202020204" pitchFamily="34" charset="0"/>
              <a:cs typeface="TP-Link Aktiv" panose="020B0504020202020204" pitchFamily="34" charset="0"/>
            </a:endParaRPr>
          </a:p>
          <a:p>
            <a:pPr algn="ctr">
              <a:buClrTx/>
              <a:buSzTx/>
              <a:buFontTx/>
            </a:pPr>
            <a:r>
              <a:rPr lang="ru-RU" altLang="zh-CN" sz="75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Контроллер + интерфейс управления</a:t>
            </a:r>
            <a:endParaRPr lang="zh-CN" altLang="en-US" sz="750" dirty="0">
              <a:solidFill>
                <a:srgbClr val="005464"/>
              </a:solidFill>
              <a:latin typeface="TP-Link Aktiv" panose="020B0504020202020204" pitchFamily="34" charset="0"/>
              <a:ea typeface="TP-Link Aktiv" panose="020B0504020202020204" pitchFamily="34" charset="0"/>
              <a:cs typeface="TP-Link Aktiv" panose="020B0504020202020204" pitchFamily="34" charset="0"/>
            </a:endParaRPr>
          </a:p>
        </p:txBody>
      </p:sp>
      <p:cxnSp>
        <p:nvCxnSpPr>
          <p:cNvPr id="6" name="直线连接符 5">
            <a:extLst>
              <a:ext uri="{FF2B5EF4-FFF2-40B4-BE49-F238E27FC236}">
                <a16:creationId xmlns:a16="http://schemas.microsoft.com/office/drawing/2014/main" id="{1012091B-8269-434C-ABDD-33240F795172}"/>
              </a:ext>
            </a:extLst>
          </p:cNvPr>
          <p:cNvCxnSpPr>
            <a:cxnSpLocks/>
          </p:cNvCxnSpPr>
          <p:nvPr/>
        </p:nvCxnSpPr>
        <p:spPr>
          <a:xfrm>
            <a:off x="5635583" y="1164867"/>
            <a:ext cx="0" cy="3044537"/>
          </a:xfrm>
          <a:prstGeom prst="line">
            <a:avLst/>
          </a:prstGeom>
          <a:ln>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4" name="灯片编号占位符 15">
            <a:extLst>
              <a:ext uri="{FF2B5EF4-FFF2-40B4-BE49-F238E27FC236}">
                <a16:creationId xmlns:a16="http://schemas.microsoft.com/office/drawing/2014/main" id="{72CBD283-4A29-4E35-B4C0-6AE5D6B07901}"/>
              </a:ext>
            </a:extLst>
          </p:cNvPr>
          <p:cNvSpPr>
            <a:spLocks noGrp="1"/>
          </p:cNvSpPr>
          <p:nvPr>
            <p:ph type="sldNum" sz="quarter" idx="12"/>
          </p:nvPr>
        </p:nvSpPr>
        <p:spPr>
          <a:xfrm>
            <a:off x="8566561" y="4845214"/>
            <a:ext cx="540932" cy="273844"/>
          </a:xfrm>
        </p:spPr>
        <p:txBody>
          <a:bodyPr/>
          <a:lstStyle/>
          <a:p>
            <a:fld id="{8045E168-1219-CD4A-80ED-4291B526AB8C}" type="slidenum">
              <a:rPr kumimoji="1" lang="zh-CN" altLang="en-US" smtClean="0"/>
              <a:pPr/>
              <a:t>12</a:t>
            </a:fld>
            <a:endParaRPr kumimoji="1" lang="zh-CN" altLang="en-US" dirty="0"/>
          </a:p>
        </p:txBody>
      </p:sp>
    </p:spTree>
    <p:extLst>
      <p:ext uri="{BB962C8B-B14F-4D97-AF65-F5344CB8AC3E}">
        <p14:creationId xmlns:p14="http://schemas.microsoft.com/office/powerpoint/2010/main" val="1429547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C9BDA76D-E057-43AB-A5F0-A0B3BCB326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8160" y="1180564"/>
            <a:ext cx="5463546" cy="2962292"/>
          </a:xfrm>
          <a:prstGeom prst="rect">
            <a:avLst/>
          </a:prstGeom>
        </p:spPr>
      </p:pic>
      <p:sp>
        <p:nvSpPr>
          <p:cNvPr id="2" name="标题 1"/>
          <p:cNvSpPr>
            <a:spLocks noGrp="1"/>
          </p:cNvSpPr>
          <p:nvPr>
            <p:ph type="title"/>
          </p:nvPr>
        </p:nvSpPr>
        <p:spPr/>
        <p:txBody>
          <a:bodyPr>
            <a:noAutofit/>
          </a:bodyPr>
          <a:lstStyle/>
          <a:p>
            <a:r>
              <a:rPr lang="ru-RU" altLang="zh-CN" dirty="0"/>
              <a:t>Комплексные решения для любых сценариев</a:t>
            </a:r>
            <a:endParaRPr lang="zh-CN" altLang="en-US" dirty="0"/>
          </a:p>
        </p:txBody>
      </p:sp>
      <p:sp>
        <p:nvSpPr>
          <p:cNvPr id="22" name="灯片编号占位符 9"/>
          <p:cNvSpPr>
            <a:spLocks noGrp="1"/>
          </p:cNvSpPr>
          <p:nvPr>
            <p:ph type="sldNum" sz="quarter" idx="12"/>
          </p:nvPr>
        </p:nvSpPr>
        <p:spPr/>
        <p:txBody>
          <a:bodyPr/>
          <a:lstStyle/>
          <a:p>
            <a:fld id="{8045E168-1219-CD4A-80ED-4291B526AB8C}" type="slidenum">
              <a:rPr kumimoji="1" lang="zh-CN" altLang="en-US" smtClean="0"/>
              <a:t>13</a:t>
            </a:fld>
            <a:endParaRPr kumimoji="1" lang="zh-CN" altLang="en-US" dirty="0"/>
          </a:p>
        </p:txBody>
      </p:sp>
      <p:grpSp>
        <p:nvGrpSpPr>
          <p:cNvPr id="9" name="组合 8">
            <a:extLst>
              <a:ext uri="{FF2B5EF4-FFF2-40B4-BE49-F238E27FC236}">
                <a16:creationId xmlns:a16="http://schemas.microsoft.com/office/drawing/2014/main" id="{F6C298EC-6B52-4532-8474-5695197C91FB}"/>
              </a:ext>
            </a:extLst>
          </p:cNvPr>
          <p:cNvGrpSpPr/>
          <p:nvPr/>
        </p:nvGrpSpPr>
        <p:grpSpPr>
          <a:xfrm>
            <a:off x="865701" y="1011130"/>
            <a:ext cx="1404614" cy="1720561"/>
            <a:chOff x="1643073" y="1764391"/>
            <a:chExt cx="1872818" cy="2294080"/>
          </a:xfrm>
        </p:grpSpPr>
        <p:pic>
          <p:nvPicPr>
            <p:cNvPr id="10" name="图片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43073" y="1764391"/>
              <a:ext cx="1337945" cy="1219835"/>
            </a:xfrm>
            <a:prstGeom prst="rect">
              <a:avLst/>
            </a:prstGeom>
          </p:spPr>
        </p:pic>
        <p:sp>
          <p:nvSpPr>
            <p:cNvPr id="11" name="文本框 10"/>
            <p:cNvSpPr txBox="1"/>
            <p:nvPr/>
          </p:nvSpPr>
          <p:spPr>
            <a:xfrm>
              <a:off x="1643073" y="3013737"/>
              <a:ext cx="1217296" cy="338555"/>
            </a:xfrm>
            <a:prstGeom prst="rect">
              <a:avLst/>
            </a:prstGeom>
            <a:noFill/>
          </p:spPr>
          <p:txBody>
            <a:bodyPr wrap="square" rtlCol="0" anchor="t">
              <a:spAutoFit/>
            </a:bodyPr>
            <a:lstStyle/>
            <a:p>
              <a:r>
                <a:rPr lang="ru-RU" altLang="zh-CN" sz="1050" b="1" dirty="0">
                  <a:solidFill>
                    <a:srgbClr val="4ECED7"/>
                  </a:solidFill>
                  <a:latin typeface="TP-Link Aktiv" panose="020B0504020202020204" pitchFamily="34" charset="0"/>
                  <a:cs typeface="TP-Link Aktiv" panose="020B0504020202020204" pitchFamily="34" charset="0"/>
                </a:rPr>
                <a:t>Больницы</a:t>
              </a:r>
              <a:endParaRPr lang="zh-CN" altLang="en-US" sz="1050" b="1" dirty="0">
                <a:solidFill>
                  <a:srgbClr val="4ECED7"/>
                </a:solidFill>
                <a:latin typeface="TP-Link Aktiv" panose="020B0504020202020204" pitchFamily="34" charset="0"/>
                <a:cs typeface="TP-Link Aktiv" panose="020B0504020202020204" pitchFamily="34" charset="0"/>
              </a:endParaRPr>
            </a:p>
          </p:txBody>
        </p:sp>
        <p:sp>
          <p:nvSpPr>
            <p:cNvPr id="15" name="文本框 14"/>
            <p:cNvSpPr txBox="1"/>
            <p:nvPr/>
          </p:nvSpPr>
          <p:spPr>
            <a:xfrm>
              <a:off x="1643073" y="3319807"/>
              <a:ext cx="1872818" cy="738664"/>
            </a:xfrm>
            <a:prstGeom prst="rect">
              <a:avLst/>
            </a:prstGeom>
            <a:noFill/>
          </p:spPr>
          <p:txBody>
            <a:bodyPr wrap="square" rtlCol="0" anchor="t">
              <a:spAutoFit/>
            </a:bodyPr>
            <a:lstStyle/>
            <a:p>
              <a:pPr marL="128588" indent="-128588">
                <a:buFont typeface="Wingdings" panose="05000000000000000000" pitchFamily="2" charset="2"/>
                <a:buChar char="ü"/>
              </a:pPr>
              <a:r>
                <a:rPr kumimoji="1" lang="zh-CN" altLang="en-US" sz="750" dirty="0">
                  <a:solidFill>
                    <a:srgbClr val="005464"/>
                  </a:solidFill>
                  <a:latin typeface="TP-Link Aktiv" panose="020B0504020202020204" pitchFamily="34" charset="0"/>
                  <a:cs typeface="TP-Link Aktiv" panose="020B0504020202020204" pitchFamily="34" charset="0"/>
                </a:rPr>
                <a:t>Full Wi-Fi coverage and wired connections</a:t>
              </a:r>
            </a:p>
            <a:p>
              <a:pPr marL="128588" indent="-128588">
                <a:buFont typeface="Wingdings" panose="05000000000000000000" pitchFamily="2" charset="2"/>
                <a:buChar char="ü"/>
              </a:pPr>
              <a:r>
                <a:rPr kumimoji="1" lang="zh-CN" altLang="en-US" sz="750" dirty="0">
                  <a:solidFill>
                    <a:srgbClr val="005464"/>
                  </a:solidFill>
                  <a:latin typeface="TP-Link Aktiv" panose="020B0504020202020204" pitchFamily="34" charset="0"/>
                  <a:cs typeface="TP-Link Aktiv" panose="020B0504020202020204" pitchFamily="34" charset="0"/>
                </a:rPr>
                <a:t>Flexible guest control</a:t>
              </a:r>
            </a:p>
            <a:p>
              <a:pPr marL="128588" indent="-128588">
                <a:buFont typeface="Wingdings" panose="05000000000000000000" pitchFamily="2" charset="2"/>
                <a:buChar char="ü"/>
              </a:pPr>
              <a:r>
                <a:rPr kumimoji="1" lang="en-US" altLang="zh-CN" sz="75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Seamless </a:t>
              </a:r>
              <a:r>
                <a:rPr kumimoji="1" lang="zh-CN" altLang="en-US" sz="750" dirty="0">
                  <a:solidFill>
                    <a:srgbClr val="005464"/>
                  </a:solidFill>
                  <a:latin typeface="TP-Link Aktiv" panose="020B0504020202020204" pitchFamily="34" charset="0"/>
                  <a:cs typeface="TP-Link Aktiv" panose="020B0504020202020204" pitchFamily="34" charset="0"/>
                </a:rPr>
                <a:t>roaming</a:t>
              </a:r>
            </a:p>
          </p:txBody>
        </p:sp>
      </p:grpSp>
      <p:grpSp>
        <p:nvGrpSpPr>
          <p:cNvPr id="8" name="组合 7">
            <a:extLst>
              <a:ext uri="{FF2B5EF4-FFF2-40B4-BE49-F238E27FC236}">
                <a16:creationId xmlns:a16="http://schemas.microsoft.com/office/drawing/2014/main" id="{28EED7BB-87F8-4D2A-A8B2-4BF0DFBD118B}"/>
              </a:ext>
            </a:extLst>
          </p:cNvPr>
          <p:cNvGrpSpPr/>
          <p:nvPr/>
        </p:nvGrpSpPr>
        <p:grpSpPr>
          <a:xfrm>
            <a:off x="865701" y="3206299"/>
            <a:ext cx="2267326" cy="958691"/>
            <a:chOff x="958091" y="4496264"/>
            <a:chExt cx="3023101" cy="1278255"/>
          </a:xfrm>
        </p:grpSpPr>
        <p:sp>
          <p:nvSpPr>
            <p:cNvPr id="27" name="文本框 26"/>
            <p:cNvSpPr txBox="1"/>
            <p:nvPr/>
          </p:nvSpPr>
          <p:spPr>
            <a:xfrm>
              <a:off x="958091" y="4930576"/>
              <a:ext cx="1872818" cy="738664"/>
            </a:xfrm>
            <a:prstGeom prst="rect">
              <a:avLst/>
            </a:prstGeom>
            <a:noFill/>
          </p:spPr>
          <p:txBody>
            <a:bodyPr wrap="square" rtlCol="0" anchor="t">
              <a:spAutoFit/>
            </a:bodyPr>
            <a:lstStyle/>
            <a:p>
              <a:pPr marL="128588" indent="-128588">
                <a:buFont typeface="Wingdings" panose="05000000000000000000" pitchFamily="2" charset="2"/>
                <a:buChar char="ü"/>
              </a:pPr>
              <a:r>
                <a:rPr kumimoji="1" lang="zh-CN" altLang="en-US" sz="750" dirty="0">
                  <a:solidFill>
                    <a:srgbClr val="005464"/>
                  </a:solidFill>
                  <a:latin typeface="TP-Link Aktiv" panose="020B0504020202020204" pitchFamily="34" charset="0"/>
                  <a:cs typeface="TP-Link Aktiv" panose="020B0504020202020204" pitchFamily="34" charset="0"/>
                </a:rPr>
                <a:t>Boost online business</a:t>
              </a:r>
            </a:p>
            <a:p>
              <a:pPr marL="128588" indent="-128588">
                <a:buFont typeface="Wingdings" panose="05000000000000000000" pitchFamily="2" charset="2"/>
                <a:buChar char="ü"/>
              </a:pPr>
              <a:r>
                <a:rPr kumimoji="1" lang="zh-CN" altLang="en-US" sz="750" dirty="0">
                  <a:solidFill>
                    <a:srgbClr val="005464"/>
                  </a:solidFill>
                  <a:latin typeface="TP-Link Aktiv" panose="020B0504020202020204" pitchFamily="34" charset="0"/>
                  <a:cs typeface="TP-Link Aktiv" panose="020B0504020202020204" pitchFamily="34" charset="0"/>
                </a:rPr>
                <a:t>Flexible guest control</a:t>
              </a:r>
            </a:p>
            <a:p>
              <a:pPr marL="128588" indent="-128588">
                <a:buFont typeface="Wingdings" panose="05000000000000000000" pitchFamily="2" charset="2"/>
                <a:buChar char="ü"/>
              </a:pPr>
              <a:r>
                <a:rPr kumimoji="1" lang="en-US" altLang="zh-CN" sz="750" dirty="0">
                  <a:solidFill>
                    <a:srgbClr val="005464"/>
                  </a:solidFill>
                  <a:latin typeface="TP-Link Aktiv" panose="020B0504020202020204" pitchFamily="34" charset="0"/>
                  <a:ea typeface="TP-Link Aktiv" panose="020B0504020202020204" pitchFamily="34" charset="0"/>
                  <a:cs typeface="TP-Link Aktiv" panose="020B0504020202020204" pitchFamily="34" charset="0"/>
                  <a:sym typeface="+mn-ea"/>
                </a:rPr>
                <a:t>Seamless </a:t>
              </a:r>
              <a:r>
                <a:rPr kumimoji="1" lang="zh-CN" altLang="en-US" sz="750" dirty="0">
                  <a:solidFill>
                    <a:srgbClr val="005464"/>
                  </a:solidFill>
                  <a:latin typeface="TP-Link Aktiv" panose="020B0504020202020204" pitchFamily="34" charset="0"/>
                  <a:cs typeface="TP-Link Aktiv" panose="020B0504020202020204" pitchFamily="34" charset="0"/>
                  <a:sym typeface="+mn-ea"/>
                </a:rPr>
                <a:t>roaming</a:t>
              </a:r>
              <a:endParaRPr kumimoji="1" lang="zh-CN" altLang="en-US" sz="750" dirty="0">
                <a:solidFill>
                  <a:srgbClr val="005464"/>
                </a:solidFill>
                <a:latin typeface="TP-Link Aktiv" panose="020B0504020202020204" pitchFamily="34" charset="0"/>
                <a:cs typeface="TP-Link Aktiv" panose="020B0504020202020204" pitchFamily="34" charset="0"/>
              </a:endParaRPr>
            </a:p>
            <a:p>
              <a:pPr marL="128588" indent="-128588">
                <a:buFont typeface="Wingdings" panose="05000000000000000000" pitchFamily="2" charset="2"/>
                <a:buChar char="ü"/>
              </a:pPr>
              <a:r>
                <a:rPr kumimoji="1" lang="zh-CN" altLang="en-US" sz="750" dirty="0">
                  <a:solidFill>
                    <a:srgbClr val="005464"/>
                  </a:solidFill>
                  <a:latin typeface="TP-Link Aktiv" panose="020B0504020202020204" pitchFamily="34" charset="0"/>
                  <a:cs typeface="TP-Link Aktiv" panose="020B0504020202020204" pitchFamily="34" charset="0"/>
                </a:rPr>
                <a:t>High-concurrent clients</a:t>
              </a:r>
            </a:p>
          </p:txBody>
        </p:sp>
        <p:sp>
          <p:nvSpPr>
            <p:cNvPr id="29" name="文本框 28"/>
            <p:cNvSpPr txBox="1"/>
            <p:nvPr/>
          </p:nvSpPr>
          <p:spPr>
            <a:xfrm>
              <a:off x="958091" y="4699436"/>
              <a:ext cx="1089441" cy="553997"/>
            </a:xfrm>
            <a:prstGeom prst="rect">
              <a:avLst/>
            </a:prstGeom>
            <a:noFill/>
          </p:spPr>
          <p:txBody>
            <a:bodyPr wrap="square" rtlCol="0" anchor="t">
              <a:spAutoFit/>
            </a:bodyPr>
            <a:lstStyle/>
            <a:p>
              <a:r>
                <a:rPr lang="ru-RU" altLang="zh-CN" sz="1050" b="1" dirty="0">
                  <a:solidFill>
                    <a:srgbClr val="4ECED7"/>
                  </a:solidFill>
                  <a:latin typeface="TP-Link Aktiv" panose="020B0504020202020204" pitchFamily="34" charset="0"/>
                  <a:cs typeface="TP-Link Aktiv" panose="020B0504020202020204" pitchFamily="34" charset="0"/>
                </a:rPr>
                <a:t>Магазины</a:t>
              </a:r>
              <a:endParaRPr lang="zh-CN" altLang="en-US" sz="1050" b="1" dirty="0">
                <a:solidFill>
                  <a:srgbClr val="4ECED7"/>
                </a:solidFill>
                <a:latin typeface="TP-Link Aktiv" panose="020B0504020202020204" pitchFamily="34" charset="0"/>
                <a:cs typeface="TP-Link Aktiv" panose="020B0504020202020204" pitchFamily="34" charset="0"/>
              </a:endParaRPr>
            </a:p>
          </p:txBody>
        </p:sp>
        <p:pic>
          <p:nvPicPr>
            <p:cNvPr id="30" name="图片 29"/>
            <p:cNvPicPr>
              <a:picLocks noChangeAspect="1"/>
            </p:cNvPicPr>
            <p:nvPr/>
          </p:nvPicPr>
          <p:blipFill>
            <a:blip r:embed="rId5"/>
            <a:stretch>
              <a:fillRect/>
            </a:stretch>
          </p:blipFill>
          <p:spPr>
            <a:xfrm>
              <a:off x="2651502" y="4496264"/>
              <a:ext cx="1329690" cy="1278255"/>
            </a:xfrm>
            <a:prstGeom prst="rect">
              <a:avLst/>
            </a:prstGeom>
          </p:spPr>
        </p:pic>
      </p:grpSp>
      <p:grpSp>
        <p:nvGrpSpPr>
          <p:cNvPr id="5" name="组合 4">
            <a:extLst>
              <a:ext uri="{FF2B5EF4-FFF2-40B4-BE49-F238E27FC236}">
                <a16:creationId xmlns:a16="http://schemas.microsoft.com/office/drawing/2014/main" id="{1833B7AA-CD18-4792-987C-3910F3496977}"/>
              </a:ext>
            </a:extLst>
          </p:cNvPr>
          <p:cNvGrpSpPr/>
          <p:nvPr/>
        </p:nvGrpSpPr>
        <p:grpSpPr>
          <a:xfrm>
            <a:off x="6842142" y="1011130"/>
            <a:ext cx="1539250" cy="1765714"/>
            <a:chOff x="9050746" y="1522680"/>
            <a:chExt cx="2052333" cy="2354286"/>
          </a:xfrm>
        </p:grpSpPr>
        <p:sp>
          <p:nvSpPr>
            <p:cNvPr id="79" name="文本框 78">
              <a:extLst>
                <a:ext uri="{FF2B5EF4-FFF2-40B4-BE49-F238E27FC236}">
                  <a16:creationId xmlns:a16="http://schemas.microsoft.com/office/drawing/2014/main" id="{218944F1-ED31-4CD4-90FE-D923493525B4}"/>
                </a:ext>
              </a:extLst>
            </p:cNvPr>
            <p:cNvSpPr txBox="1"/>
            <p:nvPr/>
          </p:nvSpPr>
          <p:spPr>
            <a:xfrm>
              <a:off x="9050746" y="2749460"/>
              <a:ext cx="1643882" cy="338555"/>
            </a:xfrm>
            <a:prstGeom prst="rect">
              <a:avLst/>
            </a:prstGeom>
            <a:noFill/>
          </p:spPr>
          <p:txBody>
            <a:bodyPr wrap="square" rtlCol="0" anchor="t">
              <a:spAutoFit/>
            </a:bodyPr>
            <a:lstStyle/>
            <a:p>
              <a:r>
                <a:rPr lang="ru-RU" altLang="zh-CN" sz="1050" b="1" dirty="0">
                  <a:solidFill>
                    <a:srgbClr val="4ECED7"/>
                  </a:solidFill>
                  <a:latin typeface="TP-Link Aktiv" panose="020B0504020202020204" pitchFamily="34" charset="0"/>
                  <a:cs typeface="TP-Link Aktiv" panose="020B0504020202020204" pitchFamily="34" charset="0"/>
                </a:rPr>
                <a:t>Образование</a:t>
              </a:r>
              <a:endParaRPr lang="zh-CN" altLang="en-US" sz="1050" b="1" dirty="0">
                <a:solidFill>
                  <a:srgbClr val="4ECED7"/>
                </a:solidFill>
                <a:latin typeface="TP-Link Aktiv" panose="020B0504020202020204" pitchFamily="34" charset="0"/>
                <a:cs typeface="TP-Link Aktiv" panose="020B0504020202020204" pitchFamily="34" charset="0"/>
              </a:endParaRPr>
            </a:p>
          </p:txBody>
        </p:sp>
        <p:sp>
          <p:nvSpPr>
            <p:cNvPr id="80" name="文本框 79">
              <a:extLst>
                <a:ext uri="{FF2B5EF4-FFF2-40B4-BE49-F238E27FC236}">
                  <a16:creationId xmlns:a16="http://schemas.microsoft.com/office/drawing/2014/main" id="{33E8EA27-F37A-411D-A4BF-85832D92EFF2}"/>
                </a:ext>
              </a:extLst>
            </p:cNvPr>
            <p:cNvSpPr txBox="1"/>
            <p:nvPr/>
          </p:nvSpPr>
          <p:spPr>
            <a:xfrm>
              <a:off x="9050746" y="2984414"/>
              <a:ext cx="2052333" cy="892552"/>
            </a:xfrm>
            <a:prstGeom prst="rect">
              <a:avLst/>
            </a:prstGeom>
            <a:noFill/>
          </p:spPr>
          <p:txBody>
            <a:bodyPr wrap="square" rtlCol="0" anchor="t">
              <a:spAutoFit/>
            </a:bodyPr>
            <a:lstStyle/>
            <a:p>
              <a:pPr marL="128588" indent="-128588">
                <a:buFont typeface="Wingdings" panose="05000000000000000000" pitchFamily="2" charset="2"/>
                <a:buChar char="ü"/>
              </a:pPr>
              <a:r>
                <a:rPr kumimoji="1" lang="zh-CN" altLang="en-US" sz="750" dirty="0">
                  <a:solidFill>
                    <a:srgbClr val="005464"/>
                  </a:solidFill>
                  <a:latin typeface="TP-Link Aktiv" panose="020B0504020202020204" pitchFamily="34" charset="0"/>
                  <a:cs typeface="TP-Link Aktiv" panose="020B0504020202020204" pitchFamily="34" charset="0"/>
                </a:rPr>
                <a:t>Easy management</a:t>
              </a:r>
            </a:p>
            <a:p>
              <a:pPr marL="128588" indent="-128588">
                <a:buFont typeface="Wingdings" panose="05000000000000000000" pitchFamily="2" charset="2"/>
                <a:buChar char="ü"/>
              </a:pPr>
              <a:r>
                <a:rPr kumimoji="1" lang="zh-CN" altLang="en-US" sz="750" dirty="0">
                  <a:solidFill>
                    <a:srgbClr val="005464"/>
                  </a:solidFill>
                  <a:latin typeface="TP-Link Aktiv" panose="020B0504020202020204" pitchFamily="34" charset="0"/>
                  <a:cs typeface="TP-Link Aktiv" panose="020B0504020202020204" pitchFamily="34" charset="0"/>
                </a:rPr>
                <a:t>High-density Wi-Fi</a:t>
              </a:r>
            </a:p>
            <a:p>
              <a:pPr marL="128588" indent="-128588">
                <a:buFont typeface="Wingdings" panose="05000000000000000000" pitchFamily="2" charset="2"/>
                <a:buChar char="ü"/>
              </a:pPr>
              <a:r>
                <a:rPr kumimoji="1" lang="zh-CN" altLang="en-US" sz="750" dirty="0">
                  <a:solidFill>
                    <a:srgbClr val="005464"/>
                  </a:solidFill>
                  <a:latin typeface="TP-Link Aktiv" panose="020B0504020202020204" pitchFamily="34" charset="0"/>
                  <a:cs typeface="TP-Link Aktiv" panose="020B0504020202020204" pitchFamily="34" charset="0"/>
                </a:rPr>
                <a:t>Full Wi-Fi coverage and wired connections</a:t>
              </a:r>
            </a:p>
            <a:p>
              <a:pPr marL="128588" indent="-128588">
                <a:buFont typeface="Wingdings" panose="05000000000000000000" pitchFamily="2" charset="2"/>
                <a:buChar char="ü"/>
              </a:pPr>
              <a:r>
                <a:rPr kumimoji="1" lang="zh-CN" altLang="en-US" sz="750" dirty="0">
                  <a:solidFill>
                    <a:srgbClr val="005464"/>
                  </a:solidFill>
                  <a:latin typeface="TP-Link Aktiv" panose="020B0504020202020204" pitchFamily="34" charset="0"/>
                  <a:cs typeface="TP-Link Aktiv" panose="020B0504020202020204" pitchFamily="34" charset="0"/>
                  <a:sym typeface="+mn-ea"/>
                </a:rPr>
                <a:t>VPN and security</a:t>
              </a:r>
            </a:p>
          </p:txBody>
        </p:sp>
        <p:pic>
          <p:nvPicPr>
            <p:cNvPr id="83" name="图片 82">
              <a:extLst>
                <a:ext uri="{FF2B5EF4-FFF2-40B4-BE49-F238E27FC236}">
                  <a16:creationId xmlns:a16="http://schemas.microsoft.com/office/drawing/2014/main" id="{B8813AF3-A2E3-4733-BFDC-AF9F8BDBFC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50746" y="1522680"/>
              <a:ext cx="1272354" cy="1259148"/>
            </a:xfrm>
            <a:prstGeom prst="rect">
              <a:avLst/>
            </a:prstGeom>
          </p:spPr>
        </p:pic>
      </p:grpSp>
      <p:grpSp>
        <p:nvGrpSpPr>
          <p:cNvPr id="7" name="组合 6">
            <a:extLst>
              <a:ext uri="{FF2B5EF4-FFF2-40B4-BE49-F238E27FC236}">
                <a16:creationId xmlns:a16="http://schemas.microsoft.com/office/drawing/2014/main" id="{5A52834A-C2CB-4C5A-B8CA-8A1AC8B29539}"/>
              </a:ext>
            </a:extLst>
          </p:cNvPr>
          <p:cNvGrpSpPr/>
          <p:nvPr/>
        </p:nvGrpSpPr>
        <p:grpSpPr>
          <a:xfrm>
            <a:off x="5005306" y="3531367"/>
            <a:ext cx="2319109" cy="926534"/>
            <a:chOff x="9511190" y="4091435"/>
            <a:chExt cx="3092145" cy="1235378"/>
          </a:xfrm>
        </p:grpSpPr>
        <p:sp>
          <p:nvSpPr>
            <p:cNvPr id="81" name="文本框 80">
              <a:extLst>
                <a:ext uri="{FF2B5EF4-FFF2-40B4-BE49-F238E27FC236}">
                  <a16:creationId xmlns:a16="http://schemas.microsoft.com/office/drawing/2014/main" id="{DD1FFAA2-5E06-41E9-A6AF-D235DB152F1F}"/>
                </a:ext>
              </a:extLst>
            </p:cNvPr>
            <p:cNvSpPr txBox="1"/>
            <p:nvPr/>
          </p:nvSpPr>
          <p:spPr>
            <a:xfrm>
              <a:off x="10778461" y="4479348"/>
              <a:ext cx="1824874" cy="738664"/>
            </a:xfrm>
            <a:prstGeom prst="rect">
              <a:avLst/>
            </a:prstGeom>
            <a:noFill/>
          </p:spPr>
          <p:txBody>
            <a:bodyPr wrap="square" rtlCol="0" anchor="t">
              <a:spAutoFit/>
            </a:bodyPr>
            <a:lstStyle/>
            <a:p>
              <a:pPr marL="128588" indent="-128588">
                <a:buFont typeface="Wingdings" panose="05000000000000000000" pitchFamily="2" charset="2"/>
                <a:buChar char="ü"/>
              </a:pPr>
              <a:r>
                <a:rPr kumimoji="1" lang="zh-CN" altLang="en-US" sz="750" dirty="0">
                  <a:solidFill>
                    <a:srgbClr val="005464"/>
                  </a:solidFill>
                  <a:latin typeface="TP-Link Aktiv" panose="020B0504020202020204" pitchFamily="34" charset="0"/>
                  <a:cs typeface="TP-Link Aktiv" panose="020B0504020202020204" pitchFamily="34" charset="0"/>
                </a:rPr>
                <a:t>Easy management</a:t>
              </a:r>
            </a:p>
            <a:p>
              <a:pPr marL="128588" indent="-128588">
                <a:buFont typeface="Wingdings" panose="05000000000000000000" pitchFamily="2" charset="2"/>
                <a:buChar char="ü"/>
              </a:pPr>
              <a:r>
                <a:rPr kumimoji="1" lang="zh-CN" altLang="en-US" sz="750" dirty="0">
                  <a:solidFill>
                    <a:srgbClr val="005464"/>
                  </a:solidFill>
                  <a:latin typeface="TP-Link Aktiv" panose="020B0504020202020204" pitchFamily="34" charset="0"/>
                  <a:cs typeface="TP-Link Aktiv" panose="020B0504020202020204" pitchFamily="34" charset="0"/>
                </a:rPr>
                <a:t>Wi-Fi coverage and wired connections</a:t>
              </a:r>
            </a:p>
            <a:p>
              <a:pPr marL="128588" indent="-128588">
                <a:buFont typeface="Wingdings" panose="05000000000000000000" pitchFamily="2" charset="2"/>
                <a:buChar char="ü"/>
              </a:pPr>
              <a:r>
                <a:rPr kumimoji="1" lang="zh-CN" altLang="en-US" sz="750" dirty="0">
                  <a:solidFill>
                    <a:srgbClr val="005464"/>
                  </a:solidFill>
                  <a:latin typeface="TP-Link Aktiv" panose="020B0504020202020204" pitchFamily="34" charset="0"/>
                  <a:cs typeface="TP-Link Aktiv" panose="020B0504020202020204" pitchFamily="34" charset="0"/>
                  <a:sym typeface="+mn-ea"/>
                </a:rPr>
                <a:t>VPN and security</a:t>
              </a:r>
            </a:p>
          </p:txBody>
        </p:sp>
        <p:sp>
          <p:nvSpPr>
            <p:cNvPr id="82" name="文本框 81">
              <a:extLst>
                <a:ext uri="{FF2B5EF4-FFF2-40B4-BE49-F238E27FC236}">
                  <a16:creationId xmlns:a16="http://schemas.microsoft.com/office/drawing/2014/main" id="{382EBB73-265C-4B5F-8D94-387E3B2BAD1B}"/>
                </a:ext>
              </a:extLst>
            </p:cNvPr>
            <p:cNvSpPr txBox="1"/>
            <p:nvPr/>
          </p:nvSpPr>
          <p:spPr>
            <a:xfrm>
              <a:off x="10778461" y="4232982"/>
              <a:ext cx="1217295" cy="338554"/>
            </a:xfrm>
            <a:prstGeom prst="rect">
              <a:avLst/>
            </a:prstGeom>
            <a:noFill/>
          </p:spPr>
          <p:txBody>
            <a:bodyPr wrap="square" rtlCol="0" anchor="t">
              <a:spAutoFit/>
            </a:bodyPr>
            <a:lstStyle/>
            <a:p>
              <a:r>
                <a:rPr lang="ru-RU" altLang="zh-CN" sz="1050" b="1" dirty="0">
                  <a:solidFill>
                    <a:srgbClr val="4ECED7"/>
                  </a:solidFill>
                  <a:latin typeface="TP-Link Aktiv" panose="020B0504020202020204" pitchFamily="34" charset="0"/>
                  <a:ea typeface="TP-Link Aktiv" panose="020B0504020202020204" pitchFamily="34" charset="0"/>
                  <a:cs typeface="TP-Link Aktiv" panose="020B0504020202020204" pitchFamily="34" charset="0"/>
                </a:rPr>
                <a:t>Офис</a:t>
              </a:r>
              <a:endParaRPr lang="zh-CN" altLang="en-US" sz="1050" b="1" dirty="0">
                <a:solidFill>
                  <a:srgbClr val="4ECED7"/>
                </a:solidFill>
                <a:latin typeface="TP-Link Aktiv" panose="020B0504020202020204" pitchFamily="34" charset="0"/>
                <a:cs typeface="TP-Link Aktiv" panose="020B0504020202020204" pitchFamily="34" charset="0"/>
              </a:endParaRPr>
            </a:p>
          </p:txBody>
        </p:sp>
        <p:pic>
          <p:nvPicPr>
            <p:cNvPr id="84" name="图片 83">
              <a:extLst>
                <a:ext uri="{FF2B5EF4-FFF2-40B4-BE49-F238E27FC236}">
                  <a16:creationId xmlns:a16="http://schemas.microsoft.com/office/drawing/2014/main" id="{D41C86AE-032D-4FD0-8CD0-9A87D00BDD4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11190" y="4091435"/>
              <a:ext cx="1265751" cy="1235378"/>
            </a:xfrm>
            <a:prstGeom prst="rect">
              <a:avLst/>
            </a:prstGeom>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E7946C7-F200-4920-B491-4FCA2671BE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53000" cy="5143500"/>
          </a:xfrm>
          <a:prstGeom prst="rect">
            <a:avLst/>
          </a:prstGeom>
        </p:spPr>
      </p:pic>
      <p:grpSp>
        <p:nvGrpSpPr>
          <p:cNvPr id="14" name="组合 13">
            <a:extLst>
              <a:ext uri="{FF2B5EF4-FFF2-40B4-BE49-F238E27FC236}">
                <a16:creationId xmlns:a16="http://schemas.microsoft.com/office/drawing/2014/main" id="{C7205D8A-CDB9-4EDE-9452-606F30477469}"/>
              </a:ext>
            </a:extLst>
          </p:cNvPr>
          <p:cNvGrpSpPr/>
          <p:nvPr/>
        </p:nvGrpSpPr>
        <p:grpSpPr>
          <a:xfrm>
            <a:off x="1039988" y="1038135"/>
            <a:ext cx="6647118" cy="837024"/>
            <a:chOff x="1515580" y="1384180"/>
            <a:chExt cx="8862824" cy="1116032"/>
          </a:xfrm>
        </p:grpSpPr>
        <p:grpSp>
          <p:nvGrpSpPr>
            <p:cNvPr id="2" name="组合 1">
              <a:extLst>
                <a:ext uri="{FF2B5EF4-FFF2-40B4-BE49-F238E27FC236}">
                  <a16:creationId xmlns:a16="http://schemas.microsoft.com/office/drawing/2014/main" id="{EFFD055B-FD81-4419-8328-E58EA2EB921C}"/>
                </a:ext>
              </a:extLst>
            </p:cNvPr>
            <p:cNvGrpSpPr/>
            <p:nvPr/>
          </p:nvGrpSpPr>
          <p:grpSpPr>
            <a:xfrm>
              <a:off x="1515580" y="1413366"/>
              <a:ext cx="2831244" cy="1086846"/>
              <a:chOff x="1515580" y="1413366"/>
              <a:chExt cx="2831244" cy="1086846"/>
            </a:xfrm>
          </p:grpSpPr>
          <p:pic>
            <p:nvPicPr>
              <p:cNvPr id="5" name="图片 4">
                <a:extLst>
                  <a:ext uri="{FF2B5EF4-FFF2-40B4-BE49-F238E27FC236}">
                    <a16:creationId xmlns:a16="http://schemas.microsoft.com/office/drawing/2014/main" id="{15AF51B4-40AF-486D-A7F7-BB09615560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2454952" y="1413366"/>
                <a:ext cx="952501" cy="810622"/>
              </a:xfrm>
              <a:prstGeom prst="rect">
                <a:avLst/>
              </a:prstGeom>
            </p:spPr>
          </p:pic>
          <p:sp>
            <p:nvSpPr>
              <p:cNvPr id="7" name="内容占位符 2">
                <a:extLst>
                  <a:ext uri="{FF2B5EF4-FFF2-40B4-BE49-F238E27FC236}">
                    <a16:creationId xmlns:a16="http://schemas.microsoft.com/office/drawing/2014/main" id="{E2C28F36-2E9B-4E3A-961E-64567F2CB693}"/>
                  </a:ext>
                </a:extLst>
              </p:cNvPr>
              <p:cNvSpPr txBox="1"/>
              <p:nvPr/>
            </p:nvSpPr>
            <p:spPr>
              <a:xfrm>
                <a:off x="1515580" y="2170750"/>
                <a:ext cx="2831244" cy="329462"/>
              </a:xfrm>
              <a:prstGeom prst="rect">
                <a:avLst/>
              </a:prstGeom>
            </p:spPr>
            <p:txBody>
              <a:bodyPr vert="horz" lIns="68580" tIns="34290" rIns="68580" bIns="34290" rtlCol="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altLang="zh-CN" sz="1050" b="1" dirty="0">
                    <a:solidFill>
                      <a:schemeClr val="bg1"/>
                    </a:solidFill>
                    <a:latin typeface="Arial" panose="020B0604020202020204" pitchFamily="34" charset="0"/>
                    <a:cs typeface="Arial" panose="020B0604020202020204" pitchFamily="34" charset="0"/>
                  </a:rPr>
                  <a:t>Высокая эффективность для простоты обслуживания</a:t>
                </a:r>
                <a:endParaRPr lang="zh-CN" altLang="en-US" sz="1050" b="1" dirty="0">
                  <a:solidFill>
                    <a:schemeClr val="bg1"/>
                  </a:solidFill>
                  <a:latin typeface="Arial" panose="020B0604020202020204" pitchFamily="34" charset="0"/>
                  <a:cs typeface="Arial" panose="020B0604020202020204" pitchFamily="34" charset="0"/>
                </a:endParaRPr>
              </a:p>
            </p:txBody>
          </p:sp>
        </p:grpSp>
        <p:grpSp>
          <p:nvGrpSpPr>
            <p:cNvPr id="3" name="组合 2">
              <a:extLst>
                <a:ext uri="{FF2B5EF4-FFF2-40B4-BE49-F238E27FC236}">
                  <a16:creationId xmlns:a16="http://schemas.microsoft.com/office/drawing/2014/main" id="{091FC4E2-BB25-4E77-9772-5D172F9DB8EF}"/>
                </a:ext>
              </a:extLst>
            </p:cNvPr>
            <p:cNvGrpSpPr/>
            <p:nvPr/>
          </p:nvGrpSpPr>
          <p:grpSpPr>
            <a:xfrm>
              <a:off x="4907982" y="1422891"/>
              <a:ext cx="2329095" cy="1077321"/>
              <a:chOff x="4789474" y="1422891"/>
              <a:chExt cx="2329095" cy="1077321"/>
            </a:xfrm>
          </p:grpSpPr>
          <p:pic>
            <p:nvPicPr>
              <p:cNvPr id="9" name="图片 8">
                <a:extLst>
                  <a:ext uri="{FF2B5EF4-FFF2-40B4-BE49-F238E27FC236}">
                    <a16:creationId xmlns:a16="http://schemas.microsoft.com/office/drawing/2014/main" id="{02D1CF1E-CB4C-4377-A6C1-0AE2E788FB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563496" y="1422891"/>
                <a:ext cx="781050" cy="810622"/>
              </a:xfrm>
              <a:prstGeom prst="rect">
                <a:avLst/>
              </a:prstGeom>
            </p:spPr>
          </p:pic>
          <p:sp>
            <p:nvSpPr>
              <p:cNvPr id="12" name="内容占位符 2">
                <a:extLst>
                  <a:ext uri="{FF2B5EF4-FFF2-40B4-BE49-F238E27FC236}">
                    <a16:creationId xmlns:a16="http://schemas.microsoft.com/office/drawing/2014/main" id="{07AC11D3-9547-490A-B260-1D76A6E154F5}"/>
                  </a:ext>
                </a:extLst>
              </p:cNvPr>
              <p:cNvSpPr txBox="1"/>
              <p:nvPr/>
            </p:nvSpPr>
            <p:spPr>
              <a:xfrm>
                <a:off x="4789474" y="2170750"/>
                <a:ext cx="2329095" cy="329462"/>
              </a:xfrm>
              <a:prstGeom prst="rect">
                <a:avLst/>
              </a:prstGeom>
            </p:spPr>
            <p:txBody>
              <a:bodyPr vert="horz" lIns="68580" tIns="34290" rIns="68580" bIns="34290" rtlCol="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altLang="zh-CN" sz="1050" b="1" dirty="0">
                    <a:solidFill>
                      <a:schemeClr val="bg1"/>
                    </a:solidFill>
                    <a:latin typeface="Arial" panose="020B0604020202020204" pitchFamily="34" charset="0"/>
                    <a:cs typeface="Arial" panose="020B0604020202020204" pitchFamily="34" charset="0"/>
                  </a:rPr>
                  <a:t>Высокая безопасность для лучшей защиты</a:t>
                </a:r>
                <a:endParaRPr lang="en-US" altLang="zh-CN" sz="1050" b="1" dirty="0">
                  <a:solidFill>
                    <a:schemeClr val="bg1"/>
                  </a:solidFill>
                  <a:latin typeface="Arial" panose="020B0604020202020204" pitchFamily="34" charset="0"/>
                  <a:cs typeface="Arial" panose="020B0604020202020204" pitchFamily="34" charset="0"/>
                </a:endParaRPr>
              </a:p>
            </p:txBody>
          </p:sp>
        </p:grpSp>
        <p:grpSp>
          <p:nvGrpSpPr>
            <p:cNvPr id="4" name="组合 3">
              <a:extLst>
                <a:ext uri="{FF2B5EF4-FFF2-40B4-BE49-F238E27FC236}">
                  <a16:creationId xmlns:a16="http://schemas.microsoft.com/office/drawing/2014/main" id="{39F3F331-3A99-464C-B287-D2A88D3B0184}"/>
                </a:ext>
              </a:extLst>
            </p:cNvPr>
            <p:cNvGrpSpPr/>
            <p:nvPr/>
          </p:nvGrpSpPr>
          <p:grpSpPr>
            <a:xfrm>
              <a:off x="8049309" y="1384180"/>
              <a:ext cx="2329095" cy="1116032"/>
              <a:chOff x="8049309" y="1384180"/>
              <a:chExt cx="2329095" cy="1116032"/>
            </a:xfrm>
          </p:grpSpPr>
          <p:pic>
            <p:nvPicPr>
              <p:cNvPr id="11" name="图片 10">
                <a:extLst>
                  <a:ext uri="{FF2B5EF4-FFF2-40B4-BE49-F238E27FC236}">
                    <a16:creationId xmlns:a16="http://schemas.microsoft.com/office/drawing/2014/main" id="{E4540780-C7A7-4705-B260-CC1E653B0B2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8670931" y="1384180"/>
                <a:ext cx="1085850" cy="810622"/>
              </a:xfrm>
              <a:prstGeom prst="rect">
                <a:avLst/>
              </a:prstGeom>
            </p:spPr>
          </p:pic>
          <p:sp>
            <p:nvSpPr>
              <p:cNvPr id="13" name="内容占位符 2">
                <a:extLst>
                  <a:ext uri="{FF2B5EF4-FFF2-40B4-BE49-F238E27FC236}">
                    <a16:creationId xmlns:a16="http://schemas.microsoft.com/office/drawing/2014/main" id="{C2333A0F-0F45-41D2-A0B3-3A2D33B96FE5}"/>
                  </a:ext>
                </a:extLst>
              </p:cNvPr>
              <p:cNvSpPr txBox="1"/>
              <p:nvPr/>
            </p:nvSpPr>
            <p:spPr>
              <a:xfrm>
                <a:off x="8049309" y="2170750"/>
                <a:ext cx="2329095" cy="329462"/>
              </a:xfrm>
              <a:prstGeom prst="rect">
                <a:avLst/>
              </a:prstGeom>
            </p:spPr>
            <p:txBody>
              <a:bodyPr vert="horz" lIns="68580" tIns="34290" rIns="68580" bIns="34290" rtlCol="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altLang="zh-CN" sz="1050" b="1" dirty="0">
                    <a:solidFill>
                      <a:schemeClr val="bg1"/>
                    </a:solidFill>
                    <a:latin typeface="Arial" panose="020B0604020202020204" pitchFamily="34" charset="0"/>
                    <a:cs typeface="Arial" panose="020B0604020202020204" pitchFamily="34" charset="0"/>
                  </a:rPr>
                  <a:t>Высокая надежность для стабильной работы</a:t>
                </a:r>
                <a:endParaRPr lang="zh-CN" altLang="en-US" sz="1050" b="1" dirty="0">
                  <a:solidFill>
                    <a:schemeClr val="bg1"/>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578312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灯片编号占位符 21"/>
          <p:cNvSpPr>
            <a:spLocks noGrp="1"/>
          </p:cNvSpPr>
          <p:nvPr>
            <p:ph type="sldNum" sz="quarter" idx="12"/>
          </p:nvPr>
        </p:nvSpPr>
        <p:spPr/>
        <p:txBody>
          <a:bodyPr/>
          <a:lstStyle/>
          <a:p>
            <a:fld id="{8045E168-1219-CD4A-80ED-4291B526AB8C}" type="slidenum">
              <a:rPr kumimoji="1" lang="zh-CN" altLang="en-US" smtClean="0"/>
              <a:t>15</a:t>
            </a:fld>
            <a:endParaRPr kumimoji="1" lang="zh-CN" altLang="en-US" dirty="0"/>
          </a:p>
        </p:txBody>
      </p:sp>
      <p:grpSp>
        <p:nvGrpSpPr>
          <p:cNvPr id="7" name="组合 6">
            <a:extLst>
              <a:ext uri="{FF2B5EF4-FFF2-40B4-BE49-F238E27FC236}">
                <a16:creationId xmlns:a16="http://schemas.microsoft.com/office/drawing/2014/main" id="{2FD55DEF-AB5B-4675-A01C-B2C82A2B4982}"/>
              </a:ext>
            </a:extLst>
          </p:cNvPr>
          <p:cNvGrpSpPr/>
          <p:nvPr/>
        </p:nvGrpSpPr>
        <p:grpSpPr>
          <a:xfrm>
            <a:off x="792333" y="1128097"/>
            <a:ext cx="7432829" cy="831182"/>
            <a:chOff x="1056443" y="1504130"/>
            <a:chExt cx="9910439" cy="1108242"/>
          </a:xfrm>
        </p:grpSpPr>
        <p:cxnSp>
          <p:nvCxnSpPr>
            <p:cNvPr id="9" name="直接连接符 8">
              <a:extLst>
                <a:ext uri="{FF2B5EF4-FFF2-40B4-BE49-F238E27FC236}">
                  <a16:creationId xmlns:a16="http://schemas.microsoft.com/office/drawing/2014/main" id="{1BAFB123-4F50-4CF8-AA08-1DBE47CD3FE6}"/>
                </a:ext>
              </a:extLst>
            </p:cNvPr>
            <p:cNvCxnSpPr>
              <a:cxnSpLocks/>
            </p:cNvCxnSpPr>
            <p:nvPr/>
          </p:nvCxnSpPr>
          <p:spPr>
            <a:xfrm>
              <a:off x="1056443" y="1687010"/>
              <a:ext cx="9910439" cy="0"/>
            </a:xfrm>
            <a:prstGeom prst="line">
              <a:avLst/>
            </a:prstGeom>
            <a:ln w="12700">
              <a:gradFill flip="none" rotWithShape="1">
                <a:gsLst>
                  <a:gs pos="0">
                    <a:srgbClr val="005261">
                      <a:alpha val="0"/>
                    </a:srgbClr>
                  </a:gs>
                  <a:gs pos="10000">
                    <a:srgbClr val="005261"/>
                  </a:gs>
                  <a:gs pos="90000">
                    <a:srgbClr val="005261"/>
                  </a:gs>
                  <a:gs pos="100000">
                    <a:srgbClr val="005261">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12" name="组合 11">
              <a:extLst>
                <a:ext uri="{FF2B5EF4-FFF2-40B4-BE49-F238E27FC236}">
                  <a16:creationId xmlns:a16="http://schemas.microsoft.com/office/drawing/2014/main" id="{4AC29B6F-4A2B-428C-A019-B91FD0F5C80B}"/>
                </a:ext>
              </a:extLst>
            </p:cNvPr>
            <p:cNvGrpSpPr/>
            <p:nvPr/>
          </p:nvGrpSpPr>
          <p:grpSpPr>
            <a:xfrm>
              <a:off x="1967503" y="1504130"/>
              <a:ext cx="365760" cy="365760"/>
              <a:chOff x="1960880" y="1011064"/>
              <a:chExt cx="365760" cy="365760"/>
            </a:xfrm>
          </p:grpSpPr>
          <p:sp>
            <p:nvSpPr>
              <p:cNvPr id="11" name="椭圆 10">
                <a:extLst>
                  <a:ext uri="{FF2B5EF4-FFF2-40B4-BE49-F238E27FC236}">
                    <a16:creationId xmlns:a16="http://schemas.microsoft.com/office/drawing/2014/main" id="{A5F2F0FF-B697-4986-BBB9-396FDCF8A6B9}"/>
                  </a:ext>
                </a:extLst>
              </p:cNvPr>
              <p:cNvSpPr/>
              <p:nvPr/>
            </p:nvSpPr>
            <p:spPr>
              <a:xfrm>
                <a:off x="1960880" y="1011064"/>
                <a:ext cx="365760" cy="365760"/>
              </a:xfrm>
              <a:prstGeom prst="ellipse">
                <a:avLst/>
              </a:prstGeom>
              <a:solidFill>
                <a:srgbClr val="00526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TP-Link Aktiv" panose="020B0504020202020204" pitchFamily="34" charset="0"/>
                  <a:cs typeface="TP-Link Aktiv" panose="020B0504020202020204" pitchFamily="34" charset="0"/>
                </a:endParaRPr>
              </a:p>
            </p:txBody>
          </p:sp>
          <p:sp>
            <p:nvSpPr>
              <p:cNvPr id="10" name="椭圆 9">
                <a:extLst>
                  <a:ext uri="{FF2B5EF4-FFF2-40B4-BE49-F238E27FC236}">
                    <a16:creationId xmlns:a16="http://schemas.microsoft.com/office/drawing/2014/main" id="{61847D78-0645-4648-AFB1-56322D680D28}"/>
                  </a:ext>
                </a:extLst>
              </p:cNvPr>
              <p:cNvSpPr/>
              <p:nvPr/>
            </p:nvSpPr>
            <p:spPr>
              <a:xfrm>
                <a:off x="2064423" y="1114607"/>
                <a:ext cx="158674" cy="158674"/>
              </a:xfrm>
              <a:prstGeom prst="ellipse">
                <a:avLst/>
              </a:prstGeom>
              <a:solidFill>
                <a:srgbClr val="005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TP-Link Aktiv" panose="020B0504020202020204" pitchFamily="34" charset="0"/>
                  <a:cs typeface="TP-Link Aktiv" panose="020B0504020202020204" pitchFamily="34" charset="0"/>
                </a:endParaRPr>
              </a:p>
            </p:txBody>
          </p:sp>
        </p:grpSp>
        <p:grpSp>
          <p:nvGrpSpPr>
            <p:cNvPr id="35" name="组合 34">
              <a:extLst>
                <a:ext uri="{FF2B5EF4-FFF2-40B4-BE49-F238E27FC236}">
                  <a16:creationId xmlns:a16="http://schemas.microsoft.com/office/drawing/2014/main" id="{1C9042D6-BE2A-41CE-8636-3358950EFCA8}"/>
                </a:ext>
              </a:extLst>
            </p:cNvPr>
            <p:cNvGrpSpPr/>
            <p:nvPr/>
          </p:nvGrpSpPr>
          <p:grpSpPr>
            <a:xfrm>
              <a:off x="3754292" y="1504130"/>
              <a:ext cx="365760" cy="365760"/>
              <a:chOff x="1960880" y="1011064"/>
              <a:chExt cx="365760" cy="365760"/>
            </a:xfrm>
          </p:grpSpPr>
          <p:sp>
            <p:nvSpPr>
              <p:cNvPr id="36" name="椭圆 35">
                <a:extLst>
                  <a:ext uri="{FF2B5EF4-FFF2-40B4-BE49-F238E27FC236}">
                    <a16:creationId xmlns:a16="http://schemas.microsoft.com/office/drawing/2014/main" id="{F5520F05-FA0E-4D10-8FBF-4A481EC05E7E}"/>
                  </a:ext>
                </a:extLst>
              </p:cNvPr>
              <p:cNvSpPr/>
              <p:nvPr/>
            </p:nvSpPr>
            <p:spPr>
              <a:xfrm>
                <a:off x="1960880" y="1011064"/>
                <a:ext cx="365760" cy="365760"/>
              </a:xfrm>
              <a:prstGeom prst="ellipse">
                <a:avLst/>
              </a:prstGeom>
              <a:solidFill>
                <a:srgbClr val="00526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TP-Link Aktiv" panose="020B0504020202020204" pitchFamily="34" charset="0"/>
                  <a:cs typeface="TP-Link Aktiv" panose="020B0504020202020204" pitchFamily="34" charset="0"/>
                </a:endParaRPr>
              </a:p>
            </p:txBody>
          </p:sp>
          <p:sp>
            <p:nvSpPr>
              <p:cNvPr id="37" name="椭圆 36">
                <a:extLst>
                  <a:ext uri="{FF2B5EF4-FFF2-40B4-BE49-F238E27FC236}">
                    <a16:creationId xmlns:a16="http://schemas.microsoft.com/office/drawing/2014/main" id="{8F6E56DC-20FE-45C3-8745-08889BB6014B}"/>
                  </a:ext>
                </a:extLst>
              </p:cNvPr>
              <p:cNvSpPr/>
              <p:nvPr/>
            </p:nvSpPr>
            <p:spPr>
              <a:xfrm>
                <a:off x="2064423" y="1114607"/>
                <a:ext cx="158674" cy="158674"/>
              </a:xfrm>
              <a:prstGeom prst="ellipse">
                <a:avLst/>
              </a:prstGeom>
              <a:solidFill>
                <a:srgbClr val="005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TP-Link Aktiv" panose="020B0504020202020204" pitchFamily="34" charset="0"/>
                  <a:cs typeface="TP-Link Aktiv" panose="020B0504020202020204" pitchFamily="34" charset="0"/>
                </a:endParaRPr>
              </a:p>
            </p:txBody>
          </p:sp>
        </p:grpSp>
        <p:grpSp>
          <p:nvGrpSpPr>
            <p:cNvPr id="38" name="组合 37">
              <a:extLst>
                <a:ext uri="{FF2B5EF4-FFF2-40B4-BE49-F238E27FC236}">
                  <a16:creationId xmlns:a16="http://schemas.microsoft.com/office/drawing/2014/main" id="{00DB8272-162A-43E3-AE0C-9C61E8707465}"/>
                </a:ext>
              </a:extLst>
            </p:cNvPr>
            <p:cNvGrpSpPr/>
            <p:nvPr/>
          </p:nvGrpSpPr>
          <p:grpSpPr>
            <a:xfrm>
              <a:off x="5774379" y="1504130"/>
              <a:ext cx="365760" cy="365760"/>
              <a:chOff x="1960880" y="1011064"/>
              <a:chExt cx="365760" cy="365760"/>
            </a:xfrm>
          </p:grpSpPr>
          <p:sp>
            <p:nvSpPr>
              <p:cNvPr id="39" name="椭圆 38">
                <a:extLst>
                  <a:ext uri="{FF2B5EF4-FFF2-40B4-BE49-F238E27FC236}">
                    <a16:creationId xmlns:a16="http://schemas.microsoft.com/office/drawing/2014/main" id="{EE5AEC62-6EBB-40B9-97EB-6F2147750A47}"/>
                  </a:ext>
                </a:extLst>
              </p:cNvPr>
              <p:cNvSpPr/>
              <p:nvPr/>
            </p:nvSpPr>
            <p:spPr>
              <a:xfrm>
                <a:off x="1960880" y="1011064"/>
                <a:ext cx="365760" cy="365760"/>
              </a:xfrm>
              <a:prstGeom prst="ellipse">
                <a:avLst/>
              </a:prstGeom>
              <a:solidFill>
                <a:srgbClr val="00526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TP-Link Aktiv" panose="020B0504020202020204" pitchFamily="34" charset="0"/>
                  <a:cs typeface="TP-Link Aktiv" panose="020B0504020202020204" pitchFamily="34" charset="0"/>
                </a:endParaRPr>
              </a:p>
            </p:txBody>
          </p:sp>
          <p:sp>
            <p:nvSpPr>
              <p:cNvPr id="40" name="椭圆 39">
                <a:extLst>
                  <a:ext uri="{FF2B5EF4-FFF2-40B4-BE49-F238E27FC236}">
                    <a16:creationId xmlns:a16="http://schemas.microsoft.com/office/drawing/2014/main" id="{DE8082B7-8DA9-4614-945F-96466B5D4D88}"/>
                  </a:ext>
                </a:extLst>
              </p:cNvPr>
              <p:cNvSpPr/>
              <p:nvPr/>
            </p:nvSpPr>
            <p:spPr>
              <a:xfrm>
                <a:off x="2064423" y="1114607"/>
                <a:ext cx="158674" cy="158674"/>
              </a:xfrm>
              <a:prstGeom prst="ellipse">
                <a:avLst/>
              </a:prstGeom>
              <a:solidFill>
                <a:srgbClr val="005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TP-Link Aktiv" panose="020B0504020202020204" pitchFamily="34" charset="0"/>
                  <a:cs typeface="TP-Link Aktiv" panose="020B0504020202020204" pitchFamily="34" charset="0"/>
                </a:endParaRPr>
              </a:p>
            </p:txBody>
          </p:sp>
        </p:grpSp>
        <p:grpSp>
          <p:nvGrpSpPr>
            <p:cNvPr id="41" name="组合 40">
              <a:extLst>
                <a:ext uri="{FF2B5EF4-FFF2-40B4-BE49-F238E27FC236}">
                  <a16:creationId xmlns:a16="http://schemas.microsoft.com/office/drawing/2014/main" id="{3E189C7F-46F6-4A19-9C80-3765898448E5}"/>
                </a:ext>
              </a:extLst>
            </p:cNvPr>
            <p:cNvGrpSpPr/>
            <p:nvPr/>
          </p:nvGrpSpPr>
          <p:grpSpPr>
            <a:xfrm>
              <a:off x="7674922" y="1504130"/>
              <a:ext cx="365760" cy="365760"/>
              <a:chOff x="1960880" y="1011064"/>
              <a:chExt cx="365760" cy="365760"/>
            </a:xfrm>
          </p:grpSpPr>
          <p:sp>
            <p:nvSpPr>
              <p:cNvPr id="43" name="椭圆 42">
                <a:extLst>
                  <a:ext uri="{FF2B5EF4-FFF2-40B4-BE49-F238E27FC236}">
                    <a16:creationId xmlns:a16="http://schemas.microsoft.com/office/drawing/2014/main" id="{7103211E-9789-477D-A2ED-C5828D406721}"/>
                  </a:ext>
                </a:extLst>
              </p:cNvPr>
              <p:cNvSpPr/>
              <p:nvPr/>
            </p:nvSpPr>
            <p:spPr>
              <a:xfrm>
                <a:off x="1960880" y="1011064"/>
                <a:ext cx="365760" cy="365760"/>
              </a:xfrm>
              <a:prstGeom prst="ellipse">
                <a:avLst/>
              </a:prstGeom>
              <a:solidFill>
                <a:srgbClr val="00526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TP-Link Aktiv" panose="020B0504020202020204" pitchFamily="34" charset="0"/>
                  <a:cs typeface="TP-Link Aktiv" panose="020B0504020202020204" pitchFamily="34" charset="0"/>
                </a:endParaRPr>
              </a:p>
            </p:txBody>
          </p:sp>
          <p:sp>
            <p:nvSpPr>
              <p:cNvPr id="44" name="椭圆 43">
                <a:extLst>
                  <a:ext uri="{FF2B5EF4-FFF2-40B4-BE49-F238E27FC236}">
                    <a16:creationId xmlns:a16="http://schemas.microsoft.com/office/drawing/2014/main" id="{504355AB-E5DD-4625-AFE9-5DA28F95B484}"/>
                  </a:ext>
                </a:extLst>
              </p:cNvPr>
              <p:cNvSpPr/>
              <p:nvPr/>
            </p:nvSpPr>
            <p:spPr>
              <a:xfrm>
                <a:off x="2064423" y="1114607"/>
                <a:ext cx="158674" cy="158674"/>
              </a:xfrm>
              <a:prstGeom prst="ellipse">
                <a:avLst/>
              </a:prstGeom>
              <a:solidFill>
                <a:srgbClr val="005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TP-Link Aktiv" panose="020B0504020202020204" pitchFamily="34" charset="0"/>
                  <a:cs typeface="TP-Link Aktiv" panose="020B0504020202020204" pitchFamily="34" charset="0"/>
                </a:endParaRPr>
              </a:p>
            </p:txBody>
          </p:sp>
        </p:grpSp>
        <p:grpSp>
          <p:nvGrpSpPr>
            <p:cNvPr id="45" name="组合 44">
              <a:extLst>
                <a:ext uri="{FF2B5EF4-FFF2-40B4-BE49-F238E27FC236}">
                  <a16:creationId xmlns:a16="http://schemas.microsoft.com/office/drawing/2014/main" id="{2BF4903A-7EE7-414F-A73B-F73653B6BDB5}"/>
                </a:ext>
              </a:extLst>
            </p:cNvPr>
            <p:cNvGrpSpPr/>
            <p:nvPr/>
          </p:nvGrpSpPr>
          <p:grpSpPr>
            <a:xfrm>
              <a:off x="9587879" y="1504130"/>
              <a:ext cx="365760" cy="365760"/>
              <a:chOff x="1960880" y="1011064"/>
              <a:chExt cx="365760" cy="365760"/>
            </a:xfrm>
          </p:grpSpPr>
          <p:sp>
            <p:nvSpPr>
              <p:cNvPr id="47" name="椭圆 46">
                <a:extLst>
                  <a:ext uri="{FF2B5EF4-FFF2-40B4-BE49-F238E27FC236}">
                    <a16:creationId xmlns:a16="http://schemas.microsoft.com/office/drawing/2014/main" id="{6E1E9777-F5D1-4587-AE56-A84D0B5615F1}"/>
                  </a:ext>
                </a:extLst>
              </p:cNvPr>
              <p:cNvSpPr/>
              <p:nvPr/>
            </p:nvSpPr>
            <p:spPr>
              <a:xfrm>
                <a:off x="1960880" y="1011064"/>
                <a:ext cx="365760" cy="365760"/>
              </a:xfrm>
              <a:prstGeom prst="ellipse">
                <a:avLst/>
              </a:prstGeom>
              <a:solidFill>
                <a:srgbClr val="00526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TP-Link Aktiv" panose="020B0504020202020204" pitchFamily="34" charset="0"/>
                  <a:cs typeface="TP-Link Aktiv" panose="020B0504020202020204" pitchFamily="34" charset="0"/>
                </a:endParaRPr>
              </a:p>
            </p:txBody>
          </p:sp>
          <p:sp>
            <p:nvSpPr>
              <p:cNvPr id="48" name="椭圆 47">
                <a:extLst>
                  <a:ext uri="{FF2B5EF4-FFF2-40B4-BE49-F238E27FC236}">
                    <a16:creationId xmlns:a16="http://schemas.microsoft.com/office/drawing/2014/main" id="{C834C203-BD19-4AFA-BE4B-8D99F17E7560}"/>
                  </a:ext>
                </a:extLst>
              </p:cNvPr>
              <p:cNvSpPr/>
              <p:nvPr/>
            </p:nvSpPr>
            <p:spPr>
              <a:xfrm>
                <a:off x="2064423" y="1114607"/>
                <a:ext cx="158674" cy="158674"/>
              </a:xfrm>
              <a:prstGeom prst="ellipse">
                <a:avLst/>
              </a:prstGeom>
              <a:solidFill>
                <a:srgbClr val="005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TP-Link Aktiv" panose="020B0504020202020204" pitchFamily="34" charset="0"/>
                  <a:cs typeface="TP-Link Aktiv" panose="020B0504020202020204" pitchFamily="34" charset="0"/>
                </a:endParaRPr>
              </a:p>
            </p:txBody>
          </p:sp>
        </p:grpSp>
        <p:sp>
          <p:nvSpPr>
            <p:cNvPr id="49" name="文本框 48">
              <a:extLst>
                <a:ext uri="{FF2B5EF4-FFF2-40B4-BE49-F238E27FC236}">
                  <a16:creationId xmlns:a16="http://schemas.microsoft.com/office/drawing/2014/main" id="{8237B579-18A7-447E-BA90-F097CD104766}"/>
                </a:ext>
              </a:extLst>
            </p:cNvPr>
            <p:cNvSpPr txBox="1"/>
            <p:nvPr/>
          </p:nvSpPr>
          <p:spPr>
            <a:xfrm>
              <a:off x="1219199" y="1996819"/>
              <a:ext cx="1781361" cy="369332"/>
            </a:xfrm>
            <a:prstGeom prst="rect">
              <a:avLst/>
            </a:prstGeom>
            <a:noFill/>
          </p:spPr>
          <p:txBody>
            <a:bodyPr wrap="square" rtlCol="0" anchor="t">
              <a:spAutoFit/>
            </a:bodyPr>
            <a:lstStyle/>
            <a:p>
              <a:pPr algn="ctr"/>
              <a:r>
                <a:rPr lang="ru-RU" altLang="zh-CN" sz="1200" b="1" dirty="0">
                  <a:latin typeface="TP-Link Aktiv" panose="020B0504020202020204" pitchFamily="34" charset="0"/>
                  <a:ea typeface="TP-Link Aktiv" panose="020B0504020202020204" pitchFamily="34" charset="0"/>
                  <a:cs typeface="TP-Link Aktiv" panose="020B0504020202020204" pitchFamily="34" charset="0"/>
                </a:rPr>
                <a:t>Обследование</a:t>
              </a:r>
              <a:endParaRPr lang="zh-CN" altLang="en-US" sz="1200" b="1" dirty="0">
                <a:latin typeface="TP-Link Aktiv" panose="020B0504020202020204" pitchFamily="34" charset="0"/>
                <a:ea typeface="TP-Link Aktiv" panose="020B0504020202020204" pitchFamily="34" charset="0"/>
                <a:cs typeface="TP-Link Aktiv" panose="020B0504020202020204" pitchFamily="34" charset="0"/>
              </a:endParaRPr>
            </a:p>
          </p:txBody>
        </p:sp>
        <p:sp>
          <p:nvSpPr>
            <p:cNvPr id="50" name="文本框 49">
              <a:extLst>
                <a:ext uri="{FF2B5EF4-FFF2-40B4-BE49-F238E27FC236}">
                  <a16:creationId xmlns:a16="http://schemas.microsoft.com/office/drawing/2014/main" id="{FB50BF34-3C3A-4A49-BCCC-794E1C777617}"/>
                </a:ext>
              </a:extLst>
            </p:cNvPr>
            <p:cNvSpPr txBox="1"/>
            <p:nvPr/>
          </p:nvSpPr>
          <p:spPr>
            <a:xfrm>
              <a:off x="2979866" y="1996819"/>
              <a:ext cx="1914613" cy="369332"/>
            </a:xfrm>
            <a:prstGeom prst="rect">
              <a:avLst/>
            </a:prstGeom>
            <a:noFill/>
          </p:spPr>
          <p:txBody>
            <a:bodyPr wrap="square" rtlCol="0" anchor="t">
              <a:spAutoFit/>
            </a:bodyPr>
            <a:lstStyle/>
            <a:p>
              <a:pPr algn="ctr"/>
              <a:r>
                <a:rPr lang="ru-RU" altLang="zh-CN" sz="1200" b="1" dirty="0">
                  <a:latin typeface="TP-Link Aktiv" panose="020B0504020202020204" pitchFamily="34" charset="0"/>
                  <a:ea typeface="TP-Link Aktiv" panose="020B0504020202020204" pitchFamily="34" charset="0"/>
                  <a:cs typeface="TP-Link Aktiv" panose="020B0504020202020204" pitchFamily="34" charset="0"/>
                </a:rPr>
                <a:t>Развертывание</a:t>
              </a:r>
              <a:endParaRPr lang="zh-CN" altLang="en-US" sz="1200" b="1" dirty="0">
                <a:latin typeface="TP-Link Aktiv" panose="020B0504020202020204" pitchFamily="34" charset="0"/>
                <a:ea typeface="TP-Link Aktiv" panose="020B0504020202020204" pitchFamily="34" charset="0"/>
                <a:cs typeface="TP-Link Aktiv" panose="020B0504020202020204" pitchFamily="34" charset="0"/>
              </a:endParaRPr>
            </a:p>
          </p:txBody>
        </p:sp>
        <p:sp>
          <p:nvSpPr>
            <p:cNvPr id="51" name="文本框 50">
              <a:extLst>
                <a:ext uri="{FF2B5EF4-FFF2-40B4-BE49-F238E27FC236}">
                  <a16:creationId xmlns:a16="http://schemas.microsoft.com/office/drawing/2014/main" id="{6EFD2564-916E-484C-ABBB-CBD08A56EF3E}"/>
                </a:ext>
              </a:extLst>
            </p:cNvPr>
            <p:cNvSpPr txBox="1"/>
            <p:nvPr/>
          </p:nvSpPr>
          <p:spPr>
            <a:xfrm>
              <a:off x="5107083" y="1996819"/>
              <a:ext cx="1700353" cy="615553"/>
            </a:xfrm>
            <a:prstGeom prst="rect">
              <a:avLst/>
            </a:prstGeom>
            <a:noFill/>
          </p:spPr>
          <p:txBody>
            <a:bodyPr wrap="square" rtlCol="0" anchor="t">
              <a:spAutoFit/>
            </a:bodyPr>
            <a:lstStyle/>
            <a:p>
              <a:pPr algn="ctr"/>
              <a:r>
                <a:rPr lang="ru-RU" altLang="zh-CN" sz="1200" b="1" dirty="0">
                  <a:latin typeface="TP-Link Aktiv" panose="020B0504020202020204" pitchFamily="34" charset="0"/>
                  <a:ea typeface="TP-Link Aktiv" panose="020B0504020202020204" pitchFamily="34" charset="0"/>
                  <a:cs typeface="TP-Link Aktiv" panose="020B0504020202020204" pitchFamily="34" charset="0"/>
                </a:rPr>
                <a:t>Настройка и Управление</a:t>
              </a:r>
              <a:endParaRPr lang="zh-CN" altLang="en-US" sz="1200" b="1" dirty="0">
                <a:latin typeface="TP-Link Aktiv" panose="020B0504020202020204" pitchFamily="34" charset="0"/>
                <a:ea typeface="TP-Link Aktiv" panose="020B0504020202020204" pitchFamily="34" charset="0"/>
                <a:cs typeface="TP-Link Aktiv" panose="020B0504020202020204" pitchFamily="34" charset="0"/>
              </a:endParaRPr>
            </a:p>
          </p:txBody>
        </p:sp>
        <p:sp>
          <p:nvSpPr>
            <p:cNvPr id="52" name="文本框 51">
              <a:extLst>
                <a:ext uri="{FF2B5EF4-FFF2-40B4-BE49-F238E27FC236}">
                  <a16:creationId xmlns:a16="http://schemas.microsoft.com/office/drawing/2014/main" id="{F0C729FA-3963-4DFB-A24C-A35966250793}"/>
                </a:ext>
              </a:extLst>
            </p:cNvPr>
            <p:cNvSpPr txBox="1"/>
            <p:nvPr/>
          </p:nvSpPr>
          <p:spPr>
            <a:xfrm>
              <a:off x="7007626" y="1996819"/>
              <a:ext cx="1808996" cy="615553"/>
            </a:xfrm>
            <a:prstGeom prst="rect">
              <a:avLst/>
            </a:prstGeom>
            <a:noFill/>
          </p:spPr>
          <p:txBody>
            <a:bodyPr wrap="square" rtlCol="0" anchor="t">
              <a:spAutoFit/>
            </a:bodyPr>
            <a:lstStyle/>
            <a:p>
              <a:pPr algn="ctr"/>
              <a:r>
                <a:rPr lang="ru-RU" altLang="zh-CN" sz="1200" b="1" dirty="0">
                  <a:latin typeface="TP-Link Aktiv" panose="020B0504020202020204" pitchFamily="34" charset="0"/>
                  <a:ea typeface="TP-Link Aktiv" panose="020B0504020202020204" pitchFamily="34" charset="0"/>
                  <a:cs typeface="TP-Link Aktiv" panose="020B0504020202020204" pitchFamily="34" charset="0"/>
                </a:rPr>
                <a:t>Мониторинг и обслуживание</a:t>
              </a:r>
              <a:endParaRPr lang="zh-CN" altLang="en-US" sz="1200" b="1" dirty="0">
                <a:latin typeface="TP-Link Aktiv" panose="020B0504020202020204" pitchFamily="34" charset="0"/>
                <a:ea typeface="TP-Link Aktiv" panose="020B0504020202020204" pitchFamily="34" charset="0"/>
                <a:cs typeface="TP-Link Aktiv" panose="020B0504020202020204" pitchFamily="34" charset="0"/>
              </a:endParaRPr>
            </a:p>
          </p:txBody>
        </p:sp>
        <p:sp>
          <p:nvSpPr>
            <p:cNvPr id="53" name="文本框 52">
              <a:extLst>
                <a:ext uri="{FF2B5EF4-FFF2-40B4-BE49-F238E27FC236}">
                  <a16:creationId xmlns:a16="http://schemas.microsoft.com/office/drawing/2014/main" id="{956FDDDB-4FEC-40F5-8049-B0085E677C5A}"/>
                </a:ext>
              </a:extLst>
            </p:cNvPr>
            <p:cNvSpPr txBox="1"/>
            <p:nvPr/>
          </p:nvSpPr>
          <p:spPr>
            <a:xfrm>
              <a:off x="8920583" y="1996819"/>
              <a:ext cx="1700353" cy="369332"/>
            </a:xfrm>
            <a:prstGeom prst="rect">
              <a:avLst/>
            </a:prstGeom>
            <a:noFill/>
          </p:spPr>
          <p:txBody>
            <a:bodyPr wrap="square" rtlCol="0" anchor="t">
              <a:spAutoFit/>
            </a:bodyPr>
            <a:lstStyle/>
            <a:p>
              <a:pPr algn="ctr"/>
              <a:r>
                <a:rPr lang="ru-RU" altLang="zh-CN" sz="1200" b="1" dirty="0">
                  <a:latin typeface="TP-Link Aktiv" panose="020B0504020202020204" pitchFamily="34" charset="0"/>
                  <a:ea typeface="TP-Link Aktiv" panose="020B0504020202020204" pitchFamily="34" charset="0"/>
                  <a:cs typeface="TP-Link Aktiv" panose="020B0504020202020204" pitchFamily="34" charset="0"/>
                </a:rPr>
                <a:t>Отчетность</a:t>
              </a:r>
              <a:endParaRPr lang="zh-CN" altLang="en-US" sz="1200" b="1" dirty="0">
                <a:latin typeface="TP-Link Aktiv" panose="020B0504020202020204" pitchFamily="34" charset="0"/>
                <a:ea typeface="TP-Link Aktiv" panose="020B0504020202020204" pitchFamily="34" charset="0"/>
                <a:cs typeface="TP-Link Aktiv" panose="020B0504020202020204" pitchFamily="34" charset="0"/>
              </a:endParaRPr>
            </a:p>
          </p:txBody>
        </p:sp>
      </p:grpSp>
      <p:pic>
        <p:nvPicPr>
          <p:cNvPr id="54" name="图片 53">
            <a:extLst>
              <a:ext uri="{FF2B5EF4-FFF2-40B4-BE49-F238E27FC236}">
                <a16:creationId xmlns:a16="http://schemas.microsoft.com/office/drawing/2014/main" id="{C577C7B3-E65B-44DF-A1E0-FC53A75CF6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24702" y="2178890"/>
            <a:ext cx="486485" cy="501912"/>
          </a:xfrm>
          <a:prstGeom prst="rect">
            <a:avLst/>
          </a:prstGeom>
        </p:spPr>
      </p:pic>
      <p:sp>
        <p:nvSpPr>
          <p:cNvPr id="55" name="内容占位符 2">
            <a:extLst>
              <a:ext uri="{FF2B5EF4-FFF2-40B4-BE49-F238E27FC236}">
                <a16:creationId xmlns:a16="http://schemas.microsoft.com/office/drawing/2014/main" id="{378DC6CE-089E-421C-B130-4F26AFE2F515}"/>
              </a:ext>
            </a:extLst>
          </p:cNvPr>
          <p:cNvSpPr txBox="1"/>
          <p:nvPr/>
        </p:nvSpPr>
        <p:spPr>
          <a:xfrm>
            <a:off x="3886640" y="3718722"/>
            <a:ext cx="1162608" cy="458965"/>
          </a:xfrm>
          <a:prstGeom prst="rect">
            <a:avLst/>
          </a:prstGeom>
        </p:spPr>
        <p:txBody>
          <a:bodyPr vert="horz" lIns="68580" tIns="34290" rIns="68580" bIns="34290" rtlCol="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ru-RU" altLang="zh-CN" sz="825" dirty="0"/>
              <a:t>Многопользовательский доступ</a:t>
            </a:r>
            <a:endParaRPr lang="zh-CN" altLang="en-US" sz="825" dirty="0"/>
          </a:p>
        </p:txBody>
      </p:sp>
      <p:sp>
        <p:nvSpPr>
          <p:cNvPr id="56" name="内容占位符 2">
            <a:extLst>
              <a:ext uri="{FF2B5EF4-FFF2-40B4-BE49-F238E27FC236}">
                <a16:creationId xmlns:a16="http://schemas.microsoft.com/office/drawing/2014/main" id="{D27B0673-C6CF-447A-B64B-FEC08D2CB81D}"/>
              </a:ext>
            </a:extLst>
          </p:cNvPr>
          <p:cNvSpPr txBox="1"/>
          <p:nvPr/>
        </p:nvSpPr>
        <p:spPr>
          <a:xfrm>
            <a:off x="2252229" y="3718722"/>
            <a:ext cx="1401301" cy="247097"/>
          </a:xfrm>
          <a:prstGeom prst="rect">
            <a:avLst/>
          </a:prstGeom>
        </p:spPr>
        <p:txBody>
          <a:bodyPr vert="horz" lIns="68580" tIns="34290" rIns="68580" bIns="34290" rtlCol="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ru-RU" altLang="zh-CN" sz="825" dirty="0"/>
              <a:t>Автоматический выбор каналов и мощности</a:t>
            </a:r>
            <a:endParaRPr lang="zh-CN" altLang="en-US" sz="825" dirty="0"/>
          </a:p>
        </p:txBody>
      </p:sp>
      <p:sp>
        <p:nvSpPr>
          <p:cNvPr id="57" name="内容占位符 2">
            <a:extLst>
              <a:ext uri="{FF2B5EF4-FFF2-40B4-BE49-F238E27FC236}">
                <a16:creationId xmlns:a16="http://schemas.microsoft.com/office/drawing/2014/main" id="{4C66A02D-22E4-480C-A9F5-247212288687}"/>
              </a:ext>
            </a:extLst>
          </p:cNvPr>
          <p:cNvSpPr txBox="1"/>
          <p:nvPr/>
        </p:nvSpPr>
        <p:spPr>
          <a:xfrm>
            <a:off x="5427221" y="2687565"/>
            <a:ext cx="932261" cy="247097"/>
          </a:xfrm>
          <a:prstGeom prst="rect">
            <a:avLst/>
          </a:prstGeom>
        </p:spPr>
        <p:txBody>
          <a:bodyPr vert="horz" lIns="68580" tIns="34290" rIns="68580" bIns="34290" rtlCol="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ru-RU" altLang="zh-CN" sz="825" dirty="0"/>
              <a:t>Простота мониторинга сети</a:t>
            </a:r>
            <a:endParaRPr lang="zh-CN" altLang="en-US" sz="825" dirty="0"/>
          </a:p>
        </p:txBody>
      </p:sp>
      <p:sp>
        <p:nvSpPr>
          <p:cNvPr id="58" name="内容占位符 2">
            <a:extLst>
              <a:ext uri="{FF2B5EF4-FFF2-40B4-BE49-F238E27FC236}">
                <a16:creationId xmlns:a16="http://schemas.microsoft.com/office/drawing/2014/main" id="{75F202B4-042E-4FD1-885D-8DD02B68BB71}"/>
              </a:ext>
            </a:extLst>
          </p:cNvPr>
          <p:cNvSpPr txBox="1"/>
          <p:nvPr/>
        </p:nvSpPr>
        <p:spPr>
          <a:xfrm>
            <a:off x="5427221" y="3718722"/>
            <a:ext cx="932261" cy="247097"/>
          </a:xfrm>
          <a:prstGeom prst="rect">
            <a:avLst/>
          </a:prstGeom>
        </p:spPr>
        <p:txBody>
          <a:bodyPr vert="horz" lIns="68580" tIns="34290" rIns="68580" bIns="34290" rtlCol="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ru-RU" altLang="zh-CN" sz="825" dirty="0"/>
              <a:t>Технологии на базе ИИ</a:t>
            </a:r>
            <a:endParaRPr lang="zh-CN" altLang="en-US" sz="825" dirty="0"/>
          </a:p>
        </p:txBody>
      </p:sp>
      <p:sp>
        <p:nvSpPr>
          <p:cNvPr id="59" name="内容占位符 2">
            <a:extLst>
              <a:ext uri="{FF2B5EF4-FFF2-40B4-BE49-F238E27FC236}">
                <a16:creationId xmlns:a16="http://schemas.microsoft.com/office/drawing/2014/main" id="{49977F40-C2F5-43D1-92E4-717EAB092A1B}"/>
              </a:ext>
            </a:extLst>
          </p:cNvPr>
          <p:cNvSpPr txBox="1"/>
          <p:nvPr/>
        </p:nvSpPr>
        <p:spPr>
          <a:xfrm>
            <a:off x="2397090" y="2687565"/>
            <a:ext cx="1111578" cy="247097"/>
          </a:xfrm>
          <a:prstGeom prst="rect">
            <a:avLst/>
          </a:prstGeom>
        </p:spPr>
        <p:txBody>
          <a:bodyPr vert="horz" lIns="68580" tIns="34290" rIns="68580" bIns="34290" rtlCol="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ru-RU" altLang="zh-CN" sz="825" dirty="0"/>
              <a:t>Автоматическая настройка (</a:t>
            </a:r>
            <a:r>
              <a:rPr lang="en-US" altLang="zh-CN" sz="825" dirty="0"/>
              <a:t>ZTP</a:t>
            </a:r>
            <a:r>
              <a:rPr lang="ru-RU" altLang="zh-CN" sz="825" dirty="0"/>
              <a:t>)</a:t>
            </a:r>
            <a:endParaRPr lang="zh-CN" altLang="en-US" sz="825" dirty="0"/>
          </a:p>
        </p:txBody>
      </p:sp>
      <p:sp>
        <p:nvSpPr>
          <p:cNvPr id="60" name="内容占位符 2">
            <a:extLst>
              <a:ext uri="{FF2B5EF4-FFF2-40B4-BE49-F238E27FC236}">
                <a16:creationId xmlns:a16="http://schemas.microsoft.com/office/drawing/2014/main" id="{5FA7F981-4DE3-4471-A638-D786DF44E40D}"/>
              </a:ext>
            </a:extLst>
          </p:cNvPr>
          <p:cNvSpPr txBox="1"/>
          <p:nvPr/>
        </p:nvSpPr>
        <p:spPr>
          <a:xfrm>
            <a:off x="3891042" y="2687565"/>
            <a:ext cx="1153806" cy="247097"/>
          </a:xfrm>
          <a:prstGeom prst="rect">
            <a:avLst/>
          </a:prstGeom>
        </p:spPr>
        <p:txBody>
          <a:bodyPr vert="horz" lIns="68580" tIns="34290" rIns="68580" bIns="34290" rtlCol="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ru-RU" altLang="zh-CN" sz="825" dirty="0"/>
              <a:t>Централизованное облачное управление</a:t>
            </a:r>
            <a:endParaRPr lang="zh-CN" altLang="en-US" sz="825" dirty="0"/>
          </a:p>
        </p:txBody>
      </p:sp>
      <p:pic>
        <p:nvPicPr>
          <p:cNvPr id="61" name="图片 60">
            <a:extLst>
              <a:ext uri="{FF2B5EF4-FFF2-40B4-BE49-F238E27FC236}">
                <a16:creationId xmlns:a16="http://schemas.microsoft.com/office/drawing/2014/main" id="{2ED7C16E-B36E-4CA7-841C-F1AB47DB8FF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58808" y="3316190"/>
            <a:ext cx="388144" cy="376967"/>
          </a:xfrm>
          <a:prstGeom prst="rect">
            <a:avLst/>
          </a:prstGeom>
        </p:spPr>
      </p:pic>
      <p:pic>
        <p:nvPicPr>
          <p:cNvPr id="62" name="图片 61">
            <a:extLst>
              <a:ext uri="{FF2B5EF4-FFF2-40B4-BE49-F238E27FC236}">
                <a16:creationId xmlns:a16="http://schemas.microsoft.com/office/drawing/2014/main" id="{1F80F287-6F30-4CBF-8864-E7C8314985F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09637" y="2178890"/>
            <a:ext cx="486485" cy="501912"/>
          </a:xfrm>
          <a:prstGeom prst="rect">
            <a:avLst/>
          </a:prstGeom>
        </p:spPr>
      </p:pic>
      <p:pic>
        <p:nvPicPr>
          <p:cNvPr id="63" name="图片 62">
            <a:extLst>
              <a:ext uri="{FF2B5EF4-FFF2-40B4-BE49-F238E27FC236}">
                <a16:creationId xmlns:a16="http://schemas.microsoft.com/office/drawing/2014/main" id="{ADA52652-8992-4F80-9244-C812D0EC238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90098" y="3302152"/>
            <a:ext cx="555693" cy="405041"/>
          </a:xfrm>
          <a:prstGeom prst="rect">
            <a:avLst/>
          </a:prstGeom>
        </p:spPr>
      </p:pic>
      <p:pic>
        <p:nvPicPr>
          <p:cNvPr id="64" name="图片 63">
            <a:extLst>
              <a:ext uri="{FF2B5EF4-FFF2-40B4-BE49-F238E27FC236}">
                <a16:creationId xmlns:a16="http://schemas.microsoft.com/office/drawing/2014/main" id="{76808A4A-6385-4E6A-9D0A-4D65C3E5693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620504" y="2197636"/>
            <a:ext cx="545696" cy="464422"/>
          </a:xfrm>
          <a:prstGeom prst="rect">
            <a:avLst/>
          </a:prstGeom>
        </p:spPr>
      </p:pic>
      <p:pic>
        <p:nvPicPr>
          <p:cNvPr id="65" name="图片 64">
            <a:extLst>
              <a:ext uri="{FF2B5EF4-FFF2-40B4-BE49-F238E27FC236}">
                <a16:creationId xmlns:a16="http://schemas.microsoft.com/office/drawing/2014/main" id="{1E73B9BA-A118-4756-BFB7-AFB8C2531F5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690021" y="3253717"/>
            <a:ext cx="406662" cy="501912"/>
          </a:xfrm>
          <a:prstGeom prst="rect">
            <a:avLst/>
          </a:prstGeom>
        </p:spPr>
      </p:pic>
      <p:pic>
        <p:nvPicPr>
          <p:cNvPr id="16" name="图片 15">
            <a:extLst>
              <a:ext uri="{FF2B5EF4-FFF2-40B4-BE49-F238E27FC236}">
                <a16:creationId xmlns:a16="http://schemas.microsoft.com/office/drawing/2014/main" id="{79CD4D15-9DB9-44D0-95A2-32F482D44BD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96659" y="2213718"/>
            <a:ext cx="432259" cy="432259"/>
          </a:xfrm>
          <a:prstGeom prst="rect">
            <a:avLst/>
          </a:prstGeom>
        </p:spPr>
      </p:pic>
      <p:sp>
        <p:nvSpPr>
          <p:cNvPr id="66" name="内容占位符 2">
            <a:extLst>
              <a:ext uri="{FF2B5EF4-FFF2-40B4-BE49-F238E27FC236}">
                <a16:creationId xmlns:a16="http://schemas.microsoft.com/office/drawing/2014/main" id="{BB6CB66F-3457-4F17-8FB1-A575F5D7709D}"/>
              </a:ext>
            </a:extLst>
          </p:cNvPr>
          <p:cNvSpPr txBox="1"/>
          <p:nvPr/>
        </p:nvSpPr>
        <p:spPr>
          <a:xfrm>
            <a:off x="1146657" y="2687565"/>
            <a:ext cx="932261" cy="326661"/>
          </a:xfrm>
          <a:prstGeom prst="rect">
            <a:avLst/>
          </a:prstGeom>
        </p:spPr>
        <p:txBody>
          <a:bodyPr vert="horz" lIns="68580" tIns="34290" rIns="68580" bIns="34290" rtlCol="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ru-RU" altLang="zh-CN" sz="825" dirty="0"/>
              <a:t>Симулятор </a:t>
            </a:r>
            <a:r>
              <a:rPr lang="en-US" altLang="zh-CN" sz="825" dirty="0"/>
              <a:t>Wi-Fi</a:t>
            </a:r>
            <a:r>
              <a:rPr lang="ru-RU" altLang="zh-CN" sz="825" dirty="0"/>
              <a:t> покрытия</a:t>
            </a:r>
            <a:endParaRPr lang="zh-CN" altLang="en-US" sz="825" dirty="0"/>
          </a:p>
        </p:txBody>
      </p:sp>
      <p:sp>
        <p:nvSpPr>
          <p:cNvPr id="68" name="内容占位符 2">
            <a:extLst>
              <a:ext uri="{FF2B5EF4-FFF2-40B4-BE49-F238E27FC236}">
                <a16:creationId xmlns:a16="http://schemas.microsoft.com/office/drawing/2014/main" id="{36D266E0-7725-4665-BD0A-1AE821A8033D}"/>
              </a:ext>
            </a:extLst>
          </p:cNvPr>
          <p:cNvSpPr txBox="1"/>
          <p:nvPr/>
        </p:nvSpPr>
        <p:spPr>
          <a:xfrm>
            <a:off x="6741856" y="2687565"/>
            <a:ext cx="1172427" cy="247097"/>
          </a:xfrm>
          <a:prstGeom prst="rect">
            <a:avLst/>
          </a:prstGeom>
        </p:spPr>
        <p:txBody>
          <a:bodyPr vert="horz" lIns="68580" tIns="34290" rIns="68580" bIns="34290" rtlCol="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ru-RU" altLang="zh-CN" sz="825" dirty="0"/>
              <a:t>Отчеты по работе сети</a:t>
            </a:r>
            <a:endParaRPr lang="zh-CN" altLang="en-US" sz="825" dirty="0"/>
          </a:p>
        </p:txBody>
      </p:sp>
      <p:pic>
        <p:nvPicPr>
          <p:cNvPr id="69" name="图片 68">
            <a:extLst>
              <a:ext uri="{FF2B5EF4-FFF2-40B4-BE49-F238E27FC236}">
                <a16:creationId xmlns:a16="http://schemas.microsoft.com/office/drawing/2014/main" id="{DFC2FF16-164C-4B76-BD72-C34D1868CD8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66239" y="2249892"/>
            <a:ext cx="323661" cy="359911"/>
          </a:xfrm>
          <a:prstGeom prst="rect">
            <a:avLst/>
          </a:prstGeom>
        </p:spPr>
      </p:pic>
      <p:grpSp>
        <p:nvGrpSpPr>
          <p:cNvPr id="42" name="组合 41">
            <a:extLst>
              <a:ext uri="{FF2B5EF4-FFF2-40B4-BE49-F238E27FC236}">
                <a16:creationId xmlns:a16="http://schemas.microsoft.com/office/drawing/2014/main" id="{61937A09-863C-42BA-ACB8-515653413FF4}"/>
              </a:ext>
            </a:extLst>
          </p:cNvPr>
          <p:cNvGrpSpPr/>
          <p:nvPr/>
        </p:nvGrpSpPr>
        <p:grpSpPr>
          <a:xfrm>
            <a:off x="1588094" y="275770"/>
            <a:ext cx="2432654" cy="340830"/>
            <a:chOff x="1648847" y="1212414"/>
            <a:chExt cx="3723287" cy="454440"/>
          </a:xfrm>
        </p:grpSpPr>
        <p:sp>
          <p:nvSpPr>
            <p:cNvPr id="46" name="矩形: 圆角 45">
              <a:extLst>
                <a:ext uri="{FF2B5EF4-FFF2-40B4-BE49-F238E27FC236}">
                  <a16:creationId xmlns:a16="http://schemas.microsoft.com/office/drawing/2014/main" id="{6B2AFD9F-2492-4624-808B-30D6675128D5}"/>
                </a:ext>
              </a:extLst>
            </p:cNvPr>
            <p:cNvSpPr/>
            <p:nvPr/>
          </p:nvSpPr>
          <p:spPr>
            <a:xfrm>
              <a:off x="1648847" y="1277212"/>
              <a:ext cx="3723287" cy="362169"/>
            </a:xfrm>
            <a:prstGeom prst="round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lumMod val="95000"/>
                  </a:schemeClr>
                </a:solidFill>
              </a:endParaRPr>
            </a:p>
          </p:txBody>
        </p:sp>
        <p:sp>
          <p:nvSpPr>
            <p:cNvPr id="67" name="内容占位符 6">
              <a:extLst>
                <a:ext uri="{FF2B5EF4-FFF2-40B4-BE49-F238E27FC236}">
                  <a16:creationId xmlns:a16="http://schemas.microsoft.com/office/drawing/2014/main" id="{FC66E53B-4160-49EC-BE9A-FB19C3BB1909}"/>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altLang="zh-CN" sz="900" b="1" dirty="0">
                  <a:solidFill>
                    <a:schemeClr val="tx1"/>
                  </a:solidFill>
                </a:rPr>
                <a:t>Эффективность</a:t>
              </a:r>
            </a:p>
          </p:txBody>
        </p:sp>
      </p:grpSp>
      <p:grpSp>
        <p:nvGrpSpPr>
          <p:cNvPr id="79" name="组合 78">
            <a:extLst>
              <a:ext uri="{FF2B5EF4-FFF2-40B4-BE49-F238E27FC236}">
                <a16:creationId xmlns:a16="http://schemas.microsoft.com/office/drawing/2014/main" id="{ECFC2D5C-D8B3-446F-9ACA-2C41A980D26F}"/>
              </a:ext>
            </a:extLst>
          </p:cNvPr>
          <p:cNvGrpSpPr/>
          <p:nvPr/>
        </p:nvGrpSpPr>
        <p:grpSpPr>
          <a:xfrm>
            <a:off x="4054284" y="275770"/>
            <a:ext cx="2239371" cy="340830"/>
            <a:chOff x="1648847" y="1212414"/>
            <a:chExt cx="3723287" cy="454440"/>
          </a:xfrm>
        </p:grpSpPr>
        <p:sp>
          <p:nvSpPr>
            <p:cNvPr id="80" name="矩形: 圆角 79">
              <a:extLst>
                <a:ext uri="{FF2B5EF4-FFF2-40B4-BE49-F238E27FC236}">
                  <a16:creationId xmlns:a16="http://schemas.microsoft.com/office/drawing/2014/main" id="{3758D3B7-4ACE-4DC3-BC55-FE8D01C012FE}"/>
                </a:ext>
              </a:extLst>
            </p:cNvPr>
            <p:cNvSpPr/>
            <p:nvPr/>
          </p:nvSpPr>
          <p:spPr>
            <a:xfrm>
              <a:off x="1648847" y="1277212"/>
              <a:ext cx="3723287" cy="362169"/>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zh-CN" sz="900" dirty="0">
                  <a:solidFill>
                    <a:schemeClr val="bg1"/>
                  </a:solidFill>
                </a:rPr>
                <a:t>Безопасность</a:t>
              </a:r>
              <a:endParaRPr lang="zh-CN" altLang="en-US" sz="900" dirty="0">
                <a:solidFill>
                  <a:schemeClr val="bg1"/>
                </a:solidFill>
              </a:endParaRPr>
            </a:p>
          </p:txBody>
        </p:sp>
        <p:sp>
          <p:nvSpPr>
            <p:cNvPr id="81" name="内容占位符 6">
              <a:extLst>
                <a:ext uri="{FF2B5EF4-FFF2-40B4-BE49-F238E27FC236}">
                  <a16:creationId xmlns:a16="http://schemas.microsoft.com/office/drawing/2014/main" id="{D6DF436C-1355-4185-A589-96280EFA8146}"/>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zh-CN" altLang="en-US" sz="900" dirty="0">
                <a:solidFill>
                  <a:schemeClr val="bg1"/>
                </a:solidFill>
              </a:endParaRPr>
            </a:p>
          </p:txBody>
        </p:sp>
      </p:grpSp>
      <p:grpSp>
        <p:nvGrpSpPr>
          <p:cNvPr id="82" name="组合 81">
            <a:extLst>
              <a:ext uri="{FF2B5EF4-FFF2-40B4-BE49-F238E27FC236}">
                <a16:creationId xmlns:a16="http://schemas.microsoft.com/office/drawing/2014/main" id="{EDC536B3-4B59-44B7-A68E-977FD80B0477}"/>
              </a:ext>
            </a:extLst>
          </p:cNvPr>
          <p:cNvGrpSpPr/>
          <p:nvPr/>
        </p:nvGrpSpPr>
        <p:grpSpPr>
          <a:xfrm>
            <a:off x="6327190" y="275770"/>
            <a:ext cx="2239370" cy="340830"/>
            <a:chOff x="1648847" y="1212414"/>
            <a:chExt cx="3723287" cy="454440"/>
          </a:xfrm>
        </p:grpSpPr>
        <p:sp>
          <p:nvSpPr>
            <p:cNvPr id="83" name="矩形: 圆角 82">
              <a:extLst>
                <a:ext uri="{FF2B5EF4-FFF2-40B4-BE49-F238E27FC236}">
                  <a16:creationId xmlns:a16="http://schemas.microsoft.com/office/drawing/2014/main" id="{29E214AF-2243-4BEF-B320-D82AD9E4A672}"/>
                </a:ext>
              </a:extLst>
            </p:cNvPr>
            <p:cNvSpPr/>
            <p:nvPr/>
          </p:nvSpPr>
          <p:spPr>
            <a:xfrm>
              <a:off x="1648847" y="1277212"/>
              <a:ext cx="3723287" cy="362169"/>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solidFill>
              </a:endParaRPr>
            </a:p>
          </p:txBody>
        </p:sp>
        <p:sp>
          <p:nvSpPr>
            <p:cNvPr id="84" name="内容占位符 6">
              <a:extLst>
                <a:ext uri="{FF2B5EF4-FFF2-40B4-BE49-F238E27FC236}">
                  <a16:creationId xmlns:a16="http://schemas.microsoft.com/office/drawing/2014/main" id="{0AE4F533-4321-422F-80FB-5BA37968220B}"/>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altLang="zh-CN" sz="900" dirty="0">
                  <a:solidFill>
                    <a:schemeClr val="bg1"/>
                  </a:solidFill>
                </a:rPr>
                <a:t>Надежность</a:t>
              </a:r>
              <a:endParaRPr lang="en-US" altLang="zh-CN" sz="900" dirty="0">
                <a:solidFill>
                  <a:schemeClr val="bg1"/>
                </a:solidFill>
              </a:endParaRPr>
            </a:p>
          </p:txBody>
        </p:sp>
      </p:grpSp>
      <p:pic>
        <p:nvPicPr>
          <p:cNvPr id="85" name="图片 84">
            <a:extLst>
              <a:ext uri="{FF2B5EF4-FFF2-40B4-BE49-F238E27FC236}">
                <a16:creationId xmlns:a16="http://schemas.microsoft.com/office/drawing/2014/main" id="{1D936D11-9884-4322-925B-6E32492CEDA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04896" y="320219"/>
            <a:ext cx="828068" cy="254007"/>
          </a:xfrm>
          <a:prstGeom prst="rect">
            <a:avLst/>
          </a:prstGeom>
        </p:spPr>
      </p:pic>
      <p:sp>
        <p:nvSpPr>
          <p:cNvPr id="70" name="文本框 69">
            <a:extLst>
              <a:ext uri="{FF2B5EF4-FFF2-40B4-BE49-F238E27FC236}">
                <a16:creationId xmlns:a16="http://schemas.microsoft.com/office/drawing/2014/main" id="{506A38B6-63F6-4C51-BFAD-C7D2A641BEFC}"/>
              </a:ext>
            </a:extLst>
          </p:cNvPr>
          <p:cNvSpPr txBox="1"/>
          <p:nvPr/>
        </p:nvSpPr>
        <p:spPr>
          <a:xfrm>
            <a:off x="795714" y="4868088"/>
            <a:ext cx="4344357" cy="192938"/>
          </a:xfrm>
          <a:prstGeom prst="rect">
            <a:avLst/>
          </a:prstGeom>
          <a:noFill/>
        </p:spPr>
        <p:txBody>
          <a:bodyPr wrap="square" rtlCol="0">
            <a:spAutoFit/>
          </a:bodyPr>
          <a:lstStyle>
            <a:defPPr>
              <a:defRPr lang="zh-CN"/>
            </a:defPPr>
            <a:lvl1pPr>
              <a:lnSpc>
                <a:spcPct val="120000"/>
              </a:lnSpc>
              <a:defRPr kumimoji="1" sz="800" baseline="30000">
                <a:solidFill>
                  <a:schemeClr val="bg1">
                    <a:lumMod val="50000"/>
                  </a:schemeClr>
                </a:solidFill>
                <a:latin typeface="Arial" panose="020F0502020204030204"/>
                <a:ea typeface="微软雅黑"/>
              </a:defRPr>
            </a:lvl1pPr>
          </a:lstStyle>
          <a:p>
            <a:r>
              <a:rPr lang="da-DK" altLang="zh-CN" sz="600" baseline="0" dirty="0"/>
              <a:t>*</a:t>
            </a:r>
            <a:r>
              <a:rPr lang="en-US" altLang="zh-CN" sz="600" baseline="0" dirty="0"/>
              <a:t>Intelligent Network Analysis, Warning, and Optimization are being developed and scheduled to be released in 2022</a:t>
            </a:r>
          </a:p>
        </p:txBody>
      </p:sp>
    </p:spTree>
    <p:extLst>
      <p:ext uri="{BB962C8B-B14F-4D97-AF65-F5344CB8AC3E}">
        <p14:creationId xmlns:p14="http://schemas.microsoft.com/office/powerpoint/2010/main" val="1938220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灯片编号占位符 21"/>
          <p:cNvSpPr>
            <a:spLocks noGrp="1"/>
          </p:cNvSpPr>
          <p:nvPr>
            <p:ph type="sldNum" sz="quarter" idx="12"/>
          </p:nvPr>
        </p:nvSpPr>
        <p:spPr/>
        <p:txBody>
          <a:bodyPr/>
          <a:lstStyle/>
          <a:p>
            <a:fld id="{8045E168-1219-CD4A-80ED-4291B526AB8C}" type="slidenum">
              <a:rPr kumimoji="1" lang="zh-CN" altLang="en-US" smtClean="0"/>
              <a:t>16</a:t>
            </a:fld>
            <a:endParaRPr kumimoji="1" lang="zh-CN" altLang="en-US" dirty="0"/>
          </a:p>
        </p:txBody>
      </p:sp>
      <p:sp>
        <p:nvSpPr>
          <p:cNvPr id="18" name="文本框 17"/>
          <p:cNvSpPr txBox="1"/>
          <p:nvPr/>
        </p:nvSpPr>
        <p:spPr>
          <a:xfrm>
            <a:off x="1231842" y="1714601"/>
            <a:ext cx="2682933" cy="886974"/>
          </a:xfrm>
          <a:prstGeom prst="rect">
            <a:avLst/>
          </a:prstGeom>
          <a:noFill/>
        </p:spPr>
        <p:txBody>
          <a:bodyPr wrap="square" rtlCol="0" anchor="t">
            <a:spAutoFit/>
          </a:bodyPr>
          <a:lstStyle>
            <a:defPPr>
              <a:defRPr lang="zh-CN"/>
            </a:defPPr>
            <a:lvl1pPr>
              <a:defRPr sz="1600" b="1">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stStyle>
          <a:p>
            <a:pPr>
              <a:lnSpc>
                <a:spcPct val="130000"/>
              </a:lnSpc>
            </a:pPr>
            <a:r>
              <a:rPr lang="ru-RU" altLang="zh-CN" sz="1350" dirty="0"/>
              <a:t>Симулятор </a:t>
            </a:r>
            <a:r>
              <a:rPr lang="en-US" altLang="zh-CN" sz="1350" dirty="0"/>
              <a:t>Wi-Fi </a:t>
            </a:r>
            <a:r>
              <a:rPr lang="ru-RU" altLang="zh-CN" sz="1350" dirty="0"/>
              <a:t>покрытия для простого создания решения </a:t>
            </a:r>
            <a:r>
              <a:rPr lang="en-US" altLang="zh-CN" sz="1350" dirty="0"/>
              <a:t>Wi-Fi*</a:t>
            </a:r>
          </a:p>
        </p:txBody>
      </p:sp>
      <p:sp>
        <p:nvSpPr>
          <p:cNvPr id="25" name="文本框 24"/>
          <p:cNvSpPr txBox="1"/>
          <p:nvPr/>
        </p:nvSpPr>
        <p:spPr>
          <a:xfrm>
            <a:off x="734046" y="2784628"/>
            <a:ext cx="3180729" cy="1544502"/>
          </a:xfrm>
          <a:prstGeom prst="rect">
            <a:avLst/>
          </a:prstGeom>
        </p:spPr>
        <p:txBody>
          <a:bodyPr vert="horz" lIns="68580" tIns="34290" rIns="68580" bIns="34290" rtlCol="0">
            <a:noAutofit/>
          </a:bodyPr>
          <a:lstStyle>
            <a:defPPr>
              <a:defRPr lang="zh-CN"/>
            </a:defPPr>
            <a:lvl1pPr indent="0">
              <a:lnSpc>
                <a:spcPct val="130000"/>
              </a:lnSpc>
              <a:spcBef>
                <a:spcPts val="1000"/>
              </a:spcBef>
              <a:buFont typeface="Arial" panose="020B0604020202020204" pitchFamily="34" charset="0"/>
              <a:buNone/>
              <a:defRPr sz="1200" b="0" i="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28588" indent="-128588">
              <a:buFont typeface="Arial" panose="020B0604020202020204" pitchFamily="34" charset="0"/>
              <a:buChar char="•"/>
            </a:pPr>
            <a:r>
              <a:rPr lang="ru-RU" altLang="zh-CN" sz="900" dirty="0"/>
              <a:t>Точное отображение силы сигнала в указанной точке или в указанном диапазоне</a:t>
            </a:r>
          </a:p>
          <a:p>
            <a:pPr marL="128588" indent="-128588">
              <a:buFont typeface="Arial" panose="020B0604020202020204" pitchFamily="34" charset="0"/>
              <a:buChar char="•"/>
            </a:pPr>
            <a:r>
              <a:rPr lang="ru-RU" altLang="zh-CN" sz="900" dirty="0"/>
              <a:t>Автоматическое создание отчета об исследовании</a:t>
            </a:r>
          </a:p>
          <a:p>
            <a:pPr marL="128588" indent="-128588">
              <a:buFont typeface="Arial" panose="020B0604020202020204" pitchFamily="34" charset="0"/>
              <a:buChar char="•"/>
            </a:pPr>
            <a:r>
              <a:rPr lang="ru-RU" altLang="zh-CN" sz="900" dirty="0"/>
              <a:t>Простой и удобный инструмент для рисования стен</a:t>
            </a:r>
          </a:p>
          <a:p>
            <a:pPr marL="128588" indent="-128588">
              <a:buFont typeface="Arial" panose="020B0604020202020204" pitchFamily="34" charset="0"/>
              <a:buChar char="•"/>
            </a:pPr>
            <a:r>
              <a:rPr lang="ru-RU" altLang="zh-CN" sz="900" dirty="0"/>
              <a:t>Поддержка распространенных форматов изображений</a:t>
            </a:r>
            <a:endParaRPr lang="en-US" altLang="zh-CN" sz="900" dirty="0"/>
          </a:p>
        </p:txBody>
      </p:sp>
      <p:pic>
        <p:nvPicPr>
          <p:cNvPr id="23" name="Picture 2" descr="image001">
            <a:extLst>
              <a:ext uri="{FF2B5EF4-FFF2-40B4-BE49-F238E27FC236}">
                <a16:creationId xmlns:a16="http://schemas.microsoft.com/office/drawing/2014/main" id="{4B295AD2-8630-456D-A4F5-8826FE860BE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b="902"/>
          <a:stretch/>
        </p:blipFill>
        <p:spPr bwMode="auto">
          <a:xfrm>
            <a:off x="3968530" y="1585734"/>
            <a:ext cx="4598030" cy="281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2">
            <a:extLst>
              <a:ext uri="{FF2B5EF4-FFF2-40B4-BE49-F238E27FC236}">
                <a16:creationId xmlns:a16="http://schemas.microsoft.com/office/drawing/2014/main" id="{06DC77A3-0450-46EC-8116-4BF04A8B5BB6}"/>
              </a:ext>
            </a:extLst>
          </p:cNvPr>
          <p:cNvGrpSpPr/>
          <p:nvPr/>
        </p:nvGrpSpPr>
        <p:grpSpPr>
          <a:xfrm>
            <a:off x="1588094" y="275770"/>
            <a:ext cx="2432654" cy="340830"/>
            <a:chOff x="1648847" y="1212414"/>
            <a:chExt cx="3723287" cy="454440"/>
          </a:xfrm>
        </p:grpSpPr>
        <p:sp>
          <p:nvSpPr>
            <p:cNvPr id="15" name="矩形: 圆角 14">
              <a:extLst>
                <a:ext uri="{FF2B5EF4-FFF2-40B4-BE49-F238E27FC236}">
                  <a16:creationId xmlns:a16="http://schemas.microsoft.com/office/drawing/2014/main" id="{8CFD5FC8-B2BE-4BAA-98D8-EC4EC80B114B}"/>
                </a:ext>
              </a:extLst>
            </p:cNvPr>
            <p:cNvSpPr/>
            <p:nvPr/>
          </p:nvSpPr>
          <p:spPr>
            <a:xfrm>
              <a:off x="1648847" y="1277212"/>
              <a:ext cx="3723287" cy="362169"/>
            </a:xfrm>
            <a:prstGeom prst="round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lumMod val="95000"/>
                  </a:schemeClr>
                </a:solidFill>
              </a:endParaRPr>
            </a:p>
          </p:txBody>
        </p:sp>
        <p:sp>
          <p:nvSpPr>
            <p:cNvPr id="16" name="内容占位符 6">
              <a:extLst>
                <a:ext uri="{FF2B5EF4-FFF2-40B4-BE49-F238E27FC236}">
                  <a16:creationId xmlns:a16="http://schemas.microsoft.com/office/drawing/2014/main" id="{E55EE28E-175F-4867-8BC2-BE1FEE4BA7E0}"/>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900" b="1" dirty="0">
                  <a:solidFill>
                    <a:schemeClr val="tx1"/>
                  </a:solidFill>
                </a:rPr>
                <a:t>Higher Efficiency for Easier Maintenance</a:t>
              </a:r>
              <a:endParaRPr lang="zh-CN" altLang="en-US" sz="900" b="1" dirty="0">
                <a:solidFill>
                  <a:schemeClr val="tx1"/>
                </a:solidFill>
              </a:endParaRPr>
            </a:p>
          </p:txBody>
        </p:sp>
      </p:grpSp>
      <p:grpSp>
        <p:nvGrpSpPr>
          <p:cNvPr id="17" name="组合 16">
            <a:extLst>
              <a:ext uri="{FF2B5EF4-FFF2-40B4-BE49-F238E27FC236}">
                <a16:creationId xmlns:a16="http://schemas.microsoft.com/office/drawing/2014/main" id="{0E1953B5-D779-4870-A659-6949E313FA46}"/>
              </a:ext>
            </a:extLst>
          </p:cNvPr>
          <p:cNvGrpSpPr/>
          <p:nvPr/>
        </p:nvGrpSpPr>
        <p:grpSpPr>
          <a:xfrm>
            <a:off x="4054284" y="275770"/>
            <a:ext cx="2239371" cy="340830"/>
            <a:chOff x="1648847" y="1212414"/>
            <a:chExt cx="3723287" cy="454440"/>
          </a:xfrm>
        </p:grpSpPr>
        <p:sp>
          <p:nvSpPr>
            <p:cNvPr id="19" name="矩形: 圆角 18">
              <a:extLst>
                <a:ext uri="{FF2B5EF4-FFF2-40B4-BE49-F238E27FC236}">
                  <a16:creationId xmlns:a16="http://schemas.microsoft.com/office/drawing/2014/main" id="{FFE3733C-D107-4C82-A179-2BA6D103B862}"/>
                </a:ext>
              </a:extLst>
            </p:cNvPr>
            <p:cNvSpPr/>
            <p:nvPr/>
          </p:nvSpPr>
          <p:spPr>
            <a:xfrm>
              <a:off x="1648847" y="1277212"/>
              <a:ext cx="3723287" cy="362169"/>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solidFill>
              </a:endParaRPr>
            </a:p>
          </p:txBody>
        </p:sp>
        <p:sp>
          <p:nvSpPr>
            <p:cNvPr id="20" name="内容占位符 6">
              <a:extLst>
                <a:ext uri="{FF2B5EF4-FFF2-40B4-BE49-F238E27FC236}">
                  <a16:creationId xmlns:a16="http://schemas.microsoft.com/office/drawing/2014/main" id="{E6656BF1-7648-4360-8477-B6CEDE1025F8}"/>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900" dirty="0">
                  <a:solidFill>
                    <a:schemeClr val="bg1"/>
                  </a:solidFill>
                </a:rPr>
                <a:t>Higher Security for Better Protection</a:t>
              </a:r>
              <a:endParaRPr lang="zh-CN" altLang="en-US" sz="900" dirty="0">
                <a:solidFill>
                  <a:schemeClr val="bg1"/>
                </a:solidFill>
              </a:endParaRPr>
            </a:p>
          </p:txBody>
        </p:sp>
      </p:grpSp>
      <p:grpSp>
        <p:nvGrpSpPr>
          <p:cNvPr id="21" name="组合 20">
            <a:extLst>
              <a:ext uri="{FF2B5EF4-FFF2-40B4-BE49-F238E27FC236}">
                <a16:creationId xmlns:a16="http://schemas.microsoft.com/office/drawing/2014/main" id="{AF8BDB2B-FD5C-4D7E-9DA6-D4FDBCCD95FF}"/>
              </a:ext>
            </a:extLst>
          </p:cNvPr>
          <p:cNvGrpSpPr/>
          <p:nvPr/>
        </p:nvGrpSpPr>
        <p:grpSpPr>
          <a:xfrm>
            <a:off x="6327190" y="275770"/>
            <a:ext cx="2239370" cy="340830"/>
            <a:chOff x="1648847" y="1212414"/>
            <a:chExt cx="3723287" cy="454440"/>
          </a:xfrm>
        </p:grpSpPr>
        <p:sp>
          <p:nvSpPr>
            <p:cNvPr id="27" name="矩形: 圆角 26">
              <a:extLst>
                <a:ext uri="{FF2B5EF4-FFF2-40B4-BE49-F238E27FC236}">
                  <a16:creationId xmlns:a16="http://schemas.microsoft.com/office/drawing/2014/main" id="{6EA8AF6B-3D6A-4AED-BFC3-63CB6FD53E59}"/>
                </a:ext>
              </a:extLst>
            </p:cNvPr>
            <p:cNvSpPr/>
            <p:nvPr/>
          </p:nvSpPr>
          <p:spPr>
            <a:xfrm>
              <a:off x="1648847" y="1277212"/>
              <a:ext cx="3723287" cy="362169"/>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solidFill>
              </a:endParaRPr>
            </a:p>
          </p:txBody>
        </p:sp>
        <p:sp>
          <p:nvSpPr>
            <p:cNvPr id="28" name="内容占位符 6">
              <a:extLst>
                <a:ext uri="{FF2B5EF4-FFF2-40B4-BE49-F238E27FC236}">
                  <a16:creationId xmlns:a16="http://schemas.microsoft.com/office/drawing/2014/main" id="{664DBAD6-247A-47DD-AA14-03F56B8FEA3E}"/>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900" dirty="0">
                  <a:solidFill>
                    <a:schemeClr val="bg1"/>
                  </a:solidFill>
                </a:rPr>
                <a:t>Higher Reliability for Stable Operation </a:t>
              </a:r>
            </a:p>
          </p:txBody>
        </p:sp>
      </p:grpSp>
      <p:pic>
        <p:nvPicPr>
          <p:cNvPr id="29" name="图片 28">
            <a:extLst>
              <a:ext uri="{FF2B5EF4-FFF2-40B4-BE49-F238E27FC236}">
                <a16:creationId xmlns:a16="http://schemas.microsoft.com/office/drawing/2014/main" id="{994ADCD5-3DB8-49A5-9985-38350A21CC9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4896" y="320219"/>
            <a:ext cx="828068" cy="254007"/>
          </a:xfrm>
          <a:prstGeom prst="rect">
            <a:avLst/>
          </a:prstGeom>
        </p:spPr>
      </p:pic>
      <p:grpSp>
        <p:nvGrpSpPr>
          <p:cNvPr id="30" name="组合 29">
            <a:extLst>
              <a:ext uri="{FF2B5EF4-FFF2-40B4-BE49-F238E27FC236}">
                <a16:creationId xmlns:a16="http://schemas.microsoft.com/office/drawing/2014/main" id="{3424280A-E343-40C8-B2A5-CC624A1E8B64}"/>
              </a:ext>
            </a:extLst>
          </p:cNvPr>
          <p:cNvGrpSpPr/>
          <p:nvPr/>
        </p:nvGrpSpPr>
        <p:grpSpPr>
          <a:xfrm>
            <a:off x="792333" y="841753"/>
            <a:ext cx="7432829" cy="557486"/>
            <a:chOff x="1056443" y="1504130"/>
            <a:chExt cx="9910439" cy="743315"/>
          </a:xfrm>
        </p:grpSpPr>
        <p:cxnSp>
          <p:nvCxnSpPr>
            <p:cNvPr id="31" name="直接连接符 30">
              <a:extLst>
                <a:ext uri="{FF2B5EF4-FFF2-40B4-BE49-F238E27FC236}">
                  <a16:creationId xmlns:a16="http://schemas.microsoft.com/office/drawing/2014/main" id="{AE29B98E-497F-4CE8-8C5F-021BD80BA2BA}"/>
                </a:ext>
              </a:extLst>
            </p:cNvPr>
            <p:cNvCxnSpPr>
              <a:cxnSpLocks/>
            </p:cNvCxnSpPr>
            <p:nvPr/>
          </p:nvCxnSpPr>
          <p:spPr>
            <a:xfrm>
              <a:off x="1056443" y="1687010"/>
              <a:ext cx="9910439" cy="0"/>
            </a:xfrm>
            <a:prstGeom prst="line">
              <a:avLst/>
            </a:prstGeom>
            <a:ln w="12700">
              <a:gradFill flip="none" rotWithShape="1">
                <a:gsLst>
                  <a:gs pos="0">
                    <a:srgbClr val="005261">
                      <a:alpha val="0"/>
                    </a:srgbClr>
                  </a:gs>
                  <a:gs pos="10000">
                    <a:srgbClr val="005261"/>
                  </a:gs>
                  <a:gs pos="90000">
                    <a:srgbClr val="005261"/>
                  </a:gs>
                  <a:gs pos="100000">
                    <a:srgbClr val="005261">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32" name="组合 31">
              <a:extLst>
                <a:ext uri="{FF2B5EF4-FFF2-40B4-BE49-F238E27FC236}">
                  <a16:creationId xmlns:a16="http://schemas.microsoft.com/office/drawing/2014/main" id="{A0A0E744-6640-4120-B9E6-B7E92377E41D}"/>
                </a:ext>
              </a:extLst>
            </p:cNvPr>
            <p:cNvGrpSpPr/>
            <p:nvPr/>
          </p:nvGrpSpPr>
          <p:grpSpPr>
            <a:xfrm>
              <a:off x="1967503" y="1504130"/>
              <a:ext cx="365760" cy="365760"/>
              <a:chOff x="1960880" y="1011064"/>
              <a:chExt cx="365760" cy="365760"/>
            </a:xfrm>
          </p:grpSpPr>
          <p:sp>
            <p:nvSpPr>
              <p:cNvPr id="50" name="椭圆 49">
                <a:extLst>
                  <a:ext uri="{FF2B5EF4-FFF2-40B4-BE49-F238E27FC236}">
                    <a16:creationId xmlns:a16="http://schemas.microsoft.com/office/drawing/2014/main" id="{8161761B-0CF6-4195-98A3-C55304D7E7DF}"/>
                  </a:ext>
                </a:extLst>
              </p:cNvPr>
              <p:cNvSpPr/>
              <p:nvPr/>
            </p:nvSpPr>
            <p:spPr>
              <a:xfrm>
                <a:off x="1960880" y="1011064"/>
                <a:ext cx="365760" cy="365760"/>
              </a:xfrm>
              <a:prstGeom prst="ellipse">
                <a:avLst/>
              </a:prstGeom>
              <a:solidFill>
                <a:srgbClr val="00526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51" name="椭圆 50">
                <a:extLst>
                  <a:ext uri="{FF2B5EF4-FFF2-40B4-BE49-F238E27FC236}">
                    <a16:creationId xmlns:a16="http://schemas.microsoft.com/office/drawing/2014/main" id="{461D822C-B5B9-4BBB-9DBF-ADA7AF033B61}"/>
                  </a:ext>
                </a:extLst>
              </p:cNvPr>
              <p:cNvSpPr/>
              <p:nvPr/>
            </p:nvSpPr>
            <p:spPr>
              <a:xfrm>
                <a:off x="2064423" y="1114607"/>
                <a:ext cx="158674" cy="158674"/>
              </a:xfrm>
              <a:prstGeom prst="ellipse">
                <a:avLst/>
              </a:prstGeom>
              <a:solidFill>
                <a:srgbClr val="005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grpSp>
        <p:grpSp>
          <p:nvGrpSpPr>
            <p:cNvPr id="33" name="组合 32">
              <a:extLst>
                <a:ext uri="{FF2B5EF4-FFF2-40B4-BE49-F238E27FC236}">
                  <a16:creationId xmlns:a16="http://schemas.microsoft.com/office/drawing/2014/main" id="{7609BD3C-58A8-4B0C-9203-9FC9BA5D7AA6}"/>
                </a:ext>
              </a:extLst>
            </p:cNvPr>
            <p:cNvGrpSpPr/>
            <p:nvPr/>
          </p:nvGrpSpPr>
          <p:grpSpPr>
            <a:xfrm>
              <a:off x="3754292" y="1504130"/>
              <a:ext cx="6168349" cy="365760"/>
              <a:chOff x="1960880" y="1011064"/>
              <a:chExt cx="6168349" cy="365760"/>
            </a:xfrm>
          </p:grpSpPr>
          <p:sp>
            <p:nvSpPr>
              <p:cNvPr id="48" name="椭圆 47">
                <a:extLst>
                  <a:ext uri="{FF2B5EF4-FFF2-40B4-BE49-F238E27FC236}">
                    <a16:creationId xmlns:a16="http://schemas.microsoft.com/office/drawing/2014/main" id="{29CF2639-0ECA-4B1E-A855-990AFCD7B65D}"/>
                  </a:ext>
                </a:extLst>
              </p:cNvPr>
              <p:cNvSpPr/>
              <p:nvPr/>
            </p:nvSpPr>
            <p:spPr>
              <a:xfrm>
                <a:off x="1960880" y="1011064"/>
                <a:ext cx="365760" cy="365760"/>
              </a:xfrm>
              <a:prstGeom prst="ellipse">
                <a:avLst/>
              </a:prstGeom>
              <a:solidFill>
                <a:srgbClr val="0052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49" name="椭圆 48">
                <a:extLst>
                  <a:ext uri="{FF2B5EF4-FFF2-40B4-BE49-F238E27FC236}">
                    <a16:creationId xmlns:a16="http://schemas.microsoft.com/office/drawing/2014/main" id="{8935ECE4-49FF-427C-A4CC-DD7B700985EC}"/>
                  </a:ext>
                </a:extLst>
              </p:cNvPr>
              <p:cNvSpPr/>
              <p:nvPr/>
            </p:nvSpPr>
            <p:spPr>
              <a:xfrm>
                <a:off x="2064423" y="1114607"/>
                <a:ext cx="158674" cy="158674"/>
              </a:xfrm>
              <a:prstGeom prst="ellipse">
                <a:avLst/>
              </a:prstGeom>
              <a:solidFill>
                <a:srgbClr val="007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54" name="椭圆 53">
                <a:extLst>
                  <a:ext uri="{FF2B5EF4-FFF2-40B4-BE49-F238E27FC236}">
                    <a16:creationId xmlns:a16="http://schemas.microsoft.com/office/drawing/2014/main" id="{1AA21A86-C4EE-48EB-B16C-E77746D86D78}"/>
                  </a:ext>
                </a:extLst>
              </p:cNvPr>
              <p:cNvSpPr/>
              <p:nvPr/>
            </p:nvSpPr>
            <p:spPr>
              <a:xfrm>
                <a:off x="4040371" y="1011064"/>
                <a:ext cx="365760" cy="365760"/>
              </a:xfrm>
              <a:prstGeom prst="ellipse">
                <a:avLst/>
              </a:prstGeom>
              <a:solidFill>
                <a:srgbClr val="0052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55" name="椭圆 54">
                <a:extLst>
                  <a:ext uri="{FF2B5EF4-FFF2-40B4-BE49-F238E27FC236}">
                    <a16:creationId xmlns:a16="http://schemas.microsoft.com/office/drawing/2014/main" id="{B42465C3-27E7-496B-BC07-9CF0828163F7}"/>
                  </a:ext>
                </a:extLst>
              </p:cNvPr>
              <p:cNvSpPr/>
              <p:nvPr/>
            </p:nvSpPr>
            <p:spPr>
              <a:xfrm>
                <a:off x="4143914" y="1114607"/>
                <a:ext cx="158674" cy="158674"/>
              </a:xfrm>
              <a:prstGeom prst="ellipse">
                <a:avLst/>
              </a:prstGeom>
              <a:solidFill>
                <a:srgbClr val="007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56" name="椭圆 55">
                <a:extLst>
                  <a:ext uri="{FF2B5EF4-FFF2-40B4-BE49-F238E27FC236}">
                    <a16:creationId xmlns:a16="http://schemas.microsoft.com/office/drawing/2014/main" id="{2B8ECEF1-8692-420D-96D2-7DE295F75D0A}"/>
                  </a:ext>
                </a:extLst>
              </p:cNvPr>
              <p:cNvSpPr/>
              <p:nvPr/>
            </p:nvSpPr>
            <p:spPr>
              <a:xfrm>
                <a:off x="6239469" y="1011064"/>
                <a:ext cx="365760" cy="365760"/>
              </a:xfrm>
              <a:prstGeom prst="ellipse">
                <a:avLst/>
              </a:prstGeom>
              <a:solidFill>
                <a:srgbClr val="0052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57" name="椭圆 56">
                <a:extLst>
                  <a:ext uri="{FF2B5EF4-FFF2-40B4-BE49-F238E27FC236}">
                    <a16:creationId xmlns:a16="http://schemas.microsoft.com/office/drawing/2014/main" id="{2AF6F60F-D5E6-43DA-974F-46DCB62C2785}"/>
                  </a:ext>
                </a:extLst>
              </p:cNvPr>
              <p:cNvSpPr/>
              <p:nvPr/>
            </p:nvSpPr>
            <p:spPr>
              <a:xfrm>
                <a:off x="6343012" y="1114607"/>
                <a:ext cx="158674" cy="158674"/>
              </a:xfrm>
              <a:prstGeom prst="ellipse">
                <a:avLst/>
              </a:prstGeom>
              <a:solidFill>
                <a:srgbClr val="007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58" name="椭圆 57">
                <a:extLst>
                  <a:ext uri="{FF2B5EF4-FFF2-40B4-BE49-F238E27FC236}">
                    <a16:creationId xmlns:a16="http://schemas.microsoft.com/office/drawing/2014/main" id="{2EEB8C4C-FCC8-4305-BDC3-B2144CF51AC7}"/>
                  </a:ext>
                </a:extLst>
              </p:cNvPr>
              <p:cNvSpPr/>
              <p:nvPr/>
            </p:nvSpPr>
            <p:spPr>
              <a:xfrm>
                <a:off x="7763469" y="1011064"/>
                <a:ext cx="365760" cy="365760"/>
              </a:xfrm>
              <a:prstGeom prst="ellipse">
                <a:avLst/>
              </a:prstGeom>
              <a:solidFill>
                <a:srgbClr val="0052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59" name="椭圆 58">
                <a:extLst>
                  <a:ext uri="{FF2B5EF4-FFF2-40B4-BE49-F238E27FC236}">
                    <a16:creationId xmlns:a16="http://schemas.microsoft.com/office/drawing/2014/main" id="{9B16CE02-6563-410B-8E03-83662634EE58}"/>
                  </a:ext>
                </a:extLst>
              </p:cNvPr>
              <p:cNvSpPr/>
              <p:nvPr/>
            </p:nvSpPr>
            <p:spPr>
              <a:xfrm>
                <a:off x="7867012" y="1114607"/>
                <a:ext cx="158674" cy="158674"/>
              </a:xfrm>
              <a:prstGeom prst="ellipse">
                <a:avLst/>
              </a:prstGeom>
              <a:solidFill>
                <a:srgbClr val="007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grpSp>
        <p:sp>
          <p:nvSpPr>
            <p:cNvPr id="37" name="文本框 36">
              <a:extLst>
                <a:ext uri="{FF2B5EF4-FFF2-40B4-BE49-F238E27FC236}">
                  <a16:creationId xmlns:a16="http://schemas.microsoft.com/office/drawing/2014/main" id="{FE3222C4-2225-4483-AF5E-351BE121FB77}"/>
                </a:ext>
              </a:extLst>
            </p:cNvPr>
            <p:cNvSpPr txBox="1"/>
            <p:nvPr/>
          </p:nvSpPr>
          <p:spPr>
            <a:xfrm>
              <a:off x="1300207" y="1939669"/>
              <a:ext cx="1700353" cy="307776"/>
            </a:xfrm>
            <a:prstGeom prst="rect">
              <a:avLst/>
            </a:prstGeom>
            <a:noFill/>
          </p:spPr>
          <p:txBody>
            <a:bodyPr wrap="square" rtlCol="0" anchor="t">
              <a:spAutoFit/>
            </a:bodyPr>
            <a:lstStyle/>
            <a:p>
              <a:pPr algn="ctr"/>
              <a:r>
                <a:rPr lang="ru-RU" altLang="zh-CN" sz="900" b="1" dirty="0">
                  <a:latin typeface="TP-Link Aktiv" panose="020B0504020202020204" pitchFamily="34" charset="0"/>
                  <a:ea typeface="TP-Link Aktiv" panose="020B0504020202020204" pitchFamily="34" charset="0"/>
                  <a:cs typeface="TP-Link Aktiv" panose="020B0504020202020204" pitchFamily="34" charset="0"/>
                </a:rPr>
                <a:t>Обследование</a:t>
              </a:r>
              <a:endParaRPr lang="zh-CN" altLang="en-US" sz="900" b="1" dirty="0">
                <a:latin typeface="TP-Link Aktiv" panose="020B0504020202020204" pitchFamily="34" charset="0"/>
                <a:ea typeface="TP-Link Aktiv" panose="020B0504020202020204" pitchFamily="34" charset="0"/>
                <a:cs typeface="TP-Link Aktiv" panose="020B0504020202020204" pitchFamily="34" charset="0"/>
              </a:endParaRPr>
            </a:p>
          </p:txBody>
        </p:sp>
        <p:sp>
          <p:nvSpPr>
            <p:cNvPr id="38" name="文本框 37">
              <a:extLst>
                <a:ext uri="{FF2B5EF4-FFF2-40B4-BE49-F238E27FC236}">
                  <a16:creationId xmlns:a16="http://schemas.microsoft.com/office/drawing/2014/main" id="{13646005-5979-4C04-B33D-401DAE11D587}"/>
                </a:ext>
              </a:extLst>
            </p:cNvPr>
            <p:cNvSpPr txBox="1"/>
            <p:nvPr/>
          </p:nvSpPr>
          <p:spPr>
            <a:xfrm>
              <a:off x="3086996" y="1939669"/>
              <a:ext cx="1700353" cy="307776"/>
            </a:xfrm>
            <a:prstGeom prst="rect">
              <a:avLst/>
            </a:prstGeom>
            <a:noFill/>
          </p:spPr>
          <p:txBody>
            <a:bodyPr wrap="square" rtlCol="0" anchor="t">
              <a:spAutoFit/>
            </a:bodyPr>
            <a:lstStyle/>
            <a:p>
              <a:pPr algn="ctr"/>
              <a:r>
                <a:rPr lang="ru-RU" altLang="zh-CN" sz="9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rPr>
                <a:t>Развертывание</a:t>
              </a:r>
              <a:endParaRPr lang="zh-CN" altLang="en-US" sz="9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endParaRPr>
            </a:p>
          </p:txBody>
        </p:sp>
        <p:sp>
          <p:nvSpPr>
            <p:cNvPr id="39" name="文本框 38">
              <a:extLst>
                <a:ext uri="{FF2B5EF4-FFF2-40B4-BE49-F238E27FC236}">
                  <a16:creationId xmlns:a16="http://schemas.microsoft.com/office/drawing/2014/main" id="{1118D323-3122-4CCE-B2A9-58F4810E86B9}"/>
                </a:ext>
              </a:extLst>
            </p:cNvPr>
            <p:cNvSpPr txBox="1"/>
            <p:nvPr/>
          </p:nvSpPr>
          <p:spPr>
            <a:xfrm>
              <a:off x="4727742" y="1939669"/>
              <a:ext cx="2567839" cy="307776"/>
            </a:xfrm>
            <a:prstGeom prst="rect">
              <a:avLst/>
            </a:prstGeom>
            <a:noFill/>
          </p:spPr>
          <p:txBody>
            <a:bodyPr wrap="square" rtlCol="0" anchor="t">
              <a:spAutoFit/>
            </a:bodyPr>
            <a:lstStyle/>
            <a:p>
              <a:pPr algn="ctr"/>
              <a:r>
                <a:rPr lang="ru-RU" altLang="zh-CN" sz="9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rPr>
                <a:t>Настройка и Управление</a:t>
              </a:r>
            </a:p>
          </p:txBody>
        </p:sp>
        <p:sp>
          <p:nvSpPr>
            <p:cNvPr id="40" name="文本框 39">
              <a:extLst>
                <a:ext uri="{FF2B5EF4-FFF2-40B4-BE49-F238E27FC236}">
                  <a16:creationId xmlns:a16="http://schemas.microsoft.com/office/drawing/2014/main" id="{1420B02F-178A-4B79-8841-6310D4AEE9A2}"/>
                </a:ext>
              </a:extLst>
            </p:cNvPr>
            <p:cNvSpPr txBox="1"/>
            <p:nvPr/>
          </p:nvSpPr>
          <p:spPr>
            <a:xfrm>
              <a:off x="7029945" y="1939669"/>
              <a:ext cx="2371633" cy="307776"/>
            </a:xfrm>
            <a:prstGeom prst="rect">
              <a:avLst/>
            </a:prstGeom>
            <a:noFill/>
          </p:spPr>
          <p:txBody>
            <a:bodyPr wrap="square" rtlCol="0" anchor="t">
              <a:spAutoFit/>
            </a:bodyPr>
            <a:lstStyle/>
            <a:p>
              <a:pPr algn="ctr"/>
              <a:r>
                <a:rPr lang="ru-RU" altLang="zh-CN" sz="9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rPr>
                <a:t>Мониторинг и обслуживание</a:t>
              </a:r>
            </a:p>
          </p:txBody>
        </p:sp>
        <p:sp>
          <p:nvSpPr>
            <p:cNvPr id="41" name="文本框 40">
              <a:extLst>
                <a:ext uri="{FF2B5EF4-FFF2-40B4-BE49-F238E27FC236}">
                  <a16:creationId xmlns:a16="http://schemas.microsoft.com/office/drawing/2014/main" id="{5BD439EF-C112-4095-BE42-4D339661130B}"/>
                </a:ext>
              </a:extLst>
            </p:cNvPr>
            <p:cNvSpPr txBox="1"/>
            <p:nvPr/>
          </p:nvSpPr>
          <p:spPr>
            <a:xfrm>
              <a:off x="8889585" y="1939669"/>
              <a:ext cx="1700353" cy="307776"/>
            </a:xfrm>
            <a:prstGeom prst="rect">
              <a:avLst/>
            </a:prstGeom>
            <a:noFill/>
          </p:spPr>
          <p:txBody>
            <a:bodyPr wrap="square" rtlCol="0" anchor="t">
              <a:spAutoFit/>
            </a:bodyPr>
            <a:lstStyle/>
            <a:p>
              <a:pPr algn="ctr"/>
              <a:r>
                <a:rPr lang="ru-RU" altLang="zh-CN" sz="9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rPr>
                <a:t>Отчетность</a:t>
              </a:r>
              <a:endParaRPr lang="zh-CN" altLang="en-US" sz="9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endParaRPr>
            </a:p>
          </p:txBody>
        </p:sp>
      </p:grpSp>
      <p:grpSp>
        <p:nvGrpSpPr>
          <p:cNvPr id="12" name="组合 11">
            <a:extLst>
              <a:ext uri="{FF2B5EF4-FFF2-40B4-BE49-F238E27FC236}">
                <a16:creationId xmlns:a16="http://schemas.microsoft.com/office/drawing/2014/main" id="{1E227B47-362C-45BB-9407-03E1C6BAA2AE}"/>
              </a:ext>
            </a:extLst>
          </p:cNvPr>
          <p:cNvGrpSpPr/>
          <p:nvPr/>
        </p:nvGrpSpPr>
        <p:grpSpPr>
          <a:xfrm>
            <a:off x="774233" y="1750414"/>
            <a:ext cx="459000" cy="459000"/>
            <a:chOff x="1173606" y="2369650"/>
            <a:chExt cx="612000" cy="612000"/>
          </a:xfrm>
        </p:grpSpPr>
        <p:sp>
          <p:nvSpPr>
            <p:cNvPr id="60" name="椭圆 59">
              <a:extLst>
                <a:ext uri="{FF2B5EF4-FFF2-40B4-BE49-F238E27FC236}">
                  <a16:creationId xmlns:a16="http://schemas.microsoft.com/office/drawing/2014/main" id="{3282E383-3C58-496C-B46C-826A126C999D}"/>
                </a:ext>
              </a:extLst>
            </p:cNvPr>
            <p:cNvSpPr/>
            <p:nvPr/>
          </p:nvSpPr>
          <p:spPr>
            <a:xfrm>
              <a:off x="1173606" y="2369650"/>
              <a:ext cx="612000" cy="612000"/>
            </a:xfrm>
            <a:prstGeom prst="ellipse">
              <a:avLst/>
            </a:prstGeom>
            <a:solidFill>
              <a:srgbClr val="005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1" name="图片 10">
              <a:extLst>
                <a:ext uri="{FF2B5EF4-FFF2-40B4-BE49-F238E27FC236}">
                  <a16:creationId xmlns:a16="http://schemas.microsoft.com/office/drawing/2014/main" id="{069C247B-B42D-40FC-BEE9-483D1C24BB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37131" y="2433175"/>
              <a:ext cx="504000" cy="504000"/>
            </a:xfrm>
            <a:prstGeom prst="rect">
              <a:avLst/>
            </a:prstGeom>
          </p:spPr>
        </p:pic>
      </p:grpSp>
      <p:sp>
        <p:nvSpPr>
          <p:cNvPr id="42" name="文本框 41">
            <a:extLst>
              <a:ext uri="{FF2B5EF4-FFF2-40B4-BE49-F238E27FC236}">
                <a16:creationId xmlns:a16="http://schemas.microsoft.com/office/drawing/2014/main" id="{D981C21E-8587-467E-A1AE-3E730E0A08C6}"/>
              </a:ext>
            </a:extLst>
          </p:cNvPr>
          <p:cNvSpPr txBox="1"/>
          <p:nvPr/>
        </p:nvSpPr>
        <p:spPr>
          <a:xfrm>
            <a:off x="795714" y="4868088"/>
            <a:ext cx="4344357" cy="192938"/>
          </a:xfrm>
          <a:prstGeom prst="rect">
            <a:avLst/>
          </a:prstGeom>
          <a:noFill/>
        </p:spPr>
        <p:txBody>
          <a:bodyPr wrap="square" rtlCol="0">
            <a:spAutoFit/>
          </a:bodyPr>
          <a:lstStyle>
            <a:defPPr>
              <a:defRPr lang="zh-CN"/>
            </a:defPPr>
            <a:lvl1pPr>
              <a:lnSpc>
                <a:spcPct val="120000"/>
              </a:lnSpc>
              <a:defRPr kumimoji="1" sz="800" baseline="30000">
                <a:solidFill>
                  <a:schemeClr val="bg1">
                    <a:lumMod val="50000"/>
                  </a:schemeClr>
                </a:solidFill>
                <a:latin typeface="Arial" panose="020F0502020204030204"/>
                <a:ea typeface="微软雅黑"/>
              </a:defRPr>
            </a:lvl1pPr>
          </a:lstStyle>
          <a:p>
            <a:r>
              <a:rPr lang="da-DK" altLang="zh-CN" sz="600" baseline="0" dirty="0"/>
              <a:t>*</a:t>
            </a:r>
            <a:r>
              <a:rPr lang="en-US" altLang="zh-CN" sz="600" baseline="0" dirty="0"/>
              <a:t>These functions are being developed and scheduled to be released in 2021Q4 (Controller V5.1)</a:t>
            </a:r>
          </a:p>
        </p:txBody>
      </p:sp>
      <p:grpSp>
        <p:nvGrpSpPr>
          <p:cNvPr id="43" name="组合 41">
            <a:extLst>
              <a:ext uri="{FF2B5EF4-FFF2-40B4-BE49-F238E27FC236}">
                <a16:creationId xmlns:a16="http://schemas.microsoft.com/office/drawing/2014/main" id="{3A1224CC-2411-E244-BF14-2F44562CCA53}"/>
              </a:ext>
            </a:extLst>
          </p:cNvPr>
          <p:cNvGrpSpPr/>
          <p:nvPr/>
        </p:nvGrpSpPr>
        <p:grpSpPr>
          <a:xfrm>
            <a:off x="1588093" y="274577"/>
            <a:ext cx="2432654" cy="340830"/>
            <a:chOff x="1648847" y="1212414"/>
            <a:chExt cx="3723287" cy="454440"/>
          </a:xfrm>
        </p:grpSpPr>
        <p:sp>
          <p:nvSpPr>
            <p:cNvPr id="44" name="矩形: 圆角 45">
              <a:extLst>
                <a:ext uri="{FF2B5EF4-FFF2-40B4-BE49-F238E27FC236}">
                  <a16:creationId xmlns:a16="http://schemas.microsoft.com/office/drawing/2014/main" id="{A181D39E-DB74-914F-82DA-94D187256B4A}"/>
                </a:ext>
              </a:extLst>
            </p:cNvPr>
            <p:cNvSpPr/>
            <p:nvPr/>
          </p:nvSpPr>
          <p:spPr>
            <a:xfrm>
              <a:off x="1648847" y="1277212"/>
              <a:ext cx="3723287" cy="362169"/>
            </a:xfrm>
            <a:prstGeom prst="round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lumMod val="95000"/>
                  </a:schemeClr>
                </a:solidFill>
              </a:endParaRPr>
            </a:p>
          </p:txBody>
        </p:sp>
        <p:sp>
          <p:nvSpPr>
            <p:cNvPr id="45" name="内容占位符 6">
              <a:extLst>
                <a:ext uri="{FF2B5EF4-FFF2-40B4-BE49-F238E27FC236}">
                  <a16:creationId xmlns:a16="http://schemas.microsoft.com/office/drawing/2014/main" id="{B66B4DEC-B5D6-F94A-89F4-FF332BBA4BE6}"/>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altLang="zh-CN" sz="900" b="1" dirty="0">
                  <a:solidFill>
                    <a:schemeClr val="tx1"/>
                  </a:solidFill>
                </a:rPr>
                <a:t>Эффективность</a:t>
              </a:r>
            </a:p>
          </p:txBody>
        </p:sp>
      </p:grpSp>
      <p:grpSp>
        <p:nvGrpSpPr>
          <p:cNvPr id="46" name="组合 78">
            <a:extLst>
              <a:ext uri="{FF2B5EF4-FFF2-40B4-BE49-F238E27FC236}">
                <a16:creationId xmlns:a16="http://schemas.microsoft.com/office/drawing/2014/main" id="{BDB5C565-6EF5-FA43-AAA8-26BC911F41AD}"/>
              </a:ext>
            </a:extLst>
          </p:cNvPr>
          <p:cNvGrpSpPr/>
          <p:nvPr/>
        </p:nvGrpSpPr>
        <p:grpSpPr>
          <a:xfrm>
            <a:off x="4054283" y="274577"/>
            <a:ext cx="2239371" cy="340830"/>
            <a:chOff x="1648847" y="1212414"/>
            <a:chExt cx="3723287" cy="454440"/>
          </a:xfrm>
        </p:grpSpPr>
        <p:sp>
          <p:nvSpPr>
            <p:cNvPr id="47" name="矩形: 圆角 79">
              <a:extLst>
                <a:ext uri="{FF2B5EF4-FFF2-40B4-BE49-F238E27FC236}">
                  <a16:creationId xmlns:a16="http://schemas.microsoft.com/office/drawing/2014/main" id="{B0300125-591F-504A-BC47-774D7CFA4BF5}"/>
                </a:ext>
              </a:extLst>
            </p:cNvPr>
            <p:cNvSpPr/>
            <p:nvPr/>
          </p:nvSpPr>
          <p:spPr>
            <a:xfrm>
              <a:off x="1648847" y="1277212"/>
              <a:ext cx="3723287" cy="362169"/>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zh-CN" sz="900" dirty="0">
                  <a:solidFill>
                    <a:schemeClr val="bg1"/>
                  </a:solidFill>
                </a:rPr>
                <a:t>Безопасность</a:t>
              </a:r>
              <a:endParaRPr lang="zh-CN" altLang="en-US" sz="900" dirty="0">
                <a:solidFill>
                  <a:schemeClr val="bg1"/>
                </a:solidFill>
              </a:endParaRPr>
            </a:p>
          </p:txBody>
        </p:sp>
        <p:sp>
          <p:nvSpPr>
            <p:cNvPr id="52" name="内容占位符 6">
              <a:extLst>
                <a:ext uri="{FF2B5EF4-FFF2-40B4-BE49-F238E27FC236}">
                  <a16:creationId xmlns:a16="http://schemas.microsoft.com/office/drawing/2014/main" id="{14CAF9E1-6D7E-A442-90AD-BA8C23C76572}"/>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zh-CN" altLang="en-US" sz="900" dirty="0">
                <a:solidFill>
                  <a:schemeClr val="bg1"/>
                </a:solidFill>
              </a:endParaRPr>
            </a:p>
          </p:txBody>
        </p:sp>
      </p:grpSp>
      <p:grpSp>
        <p:nvGrpSpPr>
          <p:cNvPr id="53" name="组合 81">
            <a:extLst>
              <a:ext uri="{FF2B5EF4-FFF2-40B4-BE49-F238E27FC236}">
                <a16:creationId xmlns:a16="http://schemas.microsoft.com/office/drawing/2014/main" id="{7D77888F-D28D-3449-AAE4-F69450B980A2}"/>
              </a:ext>
            </a:extLst>
          </p:cNvPr>
          <p:cNvGrpSpPr/>
          <p:nvPr/>
        </p:nvGrpSpPr>
        <p:grpSpPr>
          <a:xfrm>
            <a:off x="6327190" y="274577"/>
            <a:ext cx="2239370" cy="340830"/>
            <a:chOff x="1648847" y="1212414"/>
            <a:chExt cx="3723287" cy="454440"/>
          </a:xfrm>
        </p:grpSpPr>
        <p:sp>
          <p:nvSpPr>
            <p:cNvPr id="61" name="矩形: 圆角 82">
              <a:extLst>
                <a:ext uri="{FF2B5EF4-FFF2-40B4-BE49-F238E27FC236}">
                  <a16:creationId xmlns:a16="http://schemas.microsoft.com/office/drawing/2014/main" id="{387E87AE-E39D-9144-82B9-BFB150119B5B}"/>
                </a:ext>
              </a:extLst>
            </p:cNvPr>
            <p:cNvSpPr/>
            <p:nvPr/>
          </p:nvSpPr>
          <p:spPr>
            <a:xfrm>
              <a:off x="1648847" y="1277212"/>
              <a:ext cx="3723287" cy="362169"/>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solidFill>
              </a:endParaRPr>
            </a:p>
          </p:txBody>
        </p:sp>
        <p:sp>
          <p:nvSpPr>
            <p:cNvPr id="62" name="内容占位符 6">
              <a:extLst>
                <a:ext uri="{FF2B5EF4-FFF2-40B4-BE49-F238E27FC236}">
                  <a16:creationId xmlns:a16="http://schemas.microsoft.com/office/drawing/2014/main" id="{BDC15735-0E0A-654D-9FCB-C81B4297EA31}"/>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altLang="zh-CN" sz="900" dirty="0">
                  <a:solidFill>
                    <a:schemeClr val="bg1"/>
                  </a:solidFill>
                </a:rPr>
                <a:t>Надежность</a:t>
              </a:r>
              <a:endParaRPr lang="en-US" altLang="zh-CN" sz="900" dirty="0">
                <a:solidFill>
                  <a:schemeClr val="bg1"/>
                </a:solidFill>
              </a:endParaRPr>
            </a:p>
          </p:txBody>
        </p:sp>
      </p:grpSp>
    </p:spTree>
    <p:extLst>
      <p:ext uri="{BB962C8B-B14F-4D97-AF65-F5344CB8AC3E}">
        <p14:creationId xmlns:p14="http://schemas.microsoft.com/office/powerpoint/2010/main" val="1359896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a:extLst>
              <a:ext uri="{FF2B5EF4-FFF2-40B4-BE49-F238E27FC236}">
                <a16:creationId xmlns:a16="http://schemas.microsoft.com/office/drawing/2014/main" id="{A2F1399F-BCC9-49B0-8AF2-BB8200E540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806" y="1474410"/>
            <a:ext cx="612163" cy="612163"/>
          </a:xfrm>
          <a:prstGeom prst="rect">
            <a:avLst/>
          </a:prstGeom>
        </p:spPr>
      </p:pic>
      <p:sp>
        <p:nvSpPr>
          <p:cNvPr id="22" name="灯片编号占位符 21"/>
          <p:cNvSpPr>
            <a:spLocks noGrp="1"/>
          </p:cNvSpPr>
          <p:nvPr>
            <p:ph type="sldNum" sz="quarter" idx="12"/>
          </p:nvPr>
        </p:nvSpPr>
        <p:spPr/>
        <p:txBody>
          <a:bodyPr/>
          <a:lstStyle/>
          <a:p>
            <a:fld id="{8045E168-1219-CD4A-80ED-4291B526AB8C}" type="slidenum">
              <a:rPr kumimoji="1" lang="zh-CN" altLang="en-US" smtClean="0"/>
              <a:t>17</a:t>
            </a:fld>
            <a:endParaRPr kumimoji="1" lang="zh-CN" altLang="en-US" dirty="0"/>
          </a:p>
        </p:txBody>
      </p:sp>
      <p:grpSp>
        <p:nvGrpSpPr>
          <p:cNvPr id="13" name="组合 12">
            <a:extLst>
              <a:ext uri="{FF2B5EF4-FFF2-40B4-BE49-F238E27FC236}">
                <a16:creationId xmlns:a16="http://schemas.microsoft.com/office/drawing/2014/main" id="{06DC77A3-0450-46EC-8116-4BF04A8B5BB6}"/>
              </a:ext>
            </a:extLst>
          </p:cNvPr>
          <p:cNvGrpSpPr/>
          <p:nvPr/>
        </p:nvGrpSpPr>
        <p:grpSpPr>
          <a:xfrm>
            <a:off x="1588094" y="275770"/>
            <a:ext cx="2432654" cy="340830"/>
            <a:chOff x="1648847" y="1212414"/>
            <a:chExt cx="3723287" cy="454440"/>
          </a:xfrm>
        </p:grpSpPr>
        <p:sp>
          <p:nvSpPr>
            <p:cNvPr id="15" name="矩形: 圆角 14">
              <a:extLst>
                <a:ext uri="{FF2B5EF4-FFF2-40B4-BE49-F238E27FC236}">
                  <a16:creationId xmlns:a16="http://schemas.microsoft.com/office/drawing/2014/main" id="{8CFD5FC8-B2BE-4BAA-98D8-EC4EC80B114B}"/>
                </a:ext>
              </a:extLst>
            </p:cNvPr>
            <p:cNvSpPr/>
            <p:nvPr/>
          </p:nvSpPr>
          <p:spPr>
            <a:xfrm>
              <a:off x="1648847" y="1277212"/>
              <a:ext cx="3723287" cy="362169"/>
            </a:xfrm>
            <a:prstGeom prst="round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lumMod val="95000"/>
                  </a:schemeClr>
                </a:solidFill>
              </a:endParaRPr>
            </a:p>
          </p:txBody>
        </p:sp>
        <p:sp>
          <p:nvSpPr>
            <p:cNvPr id="16" name="内容占位符 6">
              <a:extLst>
                <a:ext uri="{FF2B5EF4-FFF2-40B4-BE49-F238E27FC236}">
                  <a16:creationId xmlns:a16="http://schemas.microsoft.com/office/drawing/2014/main" id="{E55EE28E-175F-4867-8BC2-BE1FEE4BA7E0}"/>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900" b="1" dirty="0">
                  <a:solidFill>
                    <a:schemeClr val="tx1"/>
                  </a:solidFill>
                </a:rPr>
                <a:t>Higher Efficiency for Easier Maintenance</a:t>
              </a:r>
              <a:endParaRPr lang="zh-CN" altLang="en-US" sz="900" b="1" dirty="0">
                <a:solidFill>
                  <a:schemeClr val="tx1"/>
                </a:solidFill>
              </a:endParaRPr>
            </a:p>
          </p:txBody>
        </p:sp>
      </p:grpSp>
      <p:grpSp>
        <p:nvGrpSpPr>
          <p:cNvPr id="17" name="组合 16">
            <a:extLst>
              <a:ext uri="{FF2B5EF4-FFF2-40B4-BE49-F238E27FC236}">
                <a16:creationId xmlns:a16="http://schemas.microsoft.com/office/drawing/2014/main" id="{0E1953B5-D779-4870-A659-6949E313FA46}"/>
              </a:ext>
            </a:extLst>
          </p:cNvPr>
          <p:cNvGrpSpPr/>
          <p:nvPr/>
        </p:nvGrpSpPr>
        <p:grpSpPr>
          <a:xfrm>
            <a:off x="4054284" y="275770"/>
            <a:ext cx="2239371" cy="340830"/>
            <a:chOff x="1648847" y="1212414"/>
            <a:chExt cx="3723287" cy="454440"/>
          </a:xfrm>
        </p:grpSpPr>
        <p:sp>
          <p:nvSpPr>
            <p:cNvPr id="19" name="矩形: 圆角 18">
              <a:extLst>
                <a:ext uri="{FF2B5EF4-FFF2-40B4-BE49-F238E27FC236}">
                  <a16:creationId xmlns:a16="http://schemas.microsoft.com/office/drawing/2014/main" id="{FFE3733C-D107-4C82-A179-2BA6D103B862}"/>
                </a:ext>
              </a:extLst>
            </p:cNvPr>
            <p:cNvSpPr/>
            <p:nvPr/>
          </p:nvSpPr>
          <p:spPr>
            <a:xfrm>
              <a:off x="1648847" y="1277212"/>
              <a:ext cx="3723287" cy="362169"/>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solidFill>
              </a:endParaRPr>
            </a:p>
          </p:txBody>
        </p:sp>
        <p:sp>
          <p:nvSpPr>
            <p:cNvPr id="20" name="内容占位符 6">
              <a:extLst>
                <a:ext uri="{FF2B5EF4-FFF2-40B4-BE49-F238E27FC236}">
                  <a16:creationId xmlns:a16="http://schemas.microsoft.com/office/drawing/2014/main" id="{E6656BF1-7648-4360-8477-B6CEDE1025F8}"/>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900" dirty="0">
                  <a:solidFill>
                    <a:schemeClr val="bg1"/>
                  </a:solidFill>
                </a:rPr>
                <a:t>Higher Security for Better Protection</a:t>
              </a:r>
              <a:endParaRPr lang="zh-CN" altLang="en-US" sz="900" dirty="0">
                <a:solidFill>
                  <a:schemeClr val="bg1"/>
                </a:solidFill>
              </a:endParaRPr>
            </a:p>
          </p:txBody>
        </p:sp>
      </p:grpSp>
      <p:grpSp>
        <p:nvGrpSpPr>
          <p:cNvPr id="21" name="组合 20">
            <a:extLst>
              <a:ext uri="{FF2B5EF4-FFF2-40B4-BE49-F238E27FC236}">
                <a16:creationId xmlns:a16="http://schemas.microsoft.com/office/drawing/2014/main" id="{AF8BDB2B-FD5C-4D7E-9DA6-D4FDBCCD95FF}"/>
              </a:ext>
            </a:extLst>
          </p:cNvPr>
          <p:cNvGrpSpPr/>
          <p:nvPr/>
        </p:nvGrpSpPr>
        <p:grpSpPr>
          <a:xfrm>
            <a:off x="6327190" y="275770"/>
            <a:ext cx="2239370" cy="340830"/>
            <a:chOff x="1648847" y="1212414"/>
            <a:chExt cx="3723287" cy="454440"/>
          </a:xfrm>
        </p:grpSpPr>
        <p:sp>
          <p:nvSpPr>
            <p:cNvPr id="27" name="矩形: 圆角 26">
              <a:extLst>
                <a:ext uri="{FF2B5EF4-FFF2-40B4-BE49-F238E27FC236}">
                  <a16:creationId xmlns:a16="http://schemas.microsoft.com/office/drawing/2014/main" id="{6EA8AF6B-3D6A-4AED-BFC3-63CB6FD53E59}"/>
                </a:ext>
              </a:extLst>
            </p:cNvPr>
            <p:cNvSpPr/>
            <p:nvPr/>
          </p:nvSpPr>
          <p:spPr>
            <a:xfrm>
              <a:off x="1648847" y="1277212"/>
              <a:ext cx="3723287" cy="362169"/>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solidFill>
              </a:endParaRPr>
            </a:p>
          </p:txBody>
        </p:sp>
        <p:sp>
          <p:nvSpPr>
            <p:cNvPr id="28" name="内容占位符 6">
              <a:extLst>
                <a:ext uri="{FF2B5EF4-FFF2-40B4-BE49-F238E27FC236}">
                  <a16:creationId xmlns:a16="http://schemas.microsoft.com/office/drawing/2014/main" id="{664DBAD6-247A-47DD-AA14-03F56B8FEA3E}"/>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900" dirty="0">
                  <a:solidFill>
                    <a:schemeClr val="bg1"/>
                  </a:solidFill>
                </a:rPr>
                <a:t>Higher Reliability for Stable Operation </a:t>
              </a:r>
            </a:p>
          </p:txBody>
        </p:sp>
      </p:grpSp>
      <p:pic>
        <p:nvPicPr>
          <p:cNvPr id="29" name="图片 28">
            <a:extLst>
              <a:ext uri="{FF2B5EF4-FFF2-40B4-BE49-F238E27FC236}">
                <a16:creationId xmlns:a16="http://schemas.microsoft.com/office/drawing/2014/main" id="{994ADCD5-3DB8-49A5-9985-38350A21CC9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4896" y="320219"/>
            <a:ext cx="828068" cy="254007"/>
          </a:xfrm>
          <a:prstGeom prst="rect">
            <a:avLst/>
          </a:prstGeom>
        </p:spPr>
      </p:pic>
      <p:grpSp>
        <p:nvGrpSpPr>
          <p:cNvPr id="30" name="组合 29">
            <a:extLst>
              <a:ext uri="{FF2B5EF4-FFF2-40B4-BE49-F238E27FC236}">
                <a16:creationId xmlns:a16="http://schemas.microsoft.com/office/drawing/2014/main" id="{3424280A-E343-40C8-B2A5-CC624A1E8B64}"/>
              </a:ext>
            </a:extLst>
          </p:cNvPr>
          <p:cNvGrpSpPr/>
          <p:nvPr/>
        </p:nvGrpSpPr>
        <p:grpSpPr>
          <a:xfrm>
            <a:off x="792333" y="841753"/>
            <a:ext cx="7432829" cy="695986"/>
            <a:chOff x="1056443" y="1504130"/>
            <a:chExt cx="9910439" cy="927982"/>
          </a:xfrm>
        </p:grpSpPr>
        <p:cxnSp>
          <p:nvCxnSpPr>
            <p:cNvPr id="31" name="直接连接符 30">
              <a:extLst>
                <a:ext uri="{FF2B5EF4-FFF2-40B4-BE49-F238E27FC236}">
                  <a16:creationId xmlns:a16="http://schemas.microsoft.com/office/drawing/2014/main" id="{AE29B98E-497F-4CE8-8C5F-021BD80BA2BA}"/>
                </a:ext>
              </a:extLst>
            </p:cNvPr>
            <p:cNvCxnSpPr>
              <a:cxnSpLocks/>
            </p:cNvCxnSpPr>
            <p:nvPr/>
          </p:nvCxnSpPr>
          <p:spPr>
            <a:xfrm>
              <a:off x="1056443" y="1687010"/>
              <a:ext cx="9910439" cy="0"/>
            </a:xfrm>
            <a:prstGeom prst="line">
              <a:avLst/>
            </a:prstGeom>
            <a:ln w="12700">
              <a:gradFill flip="none" rotWithShape="1">
                <a:gsLst>
                  <a:gs pos="0">
                    <a:srgbClr val="005261">
                      <a:alpha val="0"/>
                    </a:srgbClr>
                  </a:gs>
                  <a:gs pos="10000">
                    <a:srgbClr val="005261"/>
                  </a:gs>
                  <a:gs pos="90000">
                    <a:srgbClr val="005261"/>
                  </a:gs>
                  <a:gs pos="100000">
                    <a:srgbClr val="005261">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32" name="组合 31">
              <a:extLst>
                <a:ext uri="{FF2B5EF4-FFF2-40B4-BE49-F238E27FC236}">
                  <a16:creationId xmlns:a16="http://schemas.microsoft.com/office/drawing/2014/main" id="{A0A0E744-6640-4120-B9E6-B7E92377E41D}"/>
                </a:ext>
              </a:extLst>
            </p:cNvPr>
            <p:cNvGrpSpPr/>
            <p:nvPr/>
          </p:nvGrpSpPr>
          <p:grpSpPr>
            <a:xfrm>
              <a:off x="3754292" y="1504130"/>
              <a:ext cx="365760" cy="365760"/>
              <a:chOff x="3747669" y="1011064"/>
              <a:chExt cx="365760" cy="365760"/>
            </a:xfrm>
          </p:grpSpPr>
          <p:sp>
            <p:nvSpPr>
              <p:cNvPr id="36" name="椭圆 35">
                <a:extLst>
                  <a:ext uri="{FF2B5EF4-FFF2-40B4-BE49-F238E27FC236}">
                    <a16:creationId xmlns:a16="http://schemas.microsoft.com/office/drawing/2014/main" id="{7F288E7C-4147-4EF0-B0CA-698492626730}"/>
                  </a:ext>
                </a:extLst>
              </p:cNvPr>
              <p:cNvSpPr/>
              <p:nvPr/>
            </p:nvSpPr>
            <p:spPr>
              <a:xfrm>
                <a:off x="3747669" y="1011064"/>
                <a:ext cx="365760" cy="365760"/>
              </a:xfrm>
              <a:prstGeom prst="ellipse">
                <a:avLst/>
              </a:prstGeom>
              <a:solidFill>
                <a:srgbClr val="00526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42" name="椭圆 41">
                <a:extLst>
                  <a:ext uri="{FF2B5EF4-FFF2-40B4-BE49-F238E27FC236}">
                    <a16:creationId xmlns:a16="http://schemas.microsoft.com/office/drawing/2014/main" id="{67674573-1750-4D77-A0C6-121444EB0983}"/>
                  </a:ext>
                </a:extLst>
              </p:cNvPr>
              <p:cNvSpPr/>
              <p:nvPr/>
            </p:nvSpPr>
            <p:spPr>
              <a:xfrm>
                <a:off x="3851212" y="1114607"/>
                <a:ext cx="158674" cy="158674"/>
              </a:xfrm>
              <a:prstGeom prst="ellipse">
                <a:avLst/>
              </a:prstGeom>
              <a:solidFill>
                <a:srgbClr val="005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grpSp>
        <p:grpSp>
          <p:nvGrpSpPr>
            <p:cNvPr id="33" name="组合 32">
              <a:extLst>
                <a:ext uri="{FF2B5EF4-FFF2-40B4-BE49-F238E27FC236}">
                  <a16:creationId xmlns:a16="http://schemas.microsoft.com/office/drawing/2014/main" id="{7609BD3C-58A8-4B0C-9203-9FC9BA5D7AA6}"/>
                </a:ext>
              </a:extLst>
            </p:cNvPr>
            <p:cNvGrpSpPr/>
            <p:nvPr/>
          </p:nvGrpSpPr>
          <p:grpSpPr>
            <a:xfrm>
              <a:off x="1960271" y="1504130"/>
              <a:ext cx="7962370" cy="365760"/>
              <a:chOff x="166859" y="1011064"/>
              <a:chExt cx="7962370" cy="365760"/>
            </a:xfrm>
          </p:grpSpPr>
          <p:sp>
            <p:nvSpPr>
              <p:cNvPr id="54" name="椭圆 53">
                <a:extLst>
                  <a:ext uri="{FF2B5EF4-FFF2-40B4-BE49-F238E27FC236}">
                    <a16:creationId xmlns:a16="http://schemas.microsoft.com/office/drawing/2014/main" id="{1AA21A86-C4EE-48EB-B16C-E77746D86D78}"/>
                  </a:ext>
                </a:extLst>
              </p:cNvPr>
              <p:cNvSpPr/>
              <p:nvPr/>
            </p:nvSpPr>
            <p:spPr>
              <a:xfrm>
                <a:off x="4040371" y="1011064"/>
                <a:ext cx="365760" cy="365760"/>
              </a:xfrm>
              <a:prstGeom prst="ellipse">
                <a:avLst/>
              </a:prstGeom>
              <a:solidFill>
                <a:srgbClr val="0052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55" name="椭圆 54">
                <a:extLst>
                  <a:ext uri="{FF2B5EF4-FFF2-40B4-BE49-F238E27FC236}">
                    <a16:creationId xmlns:a16="http://schemas.microsoft.com/office/drawing/2014/main" id="{B42465C3-27E7-496B-BC07-9CF0828163F7}"/>
                  </a:ext>
                </a:extLst>
              </p:cNvPr>
              <p:cNvSpPr/>
              <p:nvPr/>
            </p:nvSpPr>
            <p:spPr>
              <a:xfrm>
                <a:off x="4143914" y="1114607"/>
                <a:ext cx="158674" cy="158674"/>
              </a:xfrm>
              <a:prstGeom prst="ellipse">
                <a:avLst/>
              </a:prstGeom>
              <a:solidFill>
                <a:srgbClr val="007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56" name="椭圆 55">
                <a:extLst>
                  <a:ext uri="{FF2B5EF4-FFF2-40B4-BE49-F238E27FC236}">
                    <a16:creationId xmlns:a16="http://schemas.microsoft.com/office/drawing/2014/main" id="{2B8ECEF1-8692-420D-96D2-7DE295F75D0A}"/>
                  </a:ext>
                </a:extLst>
              </p:cNvPr>
              <p:cNvSpPr/>
              <p:nvPr/>
            </p:nvSpPr>
            <p:spPr>
              <a:xfrm>
                <a:off x="6239469" y="1011064"/>
                <a:ext cx="365760" cy="365760"/>
              </a:xfrm>
              <a:prstGeom prst="ellipse">
                <a:avLst/>
              </a:prstGeom>
              <a:solidFill>
                <a:srgbClr val="0052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57" name="椭圆 56">
                <a:extLst>
                  <a:ext uri="{FF2B5EF4-FFF2-40B4-BE49-F238E27FC236}">
                    <a16:creationId xmlns:a16="http://schemas.microsoft.com/office/drawing/2014/main" id="{2AF6F60F-D5E6-43DA-974F-46DCB62C2785}"/>
                  </a:ext>
                </a:extLst>
              </p:cNvPr>
              <p:cNvSpPr/>
              <p:nvPr/>
            </p:nvSpPr>
            <p:spPr>
              <a:xfrm>
                <a:off x="6343012" y="1114607"/>
                <a:ext cx="158674" cy="158674"/>
              </a:xfrm>
              <a:prstGeom prst="ellipse">
                <a:avLst/>
              </a:prstGeom>
              <a:solidFill>
                <a:srgbClr val="007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58" name="椭圆 57">
                <a:extLst>
                  <a:ext uri="{FF2B5EF4-FFF2-40B4-BE49-F238E27FC236}">
                    <a16:creationId xmlns:a16="http://schemas.microsoft.com/office/drawing/2014/main" id="{2EEB8C4C-FCC8-4305-BDC3-B2144CF51AC7}"/>
                  </a:ext>
                </a:extLst>
              </p:cNvPr>
              <p:cNvSpPr/>
              <p:nvPr/>
            </p:nvSpPr>
            <p:spPr>
              <a:xfrm>
                <a:off x="7763469" y="1011064"/>
                <a:ext cx="365760" cy="365760"/>
              </a:xfrm>
              <a:prstGeom prst="ellipse">
                <a:avLst/>
              </a:prstGeom>
              <a:solidFill>
                <a:srgbClr val="0052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59" name="椭圆 58">
                <a:extLst>
                  <a:ext uri="{FF2B5EF4-FFF2-40B4-BE49-F238E27FC236}">
                    <a16:creationId xmlns:a16="http://schemas.microsoft.com/office/drawing/2014/main" id="{9B16CE02-6563-410B-8E03-83662634EE58}"/>
                  </a:ext>
                </a:extLst>
              </p:cNvPr>
              <p:cNvSpPr/>
              <p:nvPr/>
            </p:nvSpPr>
            <p:spPr>
              <a:xfrm>
                <a:off x="7867012" y="1114607"/>
                <a:ext cx="158674" cy="158674"/>
              </a:xfrm>
              <a:prstGeom prst="ellipse">
                <a:avLst/>
              </a:prstGeom>
              <a:solidFill>
                <a:srgbClr val="007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45" name="椭圆 44">
                <a:extLst>
                  <a:ext uri="{FF2B5EF4-FFF2-40B4-BE49-F238E27FC236}">
                    <a16:creationId xmlns:a16="http://schemas.microsoft.com/office/drawing/2014/main" id="{7B7A8FCA-5BCA-45C3-8378-68E321F8093E}"/>
                  </a:ext>
                </a:extLst>
              </p:cNvPr>
              <p:cNvSpPr/>
              <p:nvPr/>
            </p:nvSpPr>
            <p:spPr>
              <a:xfrm>
                <a:off x="166859" y="1011064"/>
                <a:ext cx="365760" cy="365760"/>
              </a:xfrm>
              <a:prstGeom prst="ellipse">
                <a:avLst/>
              </a:prstGeom>
              <a:solidFill>
                <a:srgbClr val="0052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46" name="椭圆 45">
                <a:extLst>
                  <a:ext uri="{FF2B5EF4-FFF2-40B4-BE49-F238E27FC236}">
                    <a16:creationId xmlns:a16="http://schemas.microsoft.com/office/drawing/2014/main" id="{CAE67173-67E4-415F-884D-83108CA60DD2}"/>
                  </a:ext>
                </a:extLst>
              </p:cNvPr>
              <p:cNvSpPr/>
              <p:nvPr/>
            </p:nvSpPr>
            <p:spPr>
              <a:xfrm>
                <a:off x="270402" y="1114607"/>
                <a:ext cx="158674" cy="158674"/>
              </a:xfrm>
              <a:prstGeom prst="ellipse">
                <a:avLst/>
              </a:prstGeom>
              <a:solidFill>
                <a:srgbClr val="007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grpSp>
        <p:sp>
          <p:nvSpPr>
            <p:cNvPr id="37" name="文本框 36">
              <a:extLst>
                <a:ext uri="{FF2B5EF4-FFF2-40B4-BE49-F238E27FC236}">
                  <a16:creationId xmlns:a16="http://schemas.microsoft.com/office/drawing/2014/main" id="{FE3222C4-2225-4483-AF5E-351BE121FB77}"/>
                </a:ext>
              </a:extLst>
            </p:cNvPr>
            <p:cNvSpPr txBox="1"/>
            <p:nvPr/>
          </p:nvSpPr>
          <p:spPr>
            <a:xfrm>
              <a:off x="1267282" y="1939669"/>
              <a:ext cx="1700353" cy="307776"/>
            </a:xfrm>
            <a:prstGeom prst="rect">
              <a:avLst/>
            </a:prstGeom>
            <a:noFill/>
          </p:spPr>
          <p:txBody>
            <a:bodyPr wrap="square" rtlCol="0" anchor="t">
              <a:spAutoFit/>
            </a:bodyPr>
            <a:lstStyle/>
            <a:p>
              <a:pPr algn="ctr"/>
              <a:r>
                <a:rPr lang="ru-RU" altLang="zh-CN" sz="9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rPr>
                <a:t>Обследование</a:t>
              </a:r>
              <a:endParaRPr lang="zh-CN" altLang="en-US" sz="9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endParaRPr>
            </a:p>
          </p:txBody>
        </p:sp>
        <p:sp>
          <p:nvSpPr>
            <p:cNvPr id="38" name="文本框 37">
              <a:extLst>
                <a:ext uri="{FF2B5EF4-FFF2-40B4-BE49-F238E27FC236}">
                  <a16:creationId xmlns:a16="http://schemas.microsoft.com/office/drawing/2014/main" id="{13646005-5979-4C04-B33D-401DAE11D587}"/>
                </a:ext>
              </a:extLst>
            </p:cNvPr>
            <p:cNvSpPr txBox="1"/>
            <p:nvPr/>
          </p:nvSpPr>
          <p:spPr>
            <a:xfrm>
              <a:off x="2980855" y="1939669"/>
              <a:ext cx="1912633" cy="307776"/>
            </a:xfrm>
            <a:prstGeom prst="rect">
              <a:avLst/>
            </a:prstGeom>
            <a:noFill/>
          </p:spPr>
          <p:txBody>
            <a:bodyPr wrap="square" rtlCol="0" anchor="t">
              <a:spAutoFit/>
            </a:bodyPr>
            <a:lstStyle/>
            <a:p>
              <a:pPr algn="ctr"/>
              <a:r>
                <a:rPr lang="ru-RU" altLang="zh-CN" sz="900" b="1" dirty="0">
                  <a:latin typeface="TP-Link Aktiv" panose="020B0504020202020204" pitchFamily="34" charset="0"/>
                  <a:ea typeface="TP-Link Aktiv" panose="020B0504020202020204" pitchFamily="34" charset="0"/>
                  <a:cs typeface="TP-Link Aktiv" panose="020B0504020202020204" pitchFamily="34" charset="0"/>
                </a:rPr>
                <a:t>Развертывание</a:t>
              </a:r>
              <a:endParaRPr lang="zh-CN" altLang="en-US" sz="900" b="1" dirty="0">
                <a:latin typeface="TP-Link Aktiv" panose="020B0504020202020204" pitchFamily="34" charset="0"/>
                <a:ea typeface="TP-Link Aktiv" panose="020B0504020202020204" pitchFamily="34" charset="0"/>
                <a:cs typeface="TP-Link Aktiv" panose="020B0504020202020204" pitchFamily="34" charset="0"/>
              </a:endParaRPr>
            </a:p>
          </p:txBody>
        </p:sp>
        <p:sp>
          <p:nvSpPr>
            <p:cNvPr id="39" name="文本框 38">
              <a:extLst>
                <a:ext uri="{FF2B5EF4-FFF2-40B4-BE49-F238E27FC236}">
                  <a16:creationId xmlns:a16="http://schemas.microsoft.com/office/drawing/2014/main" id="{1118D323-3122-4CCE-B2A9-58F4810E86B9}"/>
                </a:ext>
              </a:extLst>
            </p:cNvPr>
            <p:cNvSpPr txBox="1"/>
            <p:nvPr/>
          </p:nvSpPr>
          <p:spPr>
            <a:xfrm>
              <a:off x="4727742" y="1939669"/>
              <a:ext cx="2567839" cy="307776"/>
            </a:xfrm>
            <a:prstGeom prst="rect">
              <a:avLst/>
            </a:prstGeom>
            <a:noFill/>
          </p:spPr>
          <p:txBody>
            <a:bodyPr wrap="square" rtlCol="0" anchor="t">
              <a:spAutoFit/>
            </a:bodyPr>
            <a:lstStyle/>
            <a:p>
              <a:pPr algn="ctr"/>
              <a:r>
                <a:rPr lang="ru-RU" altLang="zh-CN" sz="9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rPr>
                <a:t>Настройка и Управление</a:t>
              </a:r>
            </a:p>
          </p:txBody>
        </p:sp>
        <p:sp>
          <p:nvSpPr>
            <p:cNvPr id="40" name="文本框 39">
              <a:extLst>
                <a:ext uri="{FF2B5EF4-FFF2-40B4-BE49-F238E27FC236}">
                  <a16:creationId xmlns:a16="http://schemas.microsoft.com/office/drawing/2014/main" id="{1420B02F-178A-4B79-8841-6310D4AEE9A2}"/>
                </a:ext>
              </a:extLst>
            </p:cNvPr>
            <p:cNvSpPr txBox="1"/>
            <p:nvPr/>
          </p:nvSpPr>
          <p:spPr>
            <a:xfrm>
              <a:off x="7114237" y="1939669"/>
              <a:ext cx="2203049" cy="492443"/>
            </a:xfrm>
            <a:prstGeom prst="rect">
              <a:avLst/>
            </a:prstGeom>
            <a:noFill/>
          </p:spPr>
          <p:txBody>
            <a:bodyPr wrap="square" rtlCol="0" anchor="t">
              <a:spAutoFit/>
            </a:bodyPr>
            <a:lstStyle/>
            <a:p>
              <a:pPr algn="ctr"/>
              <a:r>
                <a:rPr lang="ru-RU" altLang="zh-CN" sz="9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rPr>
                <a:t>Мониторинг и обслуживание</a:t>
              </a:r>
            </a:p>
          </p:txBody>
        </p:sp>
        <p:sp>
          <p:nvSpPr>
            <p:cNvPr id="41" name="文本框 40">
              <a:extLst>
                <a:ext uri="{FF2B5EF4-FFF2-40B4-BE49-F238E27FC236}">
                  <a16:creationId xmlns:a16="http://schemas.microsoft.com/office/drawing/2014/main" id="{5BD439EF-C112-4095-BE42-4D339661130B}"/>
                </a:ext>
              </a:extLst>
            </p:cNvPr>
            <p:cNvSpPr txBox="1"/>
            <p:nvPr/>
          </p:nvSpPr>
          <p:spPr>
            <a:xfrm>
              <a:off x="8889585" y="1939669"/>
              <a:ext cx="1700353" cy="307776"/>
            </a:xfrm>
            <a:prstGeom prst="rect">
              <a:avLst/>
            </a:prstGeom>
            <a:noFill/>
          </p:spPr>
          <p:txBody>
            <a:bodyPr wrap="square" rtlCol="0" anchor="t">
              <a:spAutoFit/>
            </a:bodyPr>
            <a:lstStyle/>
            <a:p>
              <a:pPr algn="ctr"/>
              <a:r>
                <a:rPr lang="ru-RU" altLang="zh-CN" sz="9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rPr>
                <a:t>Отчетность</a:t>
              </a:r>
              <a:endParaRPr lang="zh-CN" altLang="en-US" sz="9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endParaRPr>
            </a:p>
          </p:txBody>
        </p:sp>
      </p:grpSp>
      <p:sp>
        <p:nvSpPr>
          <p:cNvPr id="70" name="文本框 69">
            <a:extLst>
              <a:ext uri="{FF2B5EF4-FFF2-40B4-BE49-F238E27FC236}">
                <a16:creationId xmlns:a16="http://schemas.microsoft.com/office/drawing/2014/main" id="{22AA93FE-C3D4-481B-A7D1-D4E74A35C042}"/>
              </a:ext>
            </a:extLst>
          </p:cNvPr>
          <p:cNvSpPr txBox="1"/>
          <p:nvPr/>
        </p:nvSpPr>
        <p:spPr>
          <a:xfrm>
            <a:off x="1345969" y="1661799"/>
            <a:ext cx="2845067" cy="276999"/>
          </a:xfrm>
          <a:prstGeom prst="rect">
            <a:avLst/>
          </a:prstGeom>
          <a:noFill/>
        </p:spPr>
        <p:txBody>
          <a:bodyPr wrap="square" rtlCol="0" anchor="t">
            <a:spAutoFit/>
          </a:bodyPr>
          <a:lstStyle/>
          <a:p>
            <a:r>
              <a:rPr lang="ru-RU" altLang="zh-CN" sz="1200" b="1" dirty="0">
                <a:solidFill>
                  <a:srgbClr val="005464"/>
                </a:solidFill>
                <a:latin typeface="Arial" panose="020B0604020202020204" pitchFamily="34" charset="0"/>
                <a:ea typeface="TP-Link Aktiv" panose="020B0504020202020204" pitchFamily="34" charset="0"/>
                <a:cs typeface="Arial" panose="020B0604020202020204" pitchFamily="34" charset="0"/>
              </a:rPr>
              <a:t>Автоматическая настройка (</a:t>
            </a:r>
            <a:r>
              <a:rPr lang="en" altLang="zh-CN" sz="1200" b="1" dirty="0">
                <a:solidFill>
                  <a:srgbClr val="005464"/>
                </a:solidFill>
                <a:latin typeface="Arial" panose="020B0604020202020204" pitchFamily="34" charset="0"/>
                <a:ea typeface="TP-Link Aktiv" panose="020B0504020202020204" pitchFamily="34" charset="0"/>
                <a:cs typeface="Arial" panose="020B0604020202020204" pitchFamily="34" charset="0"/>
              </a:rPr>
              <a:t>ZTP)</a:t>
            </a:r>
            <a:r>
              <a:rPr lang="en-US" altLang="zh-CN" sz="1200" b="1" dirty="0">
                <a:solidFill>
                  <a:srgbClr val="005464"/>
                </a:solidFill>
                <a:latin typeface="Arial" panose="020B0604020202020204" pitchFamily="34" charset="0"/>
                <a:ea typeface="TP-Link Aktiv" panose="020B0504020202020204" pitchFamily="34" charset="0"/>
                <a:cs typeface="Arial" panose="020B0604020202020204" pitchFamily="34" charset="0"/>
              </a:rPr>
              <a:t>*</a:t>
            </a:r>
            <a:endParaRPr lang="zh-CN" altLang="en-US" sz="1200" b="1" dirty="0">
              <a:solidFill>
                <a:srgbClr val="005464"/>
              </a:solidFill>
              <a:latin typeface="Arial" panose="020B0604020202020204" pitchFamily="34" charset="0"/>
              <a:ea typeface="TP-Link Aktiv" panose="020B0504020202020204" pitchFamily="34" charset="0"/>
              <a:cs typeface="Arial" panose="020B0604020202020204" pitchFamily="34" charset="0"/>
            </a:endParaRPr>
          </a:p>
        </p:txBody>
      </p:sp>
      <p:sp>
        <p:nvSpPr>
          <p:cNvPr id="71" name="文本框 70">
            <a:extLst>
              <a:ext uri="{FF2B5EF4-FFF2-40B4-BE49-F238E27FC236}">
                <a16:creationId xmlns:a16="http://schemas.microsoft.com/office/drawing/2014/main" id="{F829FEB5-DB50-4831-82F6-3A24BDF2DB13}"/>
              </a:ext>
            </a:extLst>
          </p:cNvPr>
          <p:cNvSpPr txBox="1"/>
          <p:nvPr/>
        </p:nvSpPr>
        <p:spPr>
          <a:xfrm>
            <a:off x="733806" y="1984373"/>
            <a:ext cx="3586103" cy="439496"/>
          </a:xfrm>
          <a:prstGeom prst="rect">
            <a:avLst/>
          </a:prstGeom>
        </p:spPr>
        <p:txBody>
          <a:bodyPr vert="horz" lIns="68580" tIns="34290" rIns="68580" bIns="34290" rtlCol="0">
            <a:noAutofit/>
          </a:bodyPr>
          <a:lstStyle>
            <a:defPPr>
              <a:defRPr lang="zh-CN"/>
            </a:defPPr>
            <a:lvl1pPr indent="0">
              <a:lnSpc>
                <a:spcPct val="130000"/>
              </a:lnSpc>
              <a:spcBef>
                <a:spcPts val="1000"/>
              </a:spcBef>
              <a:buFont typeface="Arial" panose="020B0604020202020204" pitchFamily="34" charset="0"/>
              <a:buNone/>
              <a:defRPr sz="1200" b="0" i="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ru-RU" altLang="zh-CN" sz="900" dirty="0"/>
              <a:t>Позволяет администраторам удаленно развертывать и настраивать </a:t>
            </a:r>
            <a:r>
              <a:rPr lang="ru-RU" altLang="zh-CN" sz="900" dirty="0" err="1"/>
              <a:t>многосайтовые</a:t>
            </a:r>
            <a:r>
              <a:rPr lang="ru-RU" altLang="zh-CN" sz="900" dirty="0"/>
              <a:t> сети, поэтому нет необходимости отправлять инженера для настройки на месте.</a:t>
            </a:r>
            <a:endParaRPr lang="en-US" altLang="zh-CN" sz="900" dirty="0"/>
          </a:p>
        </p:txBody>
      </p:sp>
      <p:grpSp>
        <p:nvGrpSpPr>
          <p:cNvPr id="2" name="组合 1">
            <a:extLst>
              <a:ext uri="{FF2B5EF4-FFF2-40B4-BE49-F238E27FC236}">
                <a16:creationId xmlns:a16="http://schemas.microsoft.com/office/drawing/2014/main" id="{39650EE4-F7F9-428B-B83C-8B722FA6FF9C}"/>
              </a:ext>
            </a:extLst>
          </p:cNvPr>
          <p:cNvGrpSpPr/>
          <p:nvPr/>
        </p:nvGrpSpPr>
        <p:grpSpPr>
          <a:xfrm>
            <a:off x="961348" y="2422750"/>
            <a:ext cx="2845067" cy="2597378"/>
            <a:chOff x="1281797" y="3986433"/>
            <a:chExt cx="3793422" cy="3463171"/>
          </a:xfrm>
        </p:grpSpPr>
        <p:pic>
          <p:nvPicPr>
            <p:cNvPr id="73" name="图片 72">
              <a:extLst>
                <a:ext uri="{FF2B5EF4-FFF2-40B4-BE49-F238E27FC236}">
                  <a16:creationId xmlns:a16="http://schemas.microsoft.com/office/drawing/2014/main" id="{05AAE770-DE69-4FCF-9B6F-85E43B7A4F9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281797" y="3986433"/>
              <a:ext cx="3793422" cy="3463171"/>
            </a:xfrm>
            <a:prstGeom prst="rect">
              <a:avLst/>
            </a:prstGeom>
          </p:spPr>
        </p:pic>
        <p:sp>
          <p:nvSpPr>
            <p:cNvPr id="74" name="文本框 73">
              <a:extLst>
                <a:ext uri="{FF2B5EF4-FFF2-40B4-BE49-F238E27FC236}">
                  <a16:creationId xmlns:a16="http://schemas.microsoft.com/office/drawing/2014/main" id="{E3130E28-44D6-4719-9741-1E624A0F5818}"/>
                </a:ext>
              </a:extLst>
            </p:cNvPr>
            <p:cNvSpPr txBox="1"/>
            <p:nvPr/>
          </p:nvSpPr>
          <p:spPr>
            <a:xfrm>
              <a:off x="2495770" y="4174129"/>
              <a:ext cx="750633" cy="338555"/>
            </a:xfrm>
            <a:prstGeom prst="rect">
              <a:avLst/>
            </a:prstGeom>
            <a:noFill/>
          </p:spPr>
          <p:txBody>
            <a:bodyPr wrap="none" rtlCol="0">
              <a:spAutoFit/>
            </a:bodyPr>
            <a:lstStyle/>
            <a:p>
              <a:pPr algn="r"/>
              <a:r>
                <a:rPr kumimoji="1" lang="ru-RU" altLang="zh-CN" sz="1050" b="1" dirty="0">
                  <a:solidFill>
                    <a:srgbClr val="005564"/>
                  </a:solidFill>
                </a:rPr>
                <a:t>Шаг</a:t>
              </a:r>
              <a:r>
                <a:rPr kumimoji="1" lang="en-US" altLang="zh-CN" sz="1050" b="1" dirty="0">
                  <a:solidFill>
                    <a:srgbClr val="005564"/>
                  </a:solidFill>
                </a:rPr>
                <a:t> 1</a:t>
              </a:r>
              <a:endParaRPr kumimoji="1" lang="zh-CN" altLang="en-US" sz="1050" b="1" dirty="0">
                <a:solidFill>
                  <a:srgbClr val="005564"/>
                </a:solidFill>
              </a:endParaRPr>
            </a:p>
          </p:txBody>
        </p:sp>
        <p:sp>
          <p:nvSpPr>
            <p:cNvPr id="75" name="文本框 74">
              <a:extLst>
                <a:ext uri="{FF2B5EF4-FFF2-40B4-BE49-F238E27FC236}">
                  <a16:creationId xmlns:a16="http://schemas.microsoft.com/office/drawing/2014/main" id="{545C3154-D10B-4D19-B19B-D2DB34B58F63}"/>
                </a:ext>
              </a:extLst>
            </p:cNvPr>
            <p:cNvSpPr txBox="1"/>
            <p:nvPr/>
          </p:nvSpPr>
          <p:spPr>
            <a:xfrm>
              <a:off x="3813598" y="5387274"/>
              <a:ext cx="750633" cy="338555"/>
            </a:xfrm>
            <a:prstGeom prst="rect">
              <a:avLst/>
            </a:prstGeom>
            <a:noFill/>
          </p:spPr>
          <p:txBody>
            <a:bodyPr wrap="none" rtlCol="0">
              <a:spAutoFit/>
            </a:bodyPr>
            <a:lstStyle/>
            <a:p>
              <a:r>
                <a:rPr kumimoji="1" lang="ru-RU" altLang="zh-CN" sz="1050" b="1" dirty="0">
                  <a:solidFill>
                    <a:schemeClr val="bg1"/>
                  </a:solidFill>
                </a:rPr>
                <a:t>Шаг</a:t>
              </a:r>
              <a:r>
                <a:rPr kumimoji="1" lang="en-US" altLang="zh-CN" sz="1050" b="1" dirty="0">
                  <a:solidFill>
                    <a:schemeClr val="bg1"/>
                  </a:solidFill>
                </a:rPr>
                <a:t> 2</a:t>
              </a:r>
              <a:endParaRPr kumimoji="1" lang="zh-CN" altLang="en-US" sz="1050" b="1" dirty="0">
                <a:solidFill>
                  <a:schemeClr val="bg1"/>
                </a:solidFill>
              </a:endParaRPr>
            </a:p>
          </p:txBody>
        </p:sp>
        <p:sp>
          <p:nvSpPr>
            <p:cNvPr id="76" name="文本框 75">
              <a:extLst>
                <a:ext uri="{FF2B5EF4-FFF2-40B4-BE49-F238E27FC236}">
                  <a16:creationId xmlns:a16="http://schemas.microsoft.com/office/drawing/2014/main" id="{A1FDF651-3C99-444F-86A4-03AE59DE072A}"/>
                </a:ext>
              </a:extLst>
            </p:cNvPr>
            <p:cNvSpPr txBox="1"/>
            <p:nvPr/>
          </p:nvSpPr>
          <p:spPr>
            <a:xfrm>
              <a:off x="3192158" y="6781172"/>
              <a:ext cx="750633" cy="338555"/>
            </a:xfrm>
            <a:prstGeom prst="rect">
              <a:avLst/>
            </a:prstGeom>
            <a:noFill/>
          </p:spPr>
          <p:txBody>
            <a:bodyPr wrap="none" rtlCol="0">
              <a:spAutoFit/>
            </a:bodyPr>
            <a:lstStyle/>
            <a:p>
              <a:r>
                <a:rPr kumimoji="1" lang="ru-RU" altLang="zh-CN" sz="1050" b="1" dirty="0">
                  <a:solidFill>
                    <a:srgbClr val="005564"/>
                  </a:solidFill>
                </a:rPr>
                <a:t>Шаг</a:t>
              </a:r>
              <a:r>
                <a:rPr kumimoji="1" lang="en-US" altLang="zh-CN" sz="1050" b="1" dirty="0">
                  <a:solidFill>
                    <a:srgbClr val="005564"/>
                  </a:solidFill>
                </a:rPr>
                <a:t> 3</a:t>
              </a:r>
              <a:endParaRPr kumimoji="1" lang="zh-CN" altLang="en-US" sz="1050" b="1" dirty="0">
                <a:solidFill>
                  <a:srgbClr val="005564"/>
                </a:solidFill>
              </a:endParaRPr>
            </a:p>
          </p:txBody>
        </p:sp>
        <p:sp>
          <p:nvSpPr>
            <p:cNvPr id="77" name="文本框 76">
              <a:extLst>
                <a:ext uri="{FF2B5EF4-FFF2-40B4-BE49-F238E27FC236}">
                  <a16:creationId xmlns:a16="http://schemas.microsoft.com/office/drawing/2014/main" id="{259F2B84-EEFC-49D2-99C2-17699B51A3EC}"/>
                </a:ext>
              </a:extLst>
            </p:cNvPr>
            <p:cNvSpPr txBox="1"/>
            <p:nvPr/>
          </p:nvSpPr>
          <p:spPr>
            <a:xfrm>
              <a:off x="1870372" y="5638810"/>
              <a:ext cx="750633" cy="338555"/>
            </a:xfrm>
            <a:prstGeom prst="rect">
              <a:avLst/>
            </a:prstGeom>
            <a:noFill/>
          </p:spPr>
          <p:txBody>
            <a:bodyPr wrap="none" rtlCol="0">
              <a:spAutoFit/>
            </a:bodyPr>
            <a:lstStyle/>
            <a:p>
              <a:r>
                <a:rPr kumimoji="1" lang="ru-RU" altLang="zh-CN" sz="1050" b="1" dirty="0">
                  <a:solidFill>
                    <a:schemeClr val="bg1"/>
                  </a:solidFill>
                </a:rPr>
                <a:t>Шаг</a:t>
              </a:r>
              <a:r>
                <a:rPr kumimoji="1" lang="en-US" altLang="zh-CN" sz="1050" b="1" dirty="0">
                  <a:solidFill>
                    <a:schemeClr val="bg1"/>
                  </a:solidFill>
                </a:rPr>
                <a:t> 4</a:t>
              </a:r>
              <a:endParaRPr kumimoji="1" lang="zh-CN" altLang="en-US" sz="1050" b="1" dirty="0">
                <a:solidFill>
                  <a:schemeClr val="bg1"/>
                </a:solidFill>
              </a:endParaRPr>
            </a:p>
          </p:txBody>
        </p:sp>
        <p:sp>
          <p:nvSpPr>
            <p:cNvPr id="78" name="文本框 77">
              <a:extLst>
                <a:ext uri="{FF2B5EF4-FFF2-40B4-BE49-F238E27FC236}">
                  <a16:creationId xmlns:a16="http://schemas.microsoft.com/office/drawing/2014/main" id="{6C501AD7-7A35-4758-A05A-333D7E6CE326}"/>
                </a:ext>
              </a:extLst>
            </p:cNvPr>
            <p:cNvSpPr txBox="1"/>
            <p:nvPr/>
          </p:nvSpPr>
          <p:spPr>
            <a:xfrm>
              <a:off x="2021284" y="4452272"/>
              <a:ext cx="1225120" cy="1092607"/>
            </a:xfrm>
            <a:prstGeom prst="rect">
              <a:avLst/>
            </a:prstGeom>
            <a:noFill/>
          </p:spPr>
          <p:txBody>
            <a:bodyPr wrap="square" rtlCol="0">
              <a:spAutoFit/>
            </a:bodyPr>
            <a:lstStyle/>
            <a:p>
              <a:pPr algn="r"/>
              <a:r>
                <a:rPr kumimoji="1" lang="ru-RU" altLang="zh-CN" sz="675" dirty="0">
                  <a:solidFill>
                    <a:srgbClr val="005564"/>
                  </a:solidFill>
                </a:rPr>
                <a:t>Подключите устройство на месте и подключите устройства </a:t>
              </a:r>
              <a:r>
                <a:rPr kumimoji="1" lang="en-US" altLang="zh-CN" sz="675" dirty="0">
                  <a:solidFill>
                    <a:srgbClr val="005564"/>
                  </a:solidFill>
                </a:rPr>
                <a:t>Omada Powered </a:t>
              </a:r>
              <a:r>
                <a:rPr kumimoji="1" lang="ru-RU" altLang="zh-CN" sz="675" dirty="0">
                  <a:solidFill>
                    <a:srgbClr val="005564"/>
                  </a:solidFill>
                </a:rPr>
                <a:t>к Интернету.</a:t>
              </a:r>
              <a:endParaRPr kumimoji="1" lang="zh-CN" altLang="en-US" sz="675" dirty="0">
                <a:solidFill>
                  <a:srgbClr val="005564"/>
                </a:solidFill>
              </a:endParaRPr>
            </a:p>
          </p:txBody>
        </p:sp>
        <p:sp>
          <p:nvSpPr>
            <p:cNvPr id="79" name="文本框 78">
              <a:extLst>
                <a:ext uri="{FF2B5EF4-FFF2-40B4-BE49-F238E27FC236}">
                  <a16:creationId xmlns:a16="http://schemas.microsoft.com/office/drawing/2014/main" id="{5D9C29BD-D62F-43CA-847D-CBD439C7E4D3}"/>
                </a:ext>
              </a:extLst>
            </p:cNvPr>
            <p:cNvSpPr txBox="1"/>
            <p:nvPr/>
          </p:nvSpPr>
          <p:spPr>
            <a:xfrm>
              <a:off x="3633293" y="4633393"/>
              <a:ext cx="914144" cy="1231107"/>
            </a:xfrm>
            <a:prstGeom prst="rect">
              <a:avLst/>
            </a:prstGeom>
            <a:noFill/>
          </p:spPr>
          <p:txBody>
            <a:bodyPr wrap="square" rtlCol="0">
              <a:spAutoFit/>
            </a:bodyPr>
            <a:lstStyle/>
            <a:p>
              <a:r>
                <a:rPr kumimoji="1" lang="ru-RU" altLang="zh-CN" sz="675" dirty="0">
                  <a:solidFill>
                    <a:schemeClr val="bg1"/>
                  </a:solidFill>
                </a:rPr>
                <a:t>Зарегистрируйте устройства через панель инструментов </a:t>
              </a:r>
              <a:r>
                <a:rPr kumimoji="1" lang="en-US" altLang="zh-CN" sz="675" dirty="0">
                  <a:solidFill>
                    <a:schemeClr val="bg1"/>
                  </a:solidFill>
                </a:rPr>
                <a:t>Omada Cloud.</a:t>
              </a:r>
              <a:endParaRPr kumimoji="1" lang="zh-CN" altLang="en-US" sz="675" dirty="0">
                <a:solidFill>
                  <a:schemeClr val="bg1"/>
                </a:solidFill>
              </a:endParaRPr>
            </a:p>
          </p:txBody>
        </p:sp>
        <p:sp>
          <p:nvSpPr>
            <p:cNvPr id="80" name="文本框 79">
              <a:extLst>
                <a:ext uri="{FF2B5EF4-FFF2-40B4-BE49-F238E27FC236}">
                  <a16:creationId xmlns:a16="http://schemas.microsoft.com/office/drawing/2014/main" id="{5EFDAD3C-0C8A-42D9-8E04-D30337E8796D}"/>
                </a:ext>
              </a:extLst>
            </p:cNvPr>
            <p:cNvSpPr txBox="1"/>
            <p:nvPr/>
          </p:nvSpPr>
          <p:spPr>
            <a:xfrm>
              <a:off x="3256553" y="6147353"/>
              <a:ext cx="1180722" cy="815608"/>
            </a:xfrm>
            <a:prstGeom prst="rect">
              <a:avLst/>
            </a:prstGeom>
            <a:noFill/>
          </p:spPr>
          <p:txBody>
            <a:bodyPr wrap="square" rtlCol="0">
              <a:spAutoFit/>
            </a:bodyPr>
            <a:lstStyle/>
            <a:p>
              <a:r>
                <a:rPr kumimoji="1" lang="ru-RU" altLang="zh-CN" sz="675" dirty="0">
                  <a:solidFill>
                    <a:srgbClr val="005564"/>
                  </a:solidFill>
                </a:rPr>
                <a:t>Устройства автоматически получают файл конфигурации из облака.</a:t>
              </a:r>
              <a:endParaRPr kumimoji="1" lang="zh-CN" altLang="en-US" sz="675" dirty="0">
                <a:solidFill>
                  <a:srgbClr val="005564"/>
                </a:solidFill>
              </a:endParaRPr>
            </a:p>
          </p:txBody>
        </p:sp>
        <p:sp>
          <p:nvSpPr>
            <p:cNvPr id="81" name="文本框 80">
              <a:extLst>
                <a:ext uri="{FF2B5EF4-FFF2-40B4-BE49-F238E27FC236}">
                  <a16:creationId xmlns:a16="http://schemas.microsoft.com/office/drawing/2014/main" id="{BDFBC237-E592-4AC9-827A-20B95413F8A2}"/>
                </a:ext>
              </a:extLst>
            </p:cNvPr>
            <p:cNvSpPr txBox="1"/>
            <p:nvPr/>
          </p:nvSpPr>
          <p:spPr>
            <a:xfrm>
              <a:off x="1870372" y="5873577"/>
              <a:ext cx="1083070" cy="954108"/>
            </a:xfrm>
            <a:prstGeom prst="rect">
              <a:avLst/>
            </a:prstGeom>
            <a:noFill/>
          </p:spPr>
          <p:txBody>
            <a:bodyPr wrap="square" rtlCol="0">
              <a:spAutoFit/>
            </a:bodyPr>
            <a:lstStyle/>
            <a:p>
              <a:r>
                <a:rPr kumimoji="1" lang="ru-RU" altLang="zh-CN" sz="675" dirty="0">
                  <a:solidFill>
                    <a:schemeClr val="bg1"/>
                  </a:solidFill>
                </a:rPr>
                <a:t>100% удаленное выделение ресурсов и управление облаком</a:t>
              </a:r>
              <a:endParaRPr kumimoji="1" lang="zh-CN" altLang="en-US" sz="675" dirty="0">
                <a:solidFill>
                  <a:schemeClr val="bg1"/>
                </a:solidFill>
              </a:endParaRPr>
            </a:p>
          </p:txBody>
        </p:sp>
      </p:grpSp>
      <p:sp>
        <p:nvSpPr>
          <p:cNvPr id="82" name="文本框 81">
            <a:extLst>
              <a:ext uri="{FF2B5EF4-FFF2-40B4-BE49-F238E27FC236}">
                <a16:creationId xmlns:a16="http://schemas.microsoft.com/office/drawing/2014/main" id="{D0E520AA-95DB-4918-A1B8-9E54D178B047}"/>
              </a:ext>
            </a:extLst>
          </p:cNvPr>
          <p:cNvSpPr txBox="1"/>
          <p:nvPr/>
        </p:nvSpPr>
        <p:spPr>
          <a:xfrm>
            <a:off x="4516957" y="1984373"/>
            <a:ext cx="3665696" cy="439496"/>
          </a:xfrm>
          <a:prstGeom prst="rect">
            <a:avLst/>
          </a:prstGeom>
        </p:spPr>
        <p:txBody>
          <a:bodyPr vert="horz" lIns="68580" tIns="34290" rIns="68580" bIns="34290" rtlCol="0">
            <a:noAutofit/>
          </a:bodyPr>
          <a:lstStyle>
            <a:defPPr>
              <a:defRPr lang="zh-CN"/>
            </a:defPPr>
            <a:lvl1pPr indent="0">
              <a:lnSpc>
                <a:spcPct val="130000"/>
              </a:lnSpc>
              <a:spcBef>
                <a:spcPts val="1000"/>
              </a:spcBef>
              <a:buFont typeface="Arial" panose="020B0604020202020204" pitchFamily="34" charset="0"/>
              <a:buNone/>
              <a:defRPr sz="1200" b="0" i="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ru-RU" altLang="zh-CN" sz="900" dirty="0"/>
              <a:t>Обеспечивает высокую производительность беспроводной сети и значительно снижает помехи </a:t>
            </a:r>
            <a:r>
              <a:rPr lang="en-US" altLang="zh-CN" sz="900" dirty="0"/>
              <a:t>Wi-Fi </a:t>
            </a:r>
            <a:r>
              <a:rPr lang="ru-RU" altLang="zh-CN" sz="900" dirty="0"/>
              <a:t>за счет автоматической регулировки параметров канала и уровней мощности передачи соседних точек доступа в той же сети.</a:t>
            </a:r>
            <a:endParaRPr lang="en-US" altLang="zh-CN" sz="900" dirty="0"/>
          </a:p>
        </p:txBody>
      </p:sp>
      <p:sp>
        <p:nvSpPr>
          <p:cNvPr id="83" name="文本框 82">
            <a:extLst>
              <a:ext uri="{FF2B5EF4-FFF2-40B4-BE49-F238E27FC236}">
                <a16:creationId xmlns:a16="http://schemas.microsoft.com/office/drawing/2014/main" id="{D1802F91-E44B-48BB-BED9-5FFD71852809}"/>
              </a:ext>
            </a:extLst>
          </p:cNvPr>
          <p:cNvSpPr txBox="1"/>
          <p:nvPr/>
        </p:nvSpPr>
        <p:spPr>
          <a:xfrm>
            <a:off x="5024716" y="1662671"/>
            <a:ext cx="3665696" cy="276999"/>
          </a:xfrm>
          <a:prstGeom prst="rect">
            <a:avLst/>
          </a:prstGeom>
          <a:noFill/>
        </p:spPr>
        <p:txBody>
          <a:bodyPr wrap="square" rtlCol="0" anchor="t">
            <a:spAutoFit/>
          </a:bodyPr>
          <a:lstStyle>
            <a:defPPr>
              <a:defRPr lang="zh-CN"/>
            </a:defPPr>
            <a:lvl1pPr>
              <a:defRPr sz="1600" b="1">
                <a:solidFill>
                  <a:srgbClr val="005464"/>
                </a:solidFill>
                <a:latin typeface="Arial" panose="020B0604020202020204" pitchFamily="34" charset="0"/>
                <a:ea typeface="TP-Link Aktiv" panose="020B0504020202020204" pitchFamily="34" charset="0"/>
                <a:cs typeface="Arial" panose="020B0604020202020204" pitchFamily="34" charset="0"/>
              </a:defRPr>
            </a:lvl1pPr>
          </a:lstStyle>
          <a:p>
            <a:r>
              <a:rPr lang="ru-RU" altLang="zh-CN" sz="1200" dirty="0"/>
              <a:t>Автоматический выбор каналов и мощности</a:t>
            </a:r>
            <a:endParaRPr lang="en-US" altLang="zh-CN" sz="1200" dirty="0"/>
          </a:p>
        </p:txBody>
      </p:sp>
      <p:pic>
        <p:nvPicPr>
          <p:cNvPr id="84" name="图片 83">
            <a:extLst>
              <a:ext uri="{FF2B5EF4-FFF2-40B4-BE49-F238E27FC236}">
                <a16:creationId xmlns:a16="http://schemas.microsoft.com/office/drawing/2014/main" id="{A06843E8-15EA-4311-9467-D2FC339FA7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16957" y="2977610"/>
            <a:ext cx="3496515" cy="1720994"/>
          </a:xfrm>
          <a:prstGeom prst="rect">
            <a:avLst/>
          </a:prstGeom>
        </p:spPr>
      </p:pic>
      <p:sp>
        <p:nvSpPr>
          <p:cNvPr id="85" name="文本框 84">
            <a:extLst>
              <a:ext uri="{FF2B5EF4-FFF2-40B4-BE49-F238E27FC236}">
                <a16:creationId xmlns:a16="http://schemas.microsoft.com/office/drawing/2014/main" id="{84333D59-17D8-4FCA-B4A9-BEBDB304CBA9}"/>
              </a:ext>
            </a:extLst>
          </p:cNvPr>
          <p:cNvSpPr txBox="1"/>
          <p:nvPr/>
        </p:nvSpPr>
        <p:spPr>
          <a:xfrm>
            <a:off x="899156" y="4882220"/>
            <a:ext cx="3147743" cy="192938"/>
          </a:xfrm>
          <a:prstGeom prst="rect">
            <a:avLst/>
          </a:prstGeom>
          <a:noFill/>
        </p:spPr>
        <p:txBody>
          <a:bodyPr wrap="square" rtlCol="0">
            <a:spAutoFit/>
          </a:bodyPr>
          <a:lstStyle>
            <a:defPPr>
              <a:defRPr lang="zh-CN"/>
            </a:defPPr>
            <a:lvl1pPr>
              <a:lnSpc>
                <a:spcPct val="120000"/>
              </a:lnSpc>
              <a:defRPr kumimoji="1" sz="800" baseline="30000">
                <a:solidFill>
                  <a:schemeClr val="bg1">
                    <a:lumMod val="50000"/>
                  </a:schemeClr>
                </a:solidFill>
                <a:latin typeface="Arial" panose="020F0502020204030204"/>
                <a:ea typeface="微软雅黑"/>
              </a:defRPr>
            </a:lvl1pPr>
          </a:lstStyle>
          <a:p>
            <a:r>
              <a:rPr lang="da-DK" altLang="zh-CN" sz="600" baseline="0" dirty="0"/>
              <a:t>*</a:t>
            </a:r>
            <a:r>
              <a:rPr lang="en-US" altLang="zh-CN" sz="600" baseline="0" dirty="0"/>
              <a:t>These functions require the use of the Omada Cloud-Based Controller.</a:t>
            </a:r>
          </a:p>
        </p:txBody>
      </p:sp>
      <p:grpSp>
        <p:nvGrpSpPr>
          <p:cNvPr id="6" name="组合 5">
            <a:extLst>
              <a:ext uri="{FF2B5EF4-FFF2-40B4-BE49-F238E27FC236}">
                <a16:creationId xmlns:a16="http://schemas.microsoft.com/office/drawing/2014/main" id="{F85120B8-0F40-4680-A152-F881ED13D51F}"/>
              </a:ext>
            </a:extLst>
          </p:cNvPr>
          <p:cNvGrpSpPr/>
          <p:nvPr/>
        </p:nvGrpSpPr>
        <p:grpSpPr>
          <a:xfrm>
            <a:off x="4565716" y="1550991"/>
            <a:ext cx="459000" cy="459000"/>
            <a:chOff x="6410717" y="2067988"/>
            <a:chExt cx="612000" cy="612000"/>
          </a:xfrm>
        </p:grpSpPr>
        <p:sp>
          <p:nvSpPr>
            <p:cNvPr id="86" name="椭圆 85">
              <a:extLst>
                <a:ext uri="{FF2B5EF4-FFF2-40B4-BE49-F238E27FC236}">
                  <a16:creationId xmlns:a16="http://schemas.microsoft.com/office/drawing/2014/main" id="{C797E44E-3374-4884-B776-C4361ABD661D}"/>
                </a:ext>
              </a:extLst>
            </p:cNvPr>
            <p:cNvSpPr/>
            <p:nvPr/>
          </p:nvSpPr>
          <p:spPr>
            <a:xfrm>
              <a:off x="6410717" y="2067988"/>
              <a:ext cx="612000" cy="612000"/>
            </a:xfrm>
            <a:prstGeom prst="ellipse">
              <a:avLst/>
            </a:prstGeom>
            <a:solidFill>
              <a:srgbClr val="005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5" name="图片 4">
              <a:extLst>
                <a:ext uri="{FF2B5EF4-FFF2-40B4-BE49-F238E27FC236}">
                  <a16:creationId xmlns:a16="http://schemas.microsoft.com/office/drawing/2014/main" id="{A0EAE67F-9938-4219-8284-E24DE55DBB6C}"/>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437717" y="2094988"/>
              <a:ext cx="558000" cy="558000"/>
            </a:xfrm>
            <a:prstGeom prst="rect">
              <a:avLst/>
            </a:prstGeom>
          </p:spPr>
        </p:pic>
      </p:grpSp>
      <p:grpSp>
        <p:nvGrpSpPr>
          <p:cNvPr id="67" name="组合 41">
            <a:extLst>
              <a:ext uri="{FF2B5EF4-FFF2-40B4-BE49-F238E27FC236}">
                <a16:creationId xmlns:a16="http://schemas.microsoft.com/office/drawing/2014/main" id="{CC51EB1F-B673-794A-B4AD-9DD9E5B4E9D8}"/>
              </a:ext>
            </a:extLst>
          </p:cNvPr>
          <p:cNvGrpSpPr/>
          <p:nvPr/>
        </p:nvGrpSpPr>
        <p:grpSpPr>
          <a:xfrm>
            <a:off x="1588093" y="274577"/>
            <a:ext cx="2432654" cy="340830"/>
            <a:chOff x="1648847" y="1212414"/>
            <a:chExt cx="3723287" cy="454440"/>
          </a:xfrm>
        </p:grpSpPr>
        <p:sp>
          <p:nvSpPr>
            <p:cNvPr id="68" name="矩形: 圆角 45">
              <a:extLst>
                <a:ext uri="{FF2B5EF4-FFF2-40B4-BE49-F238E27FC236}">
                  <a16:creationId xmlns:a16="http://schemas.microsoft.com/office/drawing/2014/main" id="{9E4C76B3-EB87-7648-977B-3D9C0E7D1500}"/>
                </a:ext>
              </a:extLst>
            </p:cNvPr>
            <p:cNvSpPr/>
            <p:nvPr/>
          </p:nvSpPr>
          <p:spPr>
            <a:xfrm>
              <a:off x="1648847" y="1277212"/>
              <a:ext cx="3723287" cy="362169"/>
            </a:xfrm>
            <a:prstGeom prst="round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lumMod val="95000"/>
                  </a:schemeClr>
                </a:solidFill>
              </a:endParaRPr>
            </a:p>
          </p:txBody>
        </p:sp>
        <p:sp>
          <p:nvSpPr>
            <p:cNvPr id="69" name="内容占位符 6">
              <a:extLst>
                <a:ext uri="{FF2B5EF4-FFF2-40B4-BE49-F238E27FC236}">
                  <a16:creationId xmlns:a16="http://schemas.microsoft.com/office/drawing/2014/main" id="{A2E853E1-1FF0-EA4F-A064-E7A1DE265A81}"/>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altLang="zh-CN" sz="900" b="1" dirty="0">
                  <a:solidFill>
                    <a:schemeClr val="tx1"/>
                  </a:solidFill>
                </a:rPr>
                <a:t>Эффективность</a:t>
              </a:r>
            </a:p>
          </p:txBody>
        </p:sp>
      </p:grpSp>
      <p:grpSp>
        <p:nvGrpSpPr>
          <p:cNvPr id="87" name="组合 78">
            <a:extLst>
              <a:ext uri="{FF2B5EF4-FFF2-40B4-BE49-F238E27FC236}">
                <a16:creationId xmlns:a16="http://schemas.microsoft.com/office/drawing/2014/main" id="{B30EA22F-71D0-3043-980B-3C5EF44B9CC3}"/>
              </a:ext>
            </a:extLst>
          </p:cNvPr>
          <p:cNvGrpSpPr/>
          <p:nvPr/>
        </p:nvGrpSpPr>
        <p:grpSpPr>
          <a:xfrm>
            <a:off x="4054283" y="274577"/>
            <a:ext cx="2239371" cy="340830"/>
            <a:chOff x="1648847" y="1212414"/>
            <a:chExt cx="3723287" cy="454440"/>
          </a:xfrm>
        </p:grpSpPr>
        <p:sp>
          <p:nvSpPr>
            <p:cNvPr id="88" name="矩形: 圆角 79">
              <a:extLst>
                <a:ext uri="{FF2B5EF4-FFF2-40B4-BE49-F238E27FC236}">
                  <a16:creationId xmlns:a16="http://schemas.microsoft.com/office/drawing/2014/main" id="{FAD33F7D-4199-F24B-BE12-1A91724382F7}"/>
                </a:ext>
              </a:extLst>
            </p:cNvPr>
            <p:cNvSpPr/>
            <p:nvPr/>
          </p:nvSpPr>
          <p:spPr>
            <a:xfrm>
              <a:off x="1648847" y="1277212"/>
              <a:ext cx="3723287" cy="362169"/>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zh-CN" sz="900" dirty="0">
                  <a:solidFill>
                    <a:schemeClr val="bg1"/>
                  </a:solidFill>
                </a:rPr>
                <a:t>Безопасность</a:t>
              </a:r>
              <a:endParaRPr lang="zh-CN" altLang="en-US" sz="900" dirty="0">
                <a:solidFill>
                  <a:schemeClr val="bg1"/>
                </a:solidFill>
              </a:endParaRPr>
            </a:p>
          </p:txBody>
        </p:sp>
        <p:sp>
          <p:nvSpPr>
            <p:cNvPr id="89" name="内容占位符 6">
              <a:extLst>
                <a:ext uri="{FF2B5EF4-FFF2-40B4-BE49-F238E27FC236}">
                  <a16:creationId xmlns:a16="http://schemas.microsoft.com/office/drawing/2014/main" id="{6BB190FF-0F47-0B41-AD9C-6DB209E52C68}"/>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zh-CN" altLang="en-US" sz="900" dirty="0">
                <a:solidFill>
                  <a:schemeClr val="bg1"/>
                </a:solidFill>
              </a:endParaRPr>
            </a:p>
          </p:txBody>
        </p:sp>
      </p:grpSp>
      <p:grpSp>
        <p:nvGrpSpPr>
          <p:cNvPr id="90" name="组合 81">
            <a:extLst>
              <a:ext uri="{FF2B5EF4-FFF2-40B4-BE49-F238E27FC236}">
                <a16:creationId xmlns:a16="http://schemas.microsoft.com/office/drawing/2014/main" id="{3DC47F1A-2804-5F43-86F6-DC075905A99D}"/>
              </a:ext>
            </a:extLst>
          </p:cNvPr>
          <p:cNvGrpSpPr/>
          <p:nvPr/>
        </p:nvGrpSpPr>
        <p:grpSpPr>
          <a:xfrm>
            <a:off x="6327190" y="274577"/>
            <a:ext cx="2239370" cy="340830"/>
            <a:chOff x="1648847" y="1212414"/>
            <a:chExt cx="3723287" cy="454440"/>
          </a:xfrm>
        </p:grpSpPr>
        <p:sp>
          <p:nvSpPr>
            <p:cNvPr id="91" name="矩形: 圆角 82">
              <a:extLst>
                <a:ext uri="{FF2B5EF4-FFF2-40B4-BE49-F238E27FC236}">
                  <a16:creationId xmlns:a16="http://schemas.microsoft.com/office/drawing/2014/main" id="{44683560-0DBA-C242-964D-A0425778AD24}"/>
                </a:ext>
              </a:extLst>
            </p:cNvPr>
            <p:cNvSpPr/>
            <p:nvPr/>
          </p:nvSpPr>
          <p:spPr>
            <a:xfrm>
              <a:off x="1648847" y="1277212"/>
              <a:ext cx="3723287" cy="362169"/>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solidFill>
              </a:endParaRPr>
            </a:p>
          </p:txBody>
        </p:sp>
        <p:sp>
          <p:nvSpPr>
            <p:cNvPr id="92" name="内容占位符 6">
              <a:extLst>
                <a:ext uri="{FF2B5EF4-FFF2-40B4-BE49-F238E27FC236}">
                  <a16:creationId xmlns:a16="http://schemas.microsoft.com/office/drawing/2014/main" id="{EF8739F4-4D23-C64F-A54E-D69FB90CD7AC}"/>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altLang="zh-CN" sz="900" dirty="0">
                  <a:solidFill>
                    <a:schemeClr val="bg1"/>
                  </a:solidFill>
                </a:rPr>
                <a:t>Надежность</a:t>
              </a:r>
              <a:endParaRPr lang="en-US" altLang="zh-CN" sz="900" dirty="0">
                <a:solidFill>
                  <a:schemeClr val="bg1"/>
                </a:solidFill>
              </a:endParaRPr>
            </a:p>
          </p:txBody>
        </p:sp>
      </p:grpSp>
    </p:spTree>
    <p:extLst>
      <p:ext uri="{BB962C8B-B14F-4D97-AF65-F5344CB8AC3E}">
        <p14:creationId xmlns:p14="http://schemas.microsoft.com/office/powerpoint/2010/main" val="1452588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EDC396EB-CCC6-4A48-B66D-A48C29474B9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61644" y="2618155"/>
            <a:ext cx="3166695" cy="2072204"/>
          </a:xfrm>
          <a:prstGeom prst="rect">
            <a:avLst/>
          </a:prstGeom>
        </p:spPr>
      </p:pic>
      <p:sp>
        <p:nvSpPr>
          <p:cNvPr id="13" name="文本框 12"/>
          <p:cNvSpPr txBox="1"/>
          <p:nvPr/>
        </p:nvSpPr>
        <p:spPr>
          <a:xfrm>
            <a:off x="1328818" y="1648732"/>
            <a:ext cx="3318932" cy="461665"/>
          </a:xfrm>
          <a:prstGeom prst="rect">
            <a:avLst/>
          </a:prstGeom>
          <a:noFill/>
        </p:spPr>
        <p:txBody>
          <a:bodyPr wrap="square" rtlCol="0" anchor="t">
            <a:spAutoFit/>
          </a:bodyPr>
          <a:lstStyle/>
          <a:p>
            <a:r>
              <a:rPr lang="ru-RU" altLang="zh-CN" sz="1200" b="1" dirty="0">
                <a:solidFill>
                  <a:srgbClr val="005464"/>
                </a:solidFill>
                <a:latin typeface="Arial" panose="020B0604020202020204" pitchFamily="34" charset="0"/>
                <a:ea typeface="TP-Link Aktiv" panose="020B0504020202020204" pitchFamily="34" charset="0"/>
                <a:cs typeface="Arial" panose="020B0604020202020204" pitchFamily="34" charset="0"/>
              </a:rPr>
              <a:t>Централизованное облачное управление</a:t>
            </a:r>
          </a:p>
        </p:txBody>
      </p:sp>
      <p:sp>
        <p:nvSpPr>
          <p:cNvPr id="14" name="文本框 13"/>
          <p:cNvSpPr txBox="1"/>
          <p:nvPr/>
        </p:nvSpPr>
        <p:spPr>
          <a:xfrm>
            <a:off x="734046" y="2019577"/>
            <a:ext cx="3837954" cy="612162"/>
          </a:xfrm>
          <a:prstGeom prst="rect">
            <a:avLst/>
          </a:prstGeom>
        </p:spPr>
        <p:txBody>
          <a:bodyPr vert="horz" lIns="68580" tIns="34290" rIns="68580" bIns="34290" rtlCol="0">
            <a:noAutofit/>
          </a:bodyPr>
          <a:lstStyle>
            <a:lvl1pPr indent="0" defTabSz="914400">
              <a:lnSpc>
                <a:spcPct val="140000"/>
              </a:lnSpc>
              <a:spcBef>
                <a:spcPts val="1000"/>
              </a:spcBef>
              <a:buFont typeface="Arial" panose="020B0604020202020204" pitchFamily="34" charset="0"/>
              <a:buNone/>
              <a:defRPr sz="1200" b="0" i="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lnSpc>
                <a:spcPct val="130000"/>
              </a:lnSpc>
            </a:pPr>
            <a:r>
              <a:rPr lang="ru-RU" altLang="zh-CN" sz="900" dirty="0"/>
              <a:t>100% централизованное облачное управление позволяет настраивать точки доступа, коммутаторы и шлюзы из единого интерфейса - из любого места и в любое время.</a:t>
            </a:r>
            <a:endParaRPr lang="en-US" altLang="zh-CN" sz="900" dirty="0"/>
          </a:p>
        </p:txBody>
      </p:sp>
      <p:sp>
        <p:nvSpPr>
          <p:cNvPr id="25" name="灯片编号占位符 21"/>
          <p:cNvSpPr>
            <a:spLocks noGrp="1"/>
          </p:cNvSpPr>
          <p:nvPr>
            <p:ph type="sldNum" sz="quarter" idx="12"/>
          </p:nvPr>
        </p:nvSpPr>
        <p:spPr>
          <a:xfrm>
            <a:off x="8566561" y="4838070"/>
            <a:ext cx="540932" cy="273844"/>
          </a:xfrm>
        </p:spPr>
        <p:txBody>
          <a:bodyPr/>
          <a:lstStyle/>
          <a:p>
            <a:fld id="{8045E168-1219-CD4A-80ED-4291B526AB8C}" type="slidenum">
              <a:rPr kumimoji="1" lang="zh-CN" altLang="en-US" smtClean="0"/>
              <a:t>18</a:t>
            </a:fld>
            <a:endParaRPr kumimoji="1" lang="zh-CN" altLang="en-US" dirty="0"/>
          </a:p>
        </p:txBody>
      </p:sp>
      <p:pic>
        <p:nvPicPr>
          <p:cNvPr id="42" name="图片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4046" y="1469608"/>
            <a:ext cx="612163" cy="612163"/>
          </a:xfrm>
          <a:prstGeom prst="rect">
            <a:avLst/>
          </a:prstGeom>
        </p:spPr>
      </p:pic>
      <p:grpSp>
        <p:nvGrpSpPr>
          <p:cNvPr id="24" name="组合 23">
            <a:extLst>
              <a:ext uri="{FF2B5EF4-FFF2-40B4-BE49-F238E27FC236}">
                <a16:creationId xmlns:a16="http://schemas.microsoft.com/office/drawing/2014/main" id="{6BFDDB8E-B896-4393-822A-756090E71A3B}"/>
              </a:ext>
            </a:extLst>
          </p:cNvPr>
          <p:cNvGrpSpPr/>
          <p:nvPr/>
        </p:nvGrpSpPr>
        <p:grpSpPr>
          <a:xfrm>
            <a:off x="1588094" y="275770"/>
            <a:ext cx="2432654" cy="340830"/>
            <a:chOff x="1648847" y="1212414"/>
            <a:chExt cx="3723287" cy="454440"/>
          </a:xfrm>
        </p:grpSpPr>
        <p:sp>
          <p:nvSpPr>
            <p:cNvPr id="26" name="矩形: 圆角 25">
              <a:extLst>
                <a:ext uri="{FF2B5EF4-FFF2-40B4-BE49-F238E27FC236}">
                  <a16:creationId xmlns:a16="http://schemas.microsoft.com/office/drawing/2014/main" id="{BE26B39E-78F6-4DE7-A05A-7CA3B536D4FD}"/>
                </a:ext>
              </a:extLst>
            </p:cNvPr>
            <p:cNvSpPr/>
            <p:nvPr/>
          </p:nvSpPr>
          <p:spPr>
            <a:xfrm>
              <a:off x="1648847" y="1277212"/>
              <a:ext cx="3723287" cy="362169"/>
            </a:xfrm>
            <a:prstGeom prst="round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lumMod val="95000"/>
                  </a:schemeClr>
                </a:solidFill>
              </a:endParaRPr>
            </a:p>
          </p:txBody>
        </p:sp>
        <p:sp>
          <p:nvSpPr>
            <p:cNvPr id="27" name="内容占位符 6">
              <a:extLst>
                <a:ext uri="{FF2B5EF4-FFF2-40B4-BE49-F238E27FC236}">
                  <a16:creationId xmlns:a16="http://schemas.microsoft.com/office/drawing/2014/main" id="{83F6946F-5233-47DF-BF43-DCF10A79E256}"/>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900" b="1" dirty="0">
                  <a:solidFill>
                    <a:schemeClr val="tx1"/>
                  </a:solidFill>
                </a:rPr>
                <a:t>Higher Efficiency for Easier Maintenance</a:t>
              </a:r>
              <a:endParaRPr lang="zh-CN" altLang="en-US" sz="900" b="1" dirty="0">
                <a:solidFill>
                  <a:schemeClr val="tx1"/>
                </a:solidFill>
              </a:endParaRPr>
            </a:p>
          </p:txBody>
        </p:sp>
      </p:grpSp>
      <p:grpSp>
        <p:nvGrpSpPr>
          <p:cNvPr id="34" name="组合 33">
            <a:extLst>
              <a:ext uri="{FF2B5EF4-FFF2-40B4-BE49-F238E27FC236}">
                <a16:creationId xmlns:a16="http://schemas.microsoft.com/office/drawing/2014/main" id="{35D28CDE-7BD9-40B0-9645-7C9D8A764478}"/>
              </a:ext>
            </a:extLst>
          </p:cNvPr>
          <p:cNvGrpSpPr/>
          <p:nvPr/>
        </p:nvGrpSpPr>
        <p:grpSpPr>
          <a:xfrm>
            <a:off x="4054284" y="275770"/>
            <a:ext cx="2239371" cy="340830"/>
            <a:chOff x="1648847" y="1212414"/>
            <a:chExt cx="3723287" cy="454440"/>
          </a:xfrm>
        </p:grpSpPr>
        <p:sp>
          <p:nvSpPr>
            <p:cNvPr id="35" name="矩形: 圆角 34">
              <a:extLst>
                <a:ext uri="{FF2B5EF4-FFF2-40B4-BE49-F238E27FC236}">
                  <a16:creationId xmlns:a16="http://schemas.microsoft.com/office/drawing/2014/main" id="{F099A161-CF62-4293-8126-A3F41BAF8FE5}"/>
                </a:ext>
              </a:extLst>
            </p:cNvPr>
            <p:cNvSpPr/>
            <p:nvPr/>
          </p:nvSpPr>
          <p:spPr>
            <a:xfrm>
              <a:off x="1648847" y="1277212"/>
              <a:ext cx="3723287" cy="362169"/>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solidFill>
              </a:endParaRPr>
            </a:p>
          </p:txBody>
        </p:sp>
        <p:sp>
          <p:nvSpPr>
            <p:cNvPr id="36" name="内容占位符 6">
              <a:extLst>
                <a:ext uri="{FF2B5EF4-FFF2-40B4-BE49-F238E27FC236}">
                  <a16:creationId xmlns:a16="http://schemas.microsoft.com/office/drawing/2014/main" id="{8EF50D58-CE6C-4D8F-9F3B-C426305F496F}"/>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900" dirty="0">
                  <a:solidFill>
                    <a:schemeClr val="bg1"/>
                  </a:solidFill>
                </a:rPr>
                <a:t>Higher Security for Better Protection</a:t>
              </a:r>
              <a:endParaRPr lang="zh-CN" altLang="en-US" sz="900" dirty="0">
                <a:solidFill>
                  <a:schemeClr val="bg1"/>
                </a:solidFill>
              </a:endParaRPr>
            </a:p>
          </p:txBody>
        </p:sp>
      </p:grpSp>
      <p:grpSp>
        <p:nvGrpSpPr>
          <p:cNvPr id="37" name="组合 36">
            <a:extLst>
              <a:ext uri="{FF2B5EF4-FFF2-40B4-BE49-F238E27FC236}">
                <a16:creationId xmlns:a16="http://schemas.microsoft.com/office/drawing/2014/main" id="{2CC900C8-41A3-4B59-8105-22FD88EC75C6}"/>
              </a:ext>
            </a:extLst>
          </p:cNvPr>
          <p:cNvGrpSpPr/>
          <p:nvPr/>
        </p:nvGrpSpPr>
        <p:grpSpPr>
          <a:xfrm>
            <a:off x="6327190" y="275770"/>
            <a:ext cx="2239370" cy="340830"/>
            <a:chOff x="1648847" y="1212414"/>
            <a:chExt cx="3723287" cy="454440"/>
          </a:xfrm>
        </p:grpSpPr>
        <p:sp>
          <p:nvSpPr>
            <p:cNvPr id="38" name="矩形: 圆角 37">
              <a:extLst>
                <a:ext uri="{FF2B5EF4-FFF2-40B4-BE49-F238E27FC236}">
                  <a16:creationId xmlns:a16="http://schemas.microsoft.com/office/drawing/2014/main" id="{494657C8-7A8A-4796-84E6-130311853471}"/>
                </a:ext>
              </a:extLst>
            </p:cNvPr>
            <p:cNvSpPr/>
            <p:nvPr/>
          </p:nvSpPr>
          <p:spPr>
            <a:xfrm>
              <a:off x="1648847" y="1277212"/>
              <a:ext cx="3723287" cy="362169"/>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solidFill>
              </a:endParaRPr>
            </a:p>
          </p:txBody>
        </p:sp>
        <p:sp>
          <p:nvSpPr>
            <p:cNvPr id="39" name="内容占位符 6">
              <a:extLst>
                <a:ext uri="{FF2B5EF4-FFF2-40B4-BE49-F238E27FC236}">
                  <a16:creationId xmlns:a16="http://schemas.microsoft.com/office/drawing/2014/main" id="{A71B0C78-B589-46F2-8150-3CFF107D162D}"/>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900" dirty="0">
                  <a:solidFill>
                    <a:schemeClr val="bg1"/>
                  </a:solidFill>
                </a:rPr>
                <a:t>Higher Reliability for Stable Operation </a:t>
              </a:r>
            </a:p>
          </p:txBody>
        </p:sp>
      </p:grpSp>
      <p:pic>
        <p:nvPicPr>
          <p:cNvPr id="40" name="图片 39">
            <a:extLst>
              <a:ext uri="{FF2B5EF4-FFF2-40B4-BE49-F238E27FC236}">
                <a16:creationId xmlns:a16="http://schemas.microsoft.com/office/drawing/2014/main" id="{FF0994BC-63F0-4D0F-8FB3-CD965376B8E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4896" y="320219"/>
            <a:ext cx="828068" cy="254007"/>
          </a:xfrm>
          <a:prstGeom prst="rect">
            <a:avLst/>
          </a:prstGeom>
        </p:spPr>
      </p:pic>
      <p:grpSp>
        <p:nvGrpSpPr>
          <p:cNvPr id="41" name="组合 40">
            <a:extLst>
              <a:ext uri="{FF2B5EF4-FFF2-40B4-BE49-F238E27FC236}">
                <a16:creationId xmlns:a16="http://schemas.microsoft.com/office/drawing/2014/main" id="{63DF9B40-8ACB-484F-BF5F-1687C7146E90}"/>
              </a:ext>
            </a:extLst>
          </p:cNvPr>
          <p:cNvGrpSpPr/>
          <p:nvPr/>
        </p:nvGrpSpPr>
        <p:grpSpPr>
          <a:xfrm>
            <a:off x="792333" y="841753"/>
            <a:ext cx="7432829" cy="695986"/>
            <a:chOff x="1056443" y="1504130"/>
            <a:chExt cx="9910439" cy="927982"/>
          </a:xfrm>
        </p:grpSpPr>
        <p:cxnSp>
          <p:nvCxnSpPr>
            <p:cNvPr id="43" name="直接连接符 42">
              <a:extLst>
                <a:ext uri="{FF2B5EF4-FFF2-40B4-BE49-F238E27FC236}">
                  <a16:creationId xmlns:a16="http://schemas.microsoft.com/office/drawing/2014/main" id="{9E701D69-6643-46BA-8791-B5660353EF49}"/>
                </a:ext>
              </a:extLst>
            </p:cNvPr>
            <p:cNvCxnSpPr>
              <a:cxnSpLocks/>
            </p:cNvCxnSpPr>
            <p:nvPr/>
          </p:nvCxnSpPr>
          <p:spPr>
            <a:xfrm>
              <a:off x="1056443" y="1687010"/>
              <a:ext cx="9910439" cy="0"/>
            </a:xfrm>
            <a:prstGeom prst="line">
              <a:avLst/>
            </a:prstGeom>
            <a:ln w="12700">
              <a:gradFill flip="none" rotWithShape="1">
                <a:gsLst>
                  <a:gs pos="0">
                    <a:srgbClr val="005261">
                      <a:alpha val="0"/>
                    </a:srgbClr>
                  </a:gs>
                  <a:gs pos="10000">
                    <a:srgbClr val="005261"/>
                  </a:gs>
                  <a:gs pos="90000">
                    <a:srgbClr val="005261"/>
                  </a:gs>
                  <a:gs pos="100000">
                    <a:srgbClr val="005261">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44" name="组合 43">
              <a:extLst>
                <a:ext uri="{FF2B5EF4-FFF2-40B4-BE49-F238E27FC236}">
                  <a16:creationId xmlns:a16="http://schemas.microsoft.com/office/drawing/2014/main" id="{4604C8B2-430F-4E64-8A7D-12EB8808AA4C}"/>
                </a:ext>
              </a:extLst>
            </p:cNvPr>
            <p:cNvGrpSpPr/>
            <p:nvPr/>
          </p:nvGrpSpPr>
          <p:grpSpPr>
            <a:xfrm>
              <a:off x="5833783" y="1504130"/>
              <a:ext cx="365760" cy="365760"/>
              <a:chOff x="5827160" y="1011064"/>
              <a:chExt cx="365760" cy="365760"/>
            </a:xfrm>
          </p:grpSpPr>
          <p:sp>
            <p:nvSpPr>
              <p:cNvPr id="60" name="椭圆 59">
                <a:extLst>
                  <a:ext uri="{FF2B5EF4-FFF2-40B4-BE49-F238E27FC236}">
                    <a16:creationId xmlns:a16="http://schemas.microsoft.com/office/drawing/2014/main" id="{655B7911-92A2-4670-A212-DF21EFF59DF9}"/>
                  </a:ext>
                </a:extLst>
              </p:cNvPr>
              <p:cNvSpPr/>
              <p:nvPr/>
            </p:nvSpPr>
            <p:spPr>
              <a:xfrm>
                <a:off x="5827160" y="1011064"/>
                <a:ext cx="365760" cy="365760"/>
              </a:xfrm>
              <a:prstGeom prst="ellipse">
                <a:avLst/>
              </a:prstGeom>
              <a:solidFill>
                <a:srgbClr val="00526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61" name="椭圆 60">
                <a:extLst>
                  <a:ext uri="{FF2B5EF4-FFF2-40B4-BE49-F238E27FC236}">
                    <a16:creationId xmlns:a16="http://schemas.microsoft.com/office/drawing/2014/main" id="{FE8DDF24-1B81-4B7E-BA97-C499571A56A3}"/>
                  </a:ext>
                </a:extLst>
              </p:cNvPr>
              <p:cNvSpPr/>
              <p:nvPr/>
            </p:nvSpPr>
            <p:spPr>
              <a:xfrm>
                <a:off x="5930703" y="1114607"/>
                <a:ext cx="158674" cy="158674"/>
              </a:xfrm>
              <a:prstGeom prst="ellipse">
                <a:avLst/>
              </a:prstGeom>
              <a:solidFill>
                <a:srgbClr val="005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grpSp>
        <p:grpSp>
          <p:nvGrpSpPr>
            <p:cNvPr id="45" name="组合 44">
              <a:extLst>
                <a:ext uri="{FF2B5EF4-FFF2-40B4-BE49-F238E27FC236}">
                  <a16:creationId xmlns:a16="http://schemas.microsoft.com/office/drawing/2014/main" id="{79B4C2DE-4B13-4DE4-8E1E-9F5CF04EC16D}"/>
                </a:ext>
              </a:extLst>
            </p:cNvPr>
            <p:cNvGrpSpPr/>
            <p:nvPr/>
          </p:nvGrpSpPr>
          <p:grpSpPr>
            <a:xfrm>
              <a:off x="1960271" y="1504130"/>
              <a:ext cx="7962370" cy="365760"/>
              <a:chOff x="166859" y="1011064"/>
              <a:chExt cx="7962370" cy="365760"/>
            </a:xfrm>
          </p:grpSpPr>
          <p:sp>
            <p:nvSpPr>
              <p:cNvPr id="52" name="椭圆 51">
                <a:extLst>
                  <a:ext uri="{FF2B5EF4-FFF2-40B4-BE49-F238E27FC236}">
                    <a16:creationId xmlns:a16="http://schemas.microsoft.com/office/drawing/2014/main" id="{C0CBE477-EB79-42FF-BB68-AA8CB1586FDC}"/>
                  </a:ext>
                </a:extLst>
              </p:cNvPr>
              <p:cNvSpPr/>
              <p:nvPr/>
            </p:nvSpPr>
            <p:spPr>
              <a:xfrm>
                <a:off x="1955622" y="1011064"/>
                <a:ext cx="365760" cy="365760"/>
              </a:xfrm>
              <a:prstGeom prst="ellipse">
                <a:avLst/>
              </a:prstGeom>
              <a:solidFill>
                <a:srgbClr val="0052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53" name="椭圆 52">
                <a:extLst>
                  <a:ext uri="{FF2B5EF4-FFF2-40B4-BE49-F238E27FC236}">
                    <a16:creationId xmlns:a16="http://schemas.microsoft.com/office/drawing/2014/main" id="{DE8F43AC-EECF-40D0-A5FD-CF8CB7490BA1}"/>
                  </a:ext>
                </a:extLst>
              </p:cNvPr>
              <p:cNvSpPr/>
              <p:nvPr/>
            </p:nvSpPr>
            <p:spPr>
              <a:xfrm>
                <a:off x="2059165" y="1114607"/>
                <a:ext cx="158674" cy="158674"/>
              </a:xfrm>
              <a:prstGeom prst="ellipse">
                <a:avLst/>
              </a:prstGeom>
              <a:solidFill>
                <a:srgbClr val="007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54" name="椭圆 53">
                <a:extLst>
                  <a:ext uri="{FF2B5EF4-FFF2-40B4-BE49-F238E27FC236}">
                    <a16:creationId xmlns:a16="http://schemas.microsoft.com/office/drawing/2014/main" id="{21B2D92E-2371-4692-B3A2-EFD6AA4E678F}"/>
                  </a:ext>
                </a:extLst>
              </p:cNvPr>
              <p:cNvSpPr/>
              <p:nvPr/>
            </p:nvSpPr>
            <p:spPr>
              <a:xfrm>
                <a:off x="6239469" y="1011064"/>
                <a:ext cx="365760" cy="365760"/>
              </a:xfrm>
              <a:prstGeom prst="ellipse">
                <a:avLst/>
              </a:prstGeom>
              <a:solidFill>
                <a:srgbClr val="0052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55" name="椭圆 54">
                <a:extLst>
                  <a:ext uri="{FF2B5EF4-FFF2-40B4-BE49-F238E27FC236}">
                    <a16:creationId xmlns:a16="http://schemas.microsoft.com/office/drawing/2014/main" id="{8BFB253A-6A02-4CB5-A7D8-5A011DE2D462}"/>
                  </a:ext>
                </a:extLst>
              </p:cNvPr>
              <p:cNvSpPr/>
              <p:nvPr/>
            </p:nvSpPr>
            <p:spPr>
              <a:xfrm>
                <a:off x="6343012" y="1114607"/>
                <a:ext cx="158674" cy="158674"/>
              </a:xfrm>
              <a:prstGeom prst="ellipse">
                <a:avLst/>
              </a:prstGeom>
              <a:solidFill>
                <a:srgbClr val="007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56" name="椭圆 55">
                <a:extLst>
                  <a:ext uri="{FF2B5EF4-FFF2-40B4-BE49-F238E27FC236}">
                    <a16:creationId xmlns:a16="http://schemas.microsoft.com/office/drawing/2014/main" id="{B6F6F0F6-A543-465C-9AB8-2B9E79FEA2F1}"/>
                  </a:ext>
                </a:extLst>
              </p:cNvPr>
              <p:cNvSpPr/>
              <p:nvPr/>
            </p:nvSpPr>
            <p:spPr>
              <a:xfrm>
                <a:off x="7763469" y="1011064"/>
                <a:ext cx="365760" cy="365760"/>
              </a:xfrm>
              <a:prstGeom prst="ellipse">
                <a:avLst/>
              </a:prstGeom>
              <a:solidFill>
                <a:srgbClr val="0052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57" name="椭圆 56">
                <a:extLst>
                  <a:ext uri="{FF2B5EF4-FFF2-40B4-BE49-F238E27FC236}">
                    <a16:creationId xmlns:a16="http://schemas.microsoft.com/office/drawing/2014/main" id="{75642613-3C37-40DC-AD13-CCA117E369E1}"/>
                  </a:ext>
                </a:extLst>
              </p:cNvPr>
              <p:cNvSpPr/>
              <p:nvPr/>
            </p:nvSpPr>
            <p:spPr>
              <a:xfrm>
                <a:off x="7867012" y="1114607"/>
                <a:ext cx="158674" cy="158674"/>
              </a:xfrm>
              <a:prstGeom prst="ellipse">
                <a:avLst/>
              </a:prstGeom>
              <a:solidFill>
                <a:srgbClr val="007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58" name="椭圆 57">
                <a:extLst>
                  <a:ext uri="{FF2B5EF4-FFF2-40B4-BE49-F238E27FC236}">
                    <a16:creationId xmlns:a16="http://schemas.microsoft.com/office/drawing/2014/main" id="{17750BE2-F0A8-46EC-B0BB-EDC7FF20DA74}"/>
                  </a:ext>
                </a:extLst>
              </p:cNvPr>
              <p:cNvSpPr/>
              <p:nvPr/>
            </p:nvSpPr>
            <p:spPr>
              <a:xfrm>
                <a:off x="166859" y="1011064"/>
                <a:ext cx="365760" cy="365760"/>
              </a:xfrm>
              <a:prstGeom prst="ellipse">
                <a:avLst/>
              </a:prstGeom>
              <a:solidFill>
                <a:srgbClr val="0052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59" name="椭圆 58">
                <a:extLst>
                  <a:ext uri="{FF2B5EF4-FFF2-40B4-BE49-F238E27FC236}">
                    <a16:creationId xmlns:a16="http://schemas.microsoft.com/office/drawing/2014/main" id="{79831111-E230-4996-88FC-0E72121F791F}"/>
                  </a:ext>
                </a:extLst>
              </p:cNvPr>
              <p:cNvSpPr/>
              <p:nvPr/>
            </p:nvSpPr>
            <p:spPr>
              <a:xfrm>
                <a:off x="270402" y="1114607"/>
                <a:ext cx="158674" cy="158674"/>
              </a:xfrm>
              <a:prstGeom prst="ellipse">
                <a:avLst/>
              </a:prstGeom>
              <a:solidFill>
                <a:srgbClr val="007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grpSp>
        <p:sp>
          <p:nvSpPr>
            <p:cNvPr id="47" name="文本框 46">
              <a:extLst>
                <a:ext uri="{FF2B5EF4-FFF2-40B4-BE49-F238E27FC236}">
                  <a16:creationId xmlns:a16="http://schemas.microsoft.com/office/drawing/2014/main" id="{1C828D21-65F1-478B-88F8-BA310071137A}"/>
                </a:ext>
              </a:extLst>
            </p:cNvPr>
            <p:cNvSpPr txBox="1"/>
            <p:nvPr/>
          </p:nvSpPr>
          <p:spPr>
            <a:xfrm>
              <a:off x="1267282" y="1939669"/>
              <a:ext cx="1700353" cy="307776"/>
            </a:xfrm>
            <a:prstGeom prst="rect">
              <a:avLst/>
            </a:prstGeom>
            <a:noFill/>
          </p:spPr>
          <p:txBody>
            <a:bodyPr wrap="square" rtlCol="0" anchor="t">
              <a:spAutoFit/>
            </a:bodyPr>
            <a:lstStyle/>
            <a:p>
              <a:pPr algn="ctr"/>
              <a:r>
                <a:rPr lang="ru-RU" altLang="zh-CN" sz="9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rPr>
                <a:t>Обследование</a:t>
              </a:r>
              <a:endParaRPr lang="zh-CN" altLang="en-US" sz="9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endParaRPr>
            </a:p>
          </p:txBody>
        </p:sp>
        <p:sp>
          <p:nvSpPr>
            <p:cNvPr id="48" name="文本框 47">
              <a:extLst>
                <a:ext uri="{FF2B5EF4-FFF2-40B4-BE49-F238E27FC236}">
                  <a16:creationId xmlns:a16="http://schemas.microsoft.com/office/drawing/2014/main" id="{0003363F-1A14-41EA-96FD-7DF06AB62F17}"/>
                </a:ext>
              </a:extLst>
            </p:cNvPr>
            <p:cNvSpPr txBox="1"/>
            <p:nvPr/>
          </p:nvSpPr>
          <p:spPr>
            <a:xfrm>
              <a:off x="2980855" y="1939669"/>
              <a:ext cx="1912633" cy="307776"/>
            </a:xfrm>
            <a:prstGeom prst="rect">
              <a:avLst/>
            </a:prstGeom>
            <a:noFill/>
          </p:spPr>
          <p:txBody>
            <a:bodyPr wrap="square" rtlCol="0" anchor="t">
              <a:spAutoFit/>
            </a:bodyPr>
            <a:lstStyle/>
            <a:p>
              <a:pPr algn="ctr"/>
              <a:r>
                <a:rPr lang="ru-RU" altLang="zh-CN" sz="9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rPr>
                <a:t>Развертывание</a:t>
              </a:r>
              <a:endParaRPr lang="zh-CN" altLang="en-US" sz="9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endParaRPr>
            </a:p>
          </p:txBody>
        </p:sp>
        <p:sp>
          <p:nvSpPr>
            <p:cNvPr id="49" name="文本框 48">
              <a:extLst>
                <a:ext uri="{FF2B5EF4-FFF2-40B4-BE49-F238E27FC236}">
                  <a16:creationId xmlns:a16="http://schemas.microsoft.com/office/drawing/2014/main" id="{0B999581-1462-4B5A-B4A7-8CBB395A7F9F}"/>
                </a:ext>
              </a:extLst>
            </p:cNvPr>
            <p:cNvSpPr txBox="1"/>
            <p:nvPr/>
          </p:nvSpPr>
          <p:spPr>
            <a:xfrm>
              <a:off x="4727742" y="1939669"/>
              <a:ext cx="2567839" cy="307776"/>
            </a:xfrm>
            <a:prstGeom prst="rect">
              <a:avLst/>
            </a:prstGeom>
            <a:noFill/>
          </p:spPr>
          <p:txBody>
            <a:bodyPr wrap="square" rtlCol="0" anchor="t">
              <a:spAutoFit/>
            </a:bodyPr>
            <a:lstStyle/>
            <a:p>
              <a:pPr algn="ctr"/>
              <a:r>
                <a:rPr lang="ru-RU" altLang="zh-CN" sz="900" b="1" dirty="0">
                  <a:latin typeface="TP-Link Aktiv" panose="020B0504020202020204" pitchFamily="34" charset="0"/>
                  <a:ea typeface="TP-Link Aktiv" panose="020B0504020202020204" pitchFamily="34" charset="0"/>
                  <a:cs typeface="TP-Link Aktiv" panose="020B0504020202020204" pitchFamily="34" charset="0"/>
                </a:rPr>
                <a:t>Настройка и Управление</a:t>
              </a:r>
            </a:p>
          </p:txBody>
        </p:sp>
        <p:sp>
          <p:nvSpPr>
            <p:cNvPr id="50" name="文本框 49">
              <a:extLst>
                <a:ext uri="{FF2B5EF4-FFF2-40B4-BE49-F238E27FC236}">
                  <a16:creationId xmlns:a16="http://schemas.microsoft.com/office/drawing/2014/main" id="{E6B59551-4896-4345-9BF2-B951951FF9EB}"/>
                </a:ext>
              </a:extLst>
            </p:cNvPr>
            <p:cNvSpPr txBox="1"/>
            <p:nvPr/>
          </p:nvSpPr>
          <p:spPr>
            <a:xfrm>
              <a:off x="7114237" y="1939669"/>
              <a:ext cx="2203049" cy="492443"/>
            </a:xfrm>
            <a:prstGeom prst="rect">
              <a:avLst/>
            </a:prstGeom>
            <a:noFill/>
          </p:spPr>
          <p:txBody>
            <a:bodyPr wrap="square" rtlCol="0" anchor="t">
              <a:spAutoFit/>
            </a:bodyPr>
            <a:lstStyle/>
            <a:p>
              <a:pPr algn="ctr"/>
              <a:r>
                <a:rPr lang="ru-RU" altLang="zh-CN" sz="9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rPr>
                <a:t>Мониторинг и обслуживание</a:t>
              </a:r>
            </a:p>
          </p:txBody>
        </p:sp>
        <p:sp>
          <p:nvSpPr>
            <p:cNvPr id="51" name="文本框 50">
              <a:extLst>
                <a:ext uri="{FF2B5EF4-FFF2-40B4-BE49-F238E27FC236}">
                  <a16:creationId xmlns:a16="http://schemas.microsoft.com/office/drawing/2014/main" id="{78002796-050F-4F02-9647-9972898C74A2}"/>
                </a:ext>
              </a:extLst>
            </p:cNvPr>
            <p:cNvSpPr txBox="1"/>
            <p:nvPr/>
          </p:nvSpPr>
          <p:spPr>
            <a:xfrm>
              <a:off x="8889585" y="1939669"/>
              <a:ext cx="1700353" cy="307776"/>
            </a:xfrm>
            <a:prstGeom prst="rect">
              <a:avLst/>
            </a:prstGeom>
            <a:noFill/>
          </p:spPr>
          <p:txBody>
            <a:bodyPr wrap="square" rtlCol="0" anchor="t">
              <a:spAutoFit/>
            </a:bodyPr>
            <a:lstStyle/>
            <a:p>
              <a:pPr algn="ctr"/>
              <a:r>
                <a:rPr lang="ru-RU" altLang="zh-CN" sz="9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rPr>
                <a:t>Отчетность</a:t>
              </a:r>
              <a:endParaRPr lang="zh-CN" altLang="en-US" sz="9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endParaRPr>
            </a:p>
          </p:txBody>
        </p:sp>
      </p:grpSp>
      <p:sp>
        <p:nvSpPr>
          <p:cNvPr id="64" name="文本框 63">
            <a:extLst>
              <a:ext uri="{FF2B5EF4-FFF2-40B4-BE49-F238E27FC236}">
                <a16:creationId xmlns:a16="http://schemas.microsoft.com/office/drawing/2014/main" id="{C58914EB-5BA5-407C-ADAF-8AE0E1A68006}"/>
              </a:ext>
            </a:extLst>
          </p:cNvPr>
          <p:cNvSpPr txBox="1"/>
          <p:nvPr/>
        </p:nvSpPr>
        <p:spPr>
          <a:xfrm>
            <a:off x="5374384" y="1648732"/>
            <a:ext cx="2722881" cy="276999"/>
          </a:xfrm>
          <a:prstGeom prst="rect">
            <a:avLst/>
          </a:prstGeom>
          <a:noFill/>
        </p:spPr>
        <p:txBody>
          <a:bodyPr wrap="square" rtlCol="0" anchor="t">
            <a:spAutoFit/>
          </a:bodyPr>
          <a:lstStyle>
            <a:defPPr>
              <a:defRPr lang="zh-CN"/>
            </a:defPPr>
            <a:lvl1pPr>
              <a:defRPr sz="1600" b="1">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stStyle>
          <a:p>
            <a:pPr algn="ctr"/>
            <a:r>
              <a:rPr lang="ru-RU" altLang="zh-CN" sz="1200" dirty="0"/>
              <a:t>Многопользовательский доступ</a:t>
            </a:r>
            <a:endParaRPr lang="zh-CN" altLang="en-US" sz="1200" dirty="0"/>
          </a:p>
        </p:txBody>
      </p:sp>
      <p:sp>
        <p:nvSpPr>
          <p:cNvPr id="65" name="文本框 64">
            <a:extLst>
              <a:ext uri="{FF2B5EF4-FFF2-40B4-BE49-F238E27FC236}">
                <a16:creationId xmlns:a16="http://schemas.microsoft.com/office/drawing/2014/main" id="{A719EF0F-F665-496D-AEBD-FD027C32F865}"/>
              </a:ext>
            </a:extLst>
          </p:cNvPr>
          <p:cNvSpPr txBox="1"/>
          <p:nvPr/>
        </p:nvSpPr>
        <p:spPr>
          <a:xfrm>
            <a:off x="4844414" y="2019577"/>
            <a:ext cx="3617594" cy="439496"/>
          </a:xfrm>
          <a:prstGeom prst="rect">
            <a:avLst/>
          </a:prstGeom>
        </p:spPr>
        <p:txBody>
          <a:bodyPr vert="horz" lIns="68580" tIns="34290" rIns="68580" bIns="34290" rtlCol="0">
            <a:noAutofit/>
          </a:bodyPr>
          <a:lstStyle>
            <a:defPPr>
              <a:defRPr lang="zh-CN"/>
            </a:defPPr>
            <a:lvl1pPr indent="0">
              <a:lnSpc>
                <a:spcPct val="130000"/>
              </a:lnSpc>
              <a:spcBef>
                <a:spcPts val="1000"/>
              </a:spcBef>
              <a:buFont typeface="Arial" panose="020B0604020202020204" pitchFamily="34" charset="0"/>
              <a:buNone/>
              <a:defRPr sz="1200" b="0" i="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ru-RU" altLang="zh-CN" sz="900" dirty="0"/>
              <a:t>Также доступно назначение многопользовательских привилегий для повышения эффективности и безопасности управления.</a:t>
            </a:r>
            <a:endParaRPr lang="en-US" altLang="zh-CN" sz="900" dirty="0"/>
          </a:p>
        </p:txBody>
      </p:sp>
      <p:pic>
        <p:nvPicPr>
          <p:cNvPr id="66" name="图片 65">
            <a:extLst>
              <a:ext uri="{FF2B5EF4-FFF2-40B4-BE49-F238E27FC236}">
                <a16:creationId xmlns:a16="http://schemas.microsoft.com/office/drawing/2014/main" id="{7474BD78-F159-40DD-9753-53AAD986A17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68665" y="1469608"/>
            <a:ext cx="612163" cy="612163"/>
          </a:xfrm>
          <a:prstGeom prst="rect">
            <a:avLst/>
          </a:prstGeom>
        </p:spPr>
      </p:pic>
      <p:grpSp>
        <p:nvGrpSpPr>
          <p:cNvPr id="67" name="组合 66">
            <a:extLst>
              <a:ext uri="{FF2B5EF4-FFF2-40B4-BE49-F238E27FC236}">
                <a16:creationId xmlns:a16="http://schemas.microsoft.com/office/drawing/2014/main" id="{C3298733-407C-4C10-8D98-2EA515DC697E}"/>
              </a:ext>
            </a:extLst>
          </p:cNvPr>
          <p:cNvGrpSpPr/>
          <p:nvPr/>
        </p:nvGrpSpPr>
        <p:grpSpPr>
          <a:xfrm>
            <a:off x="4923390" y="2878571"/>
            <a:ext cx="3618488" cy="1856753"/>
            <a:chOff x="6655630" y="3292434"/>
            <a:chExt cx="4476494" cy="2297022"/>
          </a:xfrm>
        </p:grpSpPr>
        <p:pic>
          <p:nvPicPr>
            <p:cNvPr id="68" name="Picture 2" descr="https://www.tp-link.com/assets/images/static/omada-sdn/g.png">
              <a:extLst>
                <a:ext uri="{FF2B5EF4-FFF2-40B4-BE49-F238E27FC236}">
                  <a16:creationId xmlns:a16="http://schemas.microsoft.com/office/drawing/2014/main" id="{555D75E9-9B3E-4BD2-B76C-76975A8A74D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55630" y="3307825"/>
              <a:ext cx="4404256" cy="2053888"/>
            </a:xfrm>
            <a:prstGeom prst="rect">
              <a:avLst/>
            </a:prstGeom>
            <a:noFill/>
            <a:extLst>
              <a:ext uri="{909E8E84-426E-40DD-AFC4-6F175D3DCCD1}">
                <a14:hiddenFill xmlns:a14="http://schemas.microsoft.com/office/drawing/2010/main">
                  <a:solidFill>
                    <a:srgbClr val="FFFFFF"/>
                  </a:solidFill>
                </a14:hiddenFill>
              </a:ext>
            </a:extLst>
          </p:spPr>
        </p:pic>
        <p:sp>
          <p:nvSpPr>
            <p:cNvPr id="69" name="文本框 68">
              <a:extLst>
                <a:ext uri="{FF2B5EF4-FFF2-40B4-BE49-F238E27FC236}">
                  <a16:creationId xmlns:a16="http://schemas.microsoft.com/office/drawing/2014/main" id="{5C39FE6B-6A78-4F93-A4B6-4FE545E90FB4}"/>
                </a:ext>
              </a:extLst>
            </p:cNvPr>
            <p:cNvSpPr txBox="1"/>
            <p:nvPr/>
          </p:nvSpPr>
          <p:spPr>
            <a:xfrm>
              <a:off x="7031183" y="4289964"/>
              <a:ext cx="563598" cy="271289"/>
            </a:xfrm>
            <a:prstGeom prst="rect">
              <a:avLst/>
            </a:prstGeom>
            <a:noFill/>
          </p:spPr>
          <p:txBody>
            <a:bodyPr wrap="none" rtlCol="0">
              <a:spAutoFit/>
            </a:bodyPr>
            <a:lstStyle/>
            <a:p>
              <a:r>
                <a:rPr lang="en-US" altLang="zh-CN" sz="825" b="1" dirty="0">
                  <a:solidFill>
                    <a:srgbClr val="005564"/>
                  </a:solidFill>
                  <a:latin typeface="Arial" panose="020B0604020202020204" pitchFamily="34" charset="0"/>
                  <a:ea typeface="Arial Unicode MS" panose="020B0604020202020204" pitchFamily="34" charset="-122"/>
                  <a:cs typeface="Arial" panose="020B0604020202020204" pitchFamily="34" charset="0"/>
                </a:rPr>
                <a:t>Brain</a:t>
              </a:r>
              <a:endParaRPr lang="zh-CN" altLang="en-US" sz="825" b="1" dirty="0">
                <a:solidFill>
                  <a:srgbClr val="005564"/>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70" name="文本框 69">
              <a:extLst>
                <a:ext uri="{FF2B5EF4-FFF2-40B4-BE49-F238E27FC236}">
                  <a16:creationId xmlns:a16="http://schemas.microsoft.com/office/drawing/2014/main" id="{A29120C4-C056-4741-ADF3-7CC7AD537623}"/>
                </a:ext>
              </a:extLst>
            </p:cNvPr>
            <p:cNvSpPr txBox="1"/>
            <p:nvPr/>
          </p:nvSpPr>
          <p:spPr>
            <a:xfrm>
              <a:off x="7489438" y="4294141"/>
              <a:ext cx="1001863" cy="271289"/>
            </a:xfrm>
            <a:prstGeom prst="rect">
              <a:avLst/>
            </a:prstGeom>
            <a:noFill/>
          </p:spPr>
          <p:txBody>
            <a:bodyPr wrap="none" rtlCol="0">
              <a:spAutoFit/>
            </a:bodyPr>
            <a:lstStyle/>
            <a:p>
              <a:r>
                <a:rPr lang="en-US" altLang="zh-CN" sz="825" b="1" dirty="0">
                  <a:solidFill>
                    <a:srgbClr val="005564"/>
                  </a:solidFill>
                  <a:latin typeface="Arial" panose="020B0604020202020204" pitchFamily="34" charset="0"/>
                  <a:ea typeface="Arial Unicode MS" panose="020B0604020202020204" pitchFamily="34" charset="-122"/>
                  <a:cs typeface="Arial" panose="020B0604020202020204" pitchFamily="34" charset="0"/>
                </a:rPr>
                <a:t>Headquarter</a:t>
              </a:r>
              <a:endParaRPr lang="zh-CN" altLang="en-US" sz="825" b="1" dirty="0">
                <a:solidFill>
                  <a:srgbClr val="005564"/>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71" name="文本框 70">
              <a:extLst>
                <a:ext uri="{FF2B5EF4-FFF2-40B4-BE49-F238E27FC236}">
                  <a16:creationId xmlns:a16="http://schemas.microsoft.com/office/drawing/2014/main" id="{A5EBCDD7-796F-4066-9F39-E7D222EF2E78}"/>
                </a:ext>
              </a:extLst>
            </p:cNvPr>
            <p:cNvSpPr txBox="1"/>
            <p:nvPr/>
          </p:nvSpPr>
          <p:spPr>
            <a:xfrm>
              <a:off x="8571374" y="3579104"/>
              <a:ext cx="898742" cy="271289"/>
            </a:xfrm>
            <a:prstGeom prst="rect">
              <a:avLst/>
            </a:prstGeom>
            <a:noFill/>
          </p:spPr>
          <p:txBody>
            <a:bodyPr wrap="none" rtlCol="0">
              <a:spAutoFit/>
            </a:bodyPr>
            <a:lstStyle/>
            <a:p>
              <a:r>
                <a:rPr lang="en-US" altLang="zh-CN" sz="825" b="1" dirty="0">
                  <a:solidFill>
                    <a:srgbClr val="005564"/>
                  </a:solidFill>
                  <a:latin typeface="Arial" panose="020B0604020202020204" pitchFamily="34" charset="0"/>
                  <a:ea typeface="Arial Unicode MS" panose="020B0604020202020204" pitchFamily="34" charset="-122"/>
                  <a:cs typeface="Arial" panose="020B0604020202020204" pitchFamily="34" charset="0"/>
                </a:rPr>
                <a:t>US Branch</a:t>
              </a:r>
              <a:endParaRPr lang="zh-CN" altLang="en-US" sz="825" b="1" dirty="0">
                <a:solidFill>
                  <a:srgbClr val="005564"/>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72" name="文本框 71">
              <a:extLst>
                <a:ext uri="{FF2B5EF4-FFF2-40B4-BE49-F238E27FC236}">
                  <a16:creationId xmlns:a16="http://schemas.microsoft.com/office/drawing/2014/main" id="{C1E15709-6668-4D6B-8CE1-47C7A7477352}"/>
                </a:ext>
              </a:extLst>
            </p:cNvPr>
            <p:cNvSpPr txBox="1"/>
            <p:nvPr/>
          </p:nvSpPr>
          <p:spPr>
            <a:xfrm>
              <a:off x="8597501" y="4163337"/>
              <a:ext cx="898742" cy="271289"/>
            </a:xfrm>
            <a:prstGeom prst="rect">
              <a:avLst/>
            </a:prstGeom>
            <a:noFill/>
          </p:spPr>
          <p:txBody>
            <a:bodyPr wrap="none" rtlCol="0">
              <a:spAutoFit/>
            </a:bodyPr>
            <a:lstStyle/>
            <a:p>
              <a:r>
                <a:rPr lang="en-US" altLang="zh-CN" sz="825" b="1" dirty="0">
                  <a:solidFill>
                    <a:srgbClr val="005564"/>
                  </a:solidFill>
                  <a:latin typeface="Arial" panose="020B0604020202020204" pitchFamily="34" charset="0"/>
                  <a:ea typeface="Arial Unicode MS" panose="020B0604020202020204" pitchFamily="34" charset="-122"/>
                  <a:cs typeface="Arial" panose="020B0604020202020204" pitchFamily="34" charset="0"/>
                </a:rPr>
                <a:t>EU Branch</a:t>
              </a:r>
              <a:endParaRPr lang="zh-CN" altLang="en-US" sz="825" b="1" dirty="0">
                <a:solidFill>
                  <a:srgbClr val="005564"/>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73" name="文本框 72">
              <a:extLst>
                <a:ext uri="{FF2B5EF4-FFF2-40B4-BE49-F238E27FC236}">
                  <a16:creationId xmlns:a16="http://schemas.microsoft.com/office/drawing/2014/main" id="{DA24EC21-598E-49CA-92A5-D3FCCE64E5CF}"/>
                </a:ext>
              </a:extLst>
            </p:cNvPr>
            <p:cNvSpPr txBox="1"/>
            <p:nvPr/>
          </p:nvSpPr>
          <p:spPr>
            <a:xfrm>
              <a:off x="8520459" y="4781939"/>
              <a:ext cx="1089120" cy="271289"/>
            </a:xfrm>
            <a:prstGeom prst="rect">
              <a:avLst/>
            </a:prstGeom>
            <a:noFill/>
          </p:spPr>
          <p:txBody>
            <a:bodyPr wrap="none" rtlCol="0">
              <a:spAutoFit/>
            </a:bodyPr>
            <a:lstStyle/>
            <a:p>
              <a:r>
                <a:rPr lang="en-US" altLang="zh-CN" sz="825" b="1" dirty="0">
                  <a:solidFill>
                    <a:srgbClr val="005564"/>
                  </a:solidFill>
                  <a:latin typeface="Arial" panose="020B0604020202020204" pitchFamily="34" charset="0"/>
                  <a:ea typeface="Arial Unicode MS" panose="020B0604020202020204" pitchFamily="34" charset="-122"/>
                  <a:cs typeface="Arial" panose="020B0604020202020204" pitchFamily="34" charset="0"/>
                </a:rPr>
                <a:t>APAC Branch</a:t>
              </a:r>
              <a:endParaRPr lang="zh-CN" altLang="en-US" sz="825" b="1" dirty="0">
                <a:solidFill>
                  <a:srgbClr val="005564"/>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74" name="文本框 73">
              <a:extLst>
                <a:ext uri="{FF2B5EF4-FFF2-40B4-BE49-F238E27FC236}">
                  <a16:creationId xmlns:a16="http://schemas.microsoft.com/office/drawing/2014/main" id="{BC358C1A-D017-4B46-9F60-2C85D15F1615}"/>
                </a:ext>
              </a:extLst>
            </p:cNvPr>
            <p:cNvSpPr txBox="1"/>
            <p:nvPr/>
          </p:nvSpPr>
          <p:spPr>
            <a:xfrm>
              <a:off x="10582088" y="3671801"/>
              <a:ext cx="535835" cy="271289"/>
            </a:xfrm>
            <a:prstGeom prst="rect">
              <a:avLst/>
            </a:prstGeom>
            <a:noFill/>
          </p:spPr>
          <p:txBody>
            <a:bodyPr wrap="none" rtlCol="0">
              <a:spAutoFit/>
            </a:bodyPr>
            <a:lstStyle/>
            <a:p>
              <a:r>
                <a:rPr lang="en-US" altLang="zh-CN" sz="825" b="1" dirty="0">
                  <a:solidFill>
                    <a:srgbClr val="005564"/>
                  </a:solidFill>
                  <a:latin typeface="Arial" panose="020B0604020202020204" pitchFamily="34" charset="0"/>
                  <a:ea typeface="Arial Unicode MS" panose="020B0604020202020204" pitchFamily="34" charset="-122"/>
                  <a:cs typeface="Arial" panose="020B0604020202020204" pitchFamily="34" charset="0"/>
                </a:rPr>
                <a:t>Mary</a:t>
              </a:r>
              <a:endParaRPr lang="zh-CN" altLang="en-US" sz="825" b="1" dirty="0">
                <a:solidFill>
                  <a:srgbClr val="005564"/>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75" name="文本框 74">
              <a:extLst>
                <a:ext uri="{FF2B5EF4-FFF2-40B4-BE49-F238E27FC236}">
                  <a16:creationId xmlns:a16="http://schemas.microsoft.com/office/drawing/2014/main" id="{83BE0146-5BF6-4EF7-A574-106087B7F3E4}"/>
                </a:ext>
              </a:extLst>
            </p:cNvPr>
            <p:cNvSpPr txBox="1"/>
            <p:nvPr/>
          </p:nvSpPr>
          <p:spPr>
            <a:xfrm>
              <a:off x="10592323" y="4537747"/>
              <a:ext cx="539801" cy="271289"/>
            </a:xfrm>
            <a:prstGeom prst="rect">
              <a:avLst/>
            </a:prstGeom>
            <a:noFill/>
          </p:spPr>
          <p:txBody>
            <a:bodyPr wrap="none" rtlCol="0">
              <a:spAutoFit/>
            </a:bodyPr>
            <a:lstStyle/>
            <a:p>
              <a:r>
                <a:rPr lang="en-US" altLang="zh-CN" sz="825" b="1" dirty="0">
                  <a:solidFill>
                    <a:srgbClr val="FFC000"/>
                  </a:solidFill>
                  <a:latin typeface="Arial" panose="020B0604020202020204" pitchFamily="34" charset="0"/>
                  <a:ea typeface="Arial Unicode MS" panose="020B0604020202020204" pitchFamily="34" charset="-122"/>
                  <a:cs typeface="Arial" panose="020B0604020202020204" pitchFamily="34" charset="0"/>
                </a:rPr>
                <a:t>John</a:t>
              </a:r>
              <a:endParaRPr lang="zh-CN" altLang="en-US" sz="825" b="1" dirty="0">
                <a:solidFill>
                  <a:srgbClr val="FFC000"/>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76" name="文本框 75">
              <a:extLst>
                <a:ext uri="{FF2B5EF4-FFF2-40B4-BE49-F238E27FC236}">
                  <a16:creationId xmlns:a16="http://schemas.microsoft.com/office/drawing/2014/main" id="{6E958226-0D96-42F4-947B-B0543C65BF25}"/>
                </a:ext>
              </a:extLst>
            </p:cNvPr>
            <p:cNvSpPr txBox="1"/>
            <p:nvPr/>
          </p:nvSpPr>
          <p:spPr>
            <a:xfrm>
              <a:off x="10601032" y="5318167"/>
              <a:ext cx="519970" cy="271289"/>
            </a:xfrm>
            <a:prstGeom prst="rect">
              <a:avLst/>
            </a:prstGeom>
            <a:noFill/>
          </p:spPr>
          <p:txBody>
            <a:bodyPr wrap="none" rtlCol="0">
              <a:spAutoFit/>
            </a:bodyPr>
            <a:lstStyle/>
            <a:p>
              <a:r>
                <a:rPr lang="en-US" altLang="zh-CN" sz="825" b="1" dirty="0">
                  <a:solidFill>
                    <a:srgbClr val="CCCCCC"/>
                  </a:solidFill>
                  <a:latin typeface="Arial" panose="020B0604020202020204" pitchFamily="34" charset="0"/>
                  <a:ea typeface="Arial Unicode MS" panose="020B0604020202020204" pitchFamily="34" charset="-122"/>
                  <a:cs typeface="Arial" panose="020B0604020202020204" pitchFamily="34" charset="0"/>
                </a:rPr>
                <a:t>Mike</a:t>
              </a:r>
              <a:endParaRPr lang="zh-CN" altLang="en-US" sz="825" b="1" dirty="0">
                <a:solidFill>
                  <a:srgbClr val="CCCCCC"/>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77" name="文本框 76">
              <a:extLst>
                <a:ext uri="{FF2B5EF4-FFF2-40B4-BE49-F238E27FC236}">
                  <a16:creationId xmlns:a16="http://schemas.microsoft.com/office/drawing/2014/main" id="{0C45A65A-6CF3-487E-B44E-F34257F2506D}"/>
                </a:ext>
              </a:extLst>
            </p:cNvPr>
            <p:cNvSpPr txBox="1"/>
            <p:nvPr/>
          </p:nvSpPr>
          <p:spPr>
            <a:xfrm>
              <a:off x="9334035" y="3292434"/>
              <a:ext cx="716297" cy="271289"/>
            </a:xfrm>
            <a:prstGeom prst="rect">
              <a:avLst/>
            </a:prstGeom>
            <a:noFill/>
          </p:spPr>
          <p:txBody>
            <a:bodyPr wrap="none" rtlCol="0">
              <a:spAutoFit/>
            </a:bodyPr>
            <a:lstStyle/>
            <a:p>
              <a:r>
                <a:rPr lang="en-US" altLang="zh-CN" sz="825" b="1" dirty="0">
                  <a:solidFill>
                    <a:srgbClr val="005564"/>
                  </a:solidFill>
                  <a:latin typeface="Arial" panose="020B0604020202020204" pitchFamily="34" charset="0"/>
                  <a:ea typeface="Arial Unicode MS" panose="020B0604020202020204" pitchFamily="34" charset="-122"/>
                  <a:cs typeface="Arial" panose="020B0604020202020204" pitchFamily="34" charset="0"/>
                </a:rPr>
                <a:t>Manage</a:t>
              </a:r>
              <a:endParaRPr lang="zh-CN" altLang="en-US" sz="825" b="1" dirty="0">
                <a:solidFill>
                  <a:srgbClr val="005564"/>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78" name="文本框 77">
              <a:extLst>
                <a:ext uri="{FF2B5EF4-FFF2-40B4-BE49-F238E27FC236}">
                  <a16:creationId xmlns:a16="http://schemas.microsoft.com/office/drawing/2014/main" id="{1E508220-E090-487E-B1E3-0857F6AFED7C}"/>
                </a:ext>
              </a:extLst>
            </p:cNvPr>
            <p:cNvSpPr txBox="1"/>
            <p:nvPr/>
          </p:nvSpPr>
          <p:spPr>
            <a:xfrm>
              <a:off x="9286747" y="5156503"/>
              <a:ext cx="525918" cy="271289"/>
            </a:xfrm>
            <a:prstGeom prst="rect">
              <a:avLst/>
            </a:prstGeom>
            <a:noFill/>
          </p:spPr>
          <p:txBody>
            <a:bodyPr wrap="none" rtlCol="0">
              <a:spAutoFit/>
            </a:bodyPr>
            <a:lstStyle/>
            <a:p>
              <a:r>
                <a:rPr lang="en-US" altLang="zh-CN" sz="825" b="1" dirty="0">
                  <a:solidFill>
                    <a:srgbClr val="005564"/>
                  </a:solidFill>
                  <a:latin typeface="Arial" panose="020B0604020202020204" pitchFamily="34" charset="0"/>
                  <a:ea typeface="Arial Unicode MS" panose="020B0604020202020204" pitchFamily="34" charset="-122"/>
                  <a:cs typeface="Arial" panose="020B0604020202020204" pitchFamily="34" charset="0"/>
                </a:rPr>
                <a:t>View</a:t>
              </a:r>
              <a:endParaRPr lang="zh-CN" altLang="en-US" sz="825" b="1" dirty="0">
                <a:solidFill>
                  <a:srgbClr val="005564"/>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79" name="文本框 78">
              <a:extLst>
                <a:ext uri="{FF2B5EF4-FFF2-40B4-BE49-F238E27FC236}">
                  <a16:creationId xmlns:a16="http://schemas.microsoft.com/office/drawing/2014/main" id="{73DFC3A2-6369-41BF-A5A9-D0467C34FB8D}"/>
                </a:ext>
              </a:extLst>
            </p:cNvPr>
            <p:cNvSpPr txBox="1"/>
            <p:nvPr/>
          </p:nvSpPr>
          <p:spPr>
            <a:xfrm rot="1308586">
              <a:off x="9380732" y="4053196"/>
              <a:ext cx="716297" cy="271289"/>
            </a:xfrm>
            <a:prstGeom prst="rect">
              <a:avLst/>
            </a:prstGeom>
            <a:noFill/>
          </p:spPr>
          <p:txBody>
            <a:bodyPr wrap="none" rtlCol="0">
              <a:spAutoFit/>
            </a:bodyPr>
            <a:lstStyle/>
            <a:p>
              <a:r>
                <a:rPr lang="en-US" altLang="zh-CN" sz="825" b="1" dirty="0">
                  <a:solidFill>
                    <a:srgbClr val="005564"/>
                  </a:solidFill>
                  <a:latin typeface="Arial" panose="020B0604020202020204" pitchFamily="34" charset="0"/>
                  <a:ea typeface="Arial Unicode MS" panose="020B0604020202020204" pitchFamily="34" charset="-122"/>
                  <a:cs typeface="Arial" panose="020B0604020202020204" pitchFamily="34" charset="0"/>
                </a:rPr>
                <a:t>Manage</a:t>
              </a:r>
              <a:endParaRPr lang="zh-CN" altLang="en-US" sz="825" b="1" dirty="0">
                <a:solidFill>
                  <a:srgbClr val="005564"/>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80" name="文本框 79">
              <a:extLst>
                <a:ext uri="{FF2B5EF4-FFF2-40B4-BE49-F238E27FC236}">
                  <a16:creationId xmlns:a16="http://schemas.microsoft.com/office/drawing/2014/main" id="{E799157D-0F80-4DCC-BEC9-43FBE1484373}"/>
                </a:ext>
              </a:extLst>
            </p:cNvPr>
            <p:cNvSpPr txBox="1"/>
            <p:nvPr/>
          </p:nvSpPr>
          <p:spPr>
            <a:xfrm rot="19642749">
              <a:off x="9383438" y="4486044"/>
              <a:ext cx="716297" cy="271289"/>
            </a:xfrm>
            <a:prstGeom prst="rect">
              <a:avLst/>
            </a:prstGeom>
            <a:noFill/>
          </p:spPr>
          <p:txBody>
            <a:bodyPr wrap="none" rtlCol="0">
              <a:spAutoFit/>
            </a:bodyPr>
            <a:lstStyle/>
            <a:p>
              <a:r>
                <a:rPr lang="en-US" altLang="zh-CN" sz="825" b="1" dirty="0">
                  <a:solidFill>
                    <a:srgbClr val="005564"/>
                  </a:solidFill>
                  <a:latin typeface="Arial" panose="020B0604020202020204" pitchFamily="34" charset="0"/>
                  <a:ea typeface="Arial Unicode MS" panose="020B0604020202020204" pitchFamily="34" charset="-122"/>
                  <a:cs typeface="Arial" panose="020B0604020202020204" pitchFamily="34" charset="0"/>
                </a:rPr>
                <a:t>Manage</a:t>
              </a:r>
              <a:endParaRPr lang="zh-CN" altLang="en-US" sz="825" b="1" dirty="0">
                <a:solidFill>
                  <a:srgbClr val="005564"/>
                </a:solidFill>
                <a:latin typeface="Arial" panose="020B0604020202020204" pitchFamily="34" charset="0"/>
                <a:ea typeface="Arial Unicode MS" panose="020B0604020202020204" pitchFamily="34" charset="-122"/>
                <a:cs typeface="Arial" panose="020B0604020202020204" pitchFamily="34" charset="0"/>
              </a:endParaRPr>
            </a:p>
          </p:txBody>
        </p:sp>
      </p:grpSp>
      <p:grpSp>
        <p:nvGrpSpPr>
          <p:cNvPr id="62" name="组合 41">
            <a:extLst>
              <a:ext uri="{FF2B5EF4-FFF2-40B4-BE49-F238E27FC236}">
                <a16:creationId xmlns:a16="http://schemas.microsoft.com/office/drawing/2014/main" id="{5BB38D51-30B8-7448-BE4F-6D163FE5A59E}"/>
              </a:ext>
            </a:extLst>
          </p:cNvPr>
          <p:cNvGrpSpPr/>
          <p:nvPr/>
        </p:nvGrpSpPr>
        <p:grpSpPr>
          <a:xfrm>
            <a:off x="1588093" y="274577"/>
            <a:ext cx="2432654" cy="340830"/>
            <a:chOff x="1648847" y="1212414"/>
            <a:chExt cx="3723287" cy="454440"/>
          </a:xfrm>
        </p:grpSpPr>
        <p:sp>
          <p:nvSpPr>
            <p:cNvPr id="63" name="矩形: 圆角 45">
              <a:extLst>
                <a:ext uri="{FF2B5EF4-FFF2-40B4-BE49-F238E27FC236}">
                  <a16:creationId xmlns:a16="http://schemas.microsoft.com/office/drawing/2014/main" id="{6EABF155-AA83-D344-85DC-6EB8FF4BCFE1}"/>
                </a:ext>
              </a:extLst>
            </p:cNvPr>
            <p:cNvSpPr/>
            <p:nvPr/>
          </p:nvSpPr>
          <p:spPr>
            <a:xfrm>
              <a:off x="1648847" y="1277212"/>
              <a:ext cx="3723287" cy="362169"/>
            </a:xfrm>
            <a:prstGeom prst="round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lumMod val="95000"/>
                  </a:schemeClr>
                </a:solidFill>
              </a:endParaRPr>
            </a:p>
          </p:txBody>
        </p:sp>
        <p:sp>
          <p:nvSpPr>
            <p:cNvPr id="81" name="内容占位符 6">
              <a:extLst>
                <a:ext uri="{FF2B5EF4-FFF2-40B4-BE49-F238E27FC236}">
                  <a16:creationId xmlns:a16="http://schemas.microsoft.com/office/drawing/2014/main" id="{C80C7300-0AEB-544F-BD20-5468742C9754}"/>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altLang="zh-CN" sz="900" b="1" dirty="0">
                  <a:solidFill>
                    <a:schemeClr val="tx1"/>
                  </a:solidFill>
                </a:rPr>
                <a:t>Эффективность</a:t>
              </a:r>
            </a:p>
          </p:txBody>
        </p:sp>
      </p:grpSp>
      <p:grpSp>
        <p:nvGrpSpPr>
          <p:cNvPr id="82" name="组合 78">
            <a:extLst>
              <a:ext uri="{FF2B5EF4-FFF2-40B4-BE49-F238E27FC236}">
                <a16:creationId xmlns:a16="http://schemas.microsoft.com/office/drawing/2014/main" id="{DBAA3B04-704C-664D-9FF0-AA1D862042E0}"/>
              </a:ext>
            </a:extLst>
          </p:cNvPr>
          <p:cNvGrpSpPr/>
          <p:nvPr/>
        </p:nvGrpSpPr>
        <p:grpSpPr>
          <a:xfrm>
            <a:off x="4054283" y="274577"/>
            <a:ext cx="2239371" cy="340830"/>
            <a:chOff x="1648847" y="1212414"/>
            <a:chExt cx="3723287" cy="454440"/>
          </a:xfrm>
        </p:grpSpPr>
        <p:sp>
          <p:nvSpPr>
            <p:cNvPr id="83" name="矩形: 圆角 79">
              <a:extLst>
                <a:ext uri="{FF2B5EF4-FFF2-40B4-BE49-F238E27FC236}">
                  <a16:creationId xmlns:a16="http://schemas.microsoft.com/office/drawing/2014/main" id="{90992A91-C79F-5942-A6AA-25D991E081B6}"/>
                </a:ext>
              </a:extLst>
            </p:cNvPr>
            <p:cNvSpPr/>
            <p:nvPr/>
          </p:nvSpPr>
          <p:spPr>
            <a:xfrm>
              <a:off x="1648847" y="1277212"/>
              <a:ext cx="3723287" cy="362169"/>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zh-CN" sz="900" dirty="0">
                  <a:solidFill>
                    <a:schemeClr val="bg1"/>
                  </a:solidFill>
                </a:rPr>
                <a:t>Безопасность</a:t>
              </a:r>
              <a:endParaRPr lang="zh-CN" altLang="en-US" sz="900" dirty="0">
                <a:solidFill>
                  <a:schemeClr val="bg1"/>
                </a:solidFill>
              </a:endParaRPr>
            </a:p>
          </p:txBody>
        </p:sp>
        <p:sp>
          <p:nvSpPr>
            <p:cNvPr id="84" name="内容占位符 6">
              <a:extLst>
                <a:ext uri="{FF2B5EF4-FFF2-40B4-BE49-F238E27FC236}">
                  <a16:creationId xmlns:a16="http://schemas.microsoft.com/office/drawing/2014/main" id="{97B0000A-F8CF-544E-8BB1-E811FE7BB66D}"/>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zh-CN" altLang="en-US" sz="900" dirty="0">
                <a:solidFill>
                  <a:schemeClr val="bg1"/>
                </a:solidFill>
              </a:endParaRPr>
            </a:p>
          </p:txBody>
        </p:sp>
      </p:grpSp>
      <p:grpSp>
        <p:nvGrpSpPr>
          <p:cNvPr id="85" name="组合 81">
            <a:extLst>
              <a:ext uri="{FF2B5EF4-FFF2-40B4-BE49-F238E27FC236}">
                <a16:creationId xmlns:a16="http://schemas.microsoft.com/office/drawing/2014/main" id="{1A0BC1CC-D55A-AF45-BCA4-0C37C1B8DA2A}"/>
              </a:ext>
            </a:extLst>
          </p:cNvPr>
          <p:cNvGrpSpPr/>
          <p:nvPr/>
        </p:nvGrpSpPr>
        <p:grpSpPr>
          <a:xfrm>
            <a:off x="6327190" y="274577"/>
            <a:ext cx="2239370" cy="340830"/>
            <a:chOff x="1648847" y="1212414"/>
            <a:chExt cx="3723287" cy="454440"/>
          </a:xfrm>
        </p:grpSpPr>
        <p:sp>
          <p:nvSpPr>
            <p:cNvPr id="86" name="矩形: 圆角 82">
              <a:extLst>
                <a:ext uri="{FF2B5EF4-FFF2-40B4-BE49-F238E27FC236}">
                  <a16:creationId xmlns:a16="http://schemas.microsoft.com/office/drawing/2014/main" id="{C489F58F-9A5C-A34D-9C5C-2179E9670078}"/>
                </a:ext>
              </a:extLst>
            </p:cNvPr>
            <p:cNvSpPr/>
            <p:nvPr/>
          </p:nvSpPr>
          <p:spPr>
            <a:xfrm>
              <a:off x="1648847" y="1277212"/>
              <a:ext cx="3723287" cy="362169"/>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solidFill>
              </a:endParaRPr>
            </a:p>
          </p:txBody>
        </p:sp>
        <p:sp>
          <p:nvSpPr>
            <p:cNvPr id="87" name="内容占位符 6">
              <a:extLst>
                <a:ext uri="{FF2B5EF4-FFF2-40B4-BE49-F238E27FC236}">
                  <a16:creationId xmlns:a16="http://schemas.microsoft.com/office/drawing/2014/main" id="{42EB8648-C194-E642-B997-07B9E76EEEA1}"/>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altLang="zh-CN" sz="900" dirty="0">
                  <a:solidFill>
                    <a:schemeClr val="bg1"/>
                  </a:solidFill>
                </a:rPr>
                <a:t>Надежность</a:t>
              </a:r>
              <a:endParaRPr lang="en-US" altLang="zh-CN" sz="900" dirty="0">
                <a:solidFill>
                  <a:schemeClr val="bg1"/>
                </a:solidFil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组合 88">
            <a:extLst>
              <a:ext uri="{FF2B5EF4-FFF2-40B4-BE49-F238E27FC236}">
                <a16:creationId xmlns:a16="http://schemas.microsoft.com/office/drawing/2014/main" id="{56A9B0DE-DA22-40C3-B52D-92CEDA9B3DC5}"/>
              </a:ext>
            </a:extLst>
          </p:cNvPr>
          <p:cNvGrpSpPr/>
          <p:nvPr/>
        </p:nvGrpSpPr>
        <p:grpSpPr>
          <a:xfrm>
            <a:off x="5074746" y="2949395"/>
            <a:ext cx="3066163" cy="1918335"/>
            <a:chOff x="6849005" y="3530187"/>
            <a:chExt cx="4088217" cy="2557780"/>
          </a:xfrm>
        </p:grpSpPr>
        <p:pic>
          <p:nvPicPr>
            <p:cNvPr id="90" name="图片 89">
              <a:extLst>
                <a:ext uri="{FF2B5EF4-FFF2-40B4-BE49-F238E27FC236}">
                  <a16:creationId xmlns:a16="http://schemas.microsoft.com/office/drawing/2014/main" id="{AE3F0111-C108-4424-9599-21724774AD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9005" y="3530187"/>
              <a:ext cx="4088217" cy="2556000"/>
            </a:xfrm>
            <a:prstGeom prst="rect">
              <a:avLst/>
            </a:prstGeom>
          </p:spPr>
        </p:pic>
        <p:sp>
          <p:nvSpPr>
            <p:cNvPr id="91" name="矩形 90">
              <a:extLst>
                <a:ext uri="{FF2B5EF4-FFF2-40B4-BE49-F238E27FC236}">
                  <a16:creationId xmlns:a16="http://schemas.microsoft.com/office/drawing/2014/main" id="{93EF5AE4-A35B-40F7-94A8-8179AB1131BD}"/>
                </a:ext>
              </a:extLst>
            </p:cNvPr>
            <p:cNvSpPr/>
            <p:nvPr/>
          </p:nvSpPr>
          <p:spPr>
            <a:xfrm>
              <a:off x="9039225" y="5788510"/>
              <a:ext cx="394016" cy="185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2" name="矩形 91">
              <a:extLst>
                <a:ext uri="{FF2B5EF4-FFF2-40B4-BE49-F238E27FC236}">
                  <a16:creationId xmlns:a16="http://schemas.microsoft.com/office/drawing/2014/main" id="{7A61C08B-E003-4CFD-B81E-8C4A8E40FDFF}"/>
                </a:ext>
              </a:extLst>
            </p:cNvPr>
            <p:cNvSpPr/>
            <p:nvPr/>
          </p:nvSpPr>
          <p:spPr>
            <a:xfrm>
              <a:off x="10231447" y="5668867"/>
              <a:ext cx="394016"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3" name="矩形 92">
              <a:extLst>
                <a:ext uri="{FF2B5EF4-FFF2-40B4-BE49-F238E27FC236}">
                  <a16:creationId xmlns:a16="http://schemas.microsoft.com/office/drawing/2014/main" id="{E8535AF0-B8F7-4CB8-B5FC-1D2FFF7EE76E}"/>
                </a:ext>
              </a:extLst>
            </p:cNvPr>
            <p:cNvSpPr/>
            <p:nvPr/>
          </p:nvSpPr>
          <p:spPr>
            <a:xfrm>
              <a:off x="10034439" y="5097079"/>
              <a:ext cx="394016"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4" name="矩形 93">
              <a:extLst>
                <a:ext uri="{FF2B5EF4-FFF2-40B4-BE49-F238E27FC236}">
                  <a16:creationId xmlns:a16="http://schemas.microsoft.com/office/drawing/2014/main" id="{54615579-C4C9-4286-ACED-D9EC9787A01F}"/>
                </a:ext>
              </a:extLst>
            </p:cNvPr>
            <p:cNvSpPr/>
            <p:nvPr/>
          </p:nvSpPr>
          <p:spPr>
            <a:xfrm>
              <a:off x="9942033" y="3608639"/>
              <a:ext cx="394016"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88" name="图片 87">
            <a:extLst>
              <a:ext uri="{FF2B5EF4-FFF2-40B4-BE49-F238E27FC236}">
                <a16:creationId xmlns:a16="http://schemas.microsoft.com/office/drawing/2014/main" id="{B44997AC-30BC-4440-9433-6032F9F228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8665" y="1464066"/>
            <a:ext cx="612163" cy="612163"/>
          </a:xfrm>
          <a:prstGeom prst="rect">
            <a:avLst/>
          </a:prstGeom>
        </p:spPr>
      </p:pic>
      <p:pic>
        <p:nvPicPr>
          <p:cNvPr id="84" name="图片 83">
            <a:extLst>
              <a:ext uri="{FF2B5EF4-FFF2-40B4-BE49-F238E27FC236}">
                <a16:creationId xmlns:a16="http://schemas.microsoft.com/office/drawing/2014/main" id="{AD1ADDF5-D532-4893-8CD6-C3E793BDF0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7149" y="1471053"/>
            <a:ext cx="612163" cy="612163"/>
          </a:xfrm>
          <a:prstGeom prst="rect">
            <a:avLst/>
          </a:prstGeom>
        </p:spPr>
      </p:pic>
      <p:sp>
        <p:nvSpPr>
          <p:cNvPr id="25" name="灯片编号占位符 21"/>
          <p:cNvSpPr>
            <a:spLocks noGrp="1"/>
          </p:cNvSpPr>
          <p:nvPr>
            <p:ph type="sldNum" sz="quarter" idx="12"/>
          </p:nvPr>
        </p:nvSpPr>
        <p:spPr>
          <a:xfrm>
            <a:off x="8566561" y="4838070"/>
            <a:ext cx="540932" cy="273844"/>
          </a:xfrm>
        </p:spPr>
        <p:txBody>
          <a:bodyPr/>
          <a:lstStyle/>
          <a:p>
            <a:fld id="{8045E168-1219-CD4A-80ED-4291B526AB8C}" type="slidenum">
              <a:rPr kumimoji="1" lang="zh-CN" altLang="en-US" smtClean="0"/>
              <a:t>19</a:t>
            </a:fld>
            <a:endParaRPr kumimoji="1" lang="zh-CN" altLang="en-US" dirty="0"/>
          </a:p>
        </p:txBody>
      </p:sp>
      <p:grpSp>
        <p:nvGrpSpPr>
          <p:cNvPr id="24" name="组合 23">
            <a:extLst>
              <a:ext uri="{FF2B5EF4-FFF2-40B4-BE49-F238E27FC236}">
                <a16:creationId xmlns:a16="http://schemas.microsoft.com/office/drawing/2014/main" id="{6BFDDB8E-B896-4393-822A-756090E71A3B}"/>
              </a:ext>
            </a:extLst>
          </p:cNvPr>
          <p:cNvGrpSpPr/>
          <p:nvPr/>
        </p:nvGrpSpPr>
        <p:grpSpPr>
          <a:xfrm>
            <a:off x="1588094" y="275770"/>
            <a:ext cx="2432654" cy="340830"/>
            <a:chOff x="1648847" y="1212414"/>
            <a:chExt cx="3723287" cy="454440"/>
          </a:xfrm>
        </p:grpSpPr>
        <p:sp>
          <p:nvSpPr>
            <p:cNvPr id="26" name="矩形: 圆角 25">
              <a:extLst>
                <a:ext uri="{FF2B5EF4-FFF2-40B4-BE49-F238E27FC236}">
                  <a16:creationId xmlns:a16="http://schemas.microsoft.com/office/drawing/2014/main" id="{BE26B39E-78F6-4DE7-A05A-7CA3B536D4FD}"/>
                </a:ext>
              </a:extLst>
            </p:cNvPr>
            <p:cNvSpPr/>
            <p:nvPr/>
          </p:nvSpPr>
          <p:spPr>
            <a:xfrm>
              <a:off x="1648847" y="1277212"/>
              <a:ext cx="3723287" cy="362169"/>
            </a:xfrm>
            <a:prstGeom prst="round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lumMod val="95000"/>
                  </a:schemeClr>
                </a:solidFill>
              </a:endParaRPr>
            </a:p>
          </p:txBody>
        </p:sp>
        <p:sp>
          <p:nvSpPr>
            <p:cNvPr id="27" name="内容占位符 6">
              <a:extLst>
                <a:ext uri="{FF2B5EF4-FFF2-40B4-BE49-F238E27FC236}">
                  <a16:creationId xmlns:a16="http://schemas.microsoft.com/office/drawing/2014/main" id="{83F6946F-5233-47DF-BF43-DCF10A79E256}"/>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900" b="1" dirty="0">
                  <a:solidFill>
                    <a:schemeClr val="tx1"/>
                  </a:solidFill>
                </a:rPr>
                <a:t>Higher Efficiency for Easier Maintenance</a:t>
              </a:r>
              <a:endParaRPr lang="zh-CN" altLang="en-US" sz="900" b="1" dirty="0">
                <a:solidFill>
                  <a:schemeClr val="tx1"/>
                </a:solidFill>
              </a:endParaRPr>
            </a:p>
          </p:txBody>
        </p:sp>
      </p:grpSp>
      <p:grpSp>
        <p:nvGrpSpPr>
          <p:cNvPr id="34" name="组合 33">
            <a:extLst>
              <a:ext uri="{FF2B5EF4-FFF2-40B4-BE49-F238E27FC236}">
                <a16:creationId xmlns:a16="http://schemas.microsoft.com/office/drawing/2014/main" id="{35D28CDE-7BD9-40B0-9645-7C9D8A764478}"/>
              </a:ext>
            </a:extLst>
          </p:cNvPr>
          <p:cNvGrpSpPr/>
          <p:nvPr/>
        </p:nvGrpSpPr>
        <p:grpSpPr>
          <a:xfrm>
            <a:off x="4054284" y="275770"/>
            <a:ext cx="2239371" cy="340830"/>
            <a:chOff x="1648847" y="1212414"/>
            <a:chExt cx="3723287" cy="454440"/>
          </a:xfrm>
        </p:grpSpPr>
        <p:sp>
          <p:nvSpPr>
            <p:cNvPr id="35" name="矩形: 圆角 34">
              <a:extLst>
                <a:ext uri="{FF2B5EF4-FFF2-40B4-BE49-F238E27FC236}">
                  <a16:creationId xmlns:a16="http://schemas.microsoft.com/office/drawing/2014/main" id="{F099A161-CF62-4293-8126-A3F41BAF8FE5}"/>
                </a:ext>
              </a:extLst>
            </p:cNvPr>
            <p:cNvSpPr/>
            <p:nvPr/>
          </p:nvSpPr>
          <p:spPr>
            <a:xfrm>
              <a:off x="1648847" y="1277212"/>
              <a:ext cx="3723287" cy="362169"/>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solidFill>
              </a:endParaRPr>
            </a:p>
          </p:txBody>
        </p:sp>
        <p:sp>
          <p:nvSpPr>
            <p:cNvPr id="36" name="内容占位符 6">
              <a:extLst>
                <a:ext uri="{FF2B5EF4-FFF2-40B4-BE49-F238E27FC236}">
                  <a16:creationId xmlns:a16="http://schemas.microsoft.com/office/drawing/2014/main" id="{8EF50D58-CE6C-4D8F-9F3B-C426305F496F}"/>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900" dirty="0">
                  <a:solidFill>
                    <a:schemeClr val="bg1"/>
                  </a:solidFill>
                </a:rPr>
                <a:t>Higher Security for Better Protection</a:t>
              </a:r>
              <a:endParaRPr lang="zh-CN" altLang="en-US" sz="900" dirty="0">
                <a:solidFill>
                  <a:schemeClr val="bg1"/>
                </a:solidFill>
              </a:endParaRPr>
            </a:p>
          </p:txBody>
        </p:sp>
      </p:grpSp>
      <p:grpSp>
        <p:nvGrpSpPr>
          <p:cNvPr id="37" name="组合 36">
            <a:extLst>
              <a:ext uri="{FF2B5EF4-FFF2-40B4-BE49-F238E27FC236}">
                <a16:creationId xmlns:a16="http://schemas.microsoft.com/office/drawing/2014/main" id="{2CC900C8-41A3-4B59-8105-22FD88EC75C6}"/>
              </a:ext>
            </a:extLst>
          </p:cNvPr>
          <p:cNvGrpSpPr/>
          <p:nvPr/>
        </p:nvGrpSpPr>
        <p:grpSpPr>
          <a:xfrm>
            <a:off x="6327190" y="275770"/>
            <a:ext cx="2239370" cy="340830"/>
            <a:chOff x="1648847" y="1212414"/>
            <a:chExt cx="3723287" cy="454440"/>
          </a:xfrm>
        </p:grpSpPr>
        <p:sp>
          <p:nvSpPr>
            <p:cNvPr id="38" name="矩形: 圆角 37">
              <a:extLst>
                <a:ext uri="{FF2B5EF4-FFF2-40B4-BE49-F238E27FC236}">
                  <a16:creationId xmlns:a16="http://schemas.microsoft.com/office/drawing/2014/main" id="{494657C8-7A8A-4796-84E6-130311853471}"/>
                </a:ext>
              </a:extLst>
            </p:cNvPr>
            <p:cNvSpPr/>
            <p:nvPr/>
          </p:nvSpPr>
          <p:spPr>
            <a:xfrm>
              <a:off x="1648847" y="1277212"/>
              <a:ext cx="3723287" cy="362169"/>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solidFill>
              </a:endParaRPr>
            </a:p>
          </p:txBody>
        </p:sp>
        <p:sp>
          <p:nvSpPr>
            <p:cNvPr id="39" name="内容占位符 6">
              <a:extLst>
                <a:ext uri="{FF2B5EF4-FFF2-40B4-BE49-F238E27FC236}">
                  <a16:creationId xmlns:a16="http://schemas.microsoft.com/office/drawing/2014/main" id="{A71B0C78-B589-46F2-8150-3CFF107D162D}"/>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900" dirty="0">
                  <a:solidFill>
                    <a:schemeClr val="bg1"/>
                  </a:solidFill>
                </a:rPr>
                <a:t>Higher Reliability for Stable Operation </a:t>
              </a:r>
            </a:p>
          </p:txBody>
        </p:sp>
      </p:grpSp>
      <p:pic>
        <p:nvPicPr>
          <p:cNvPr id="40" name="图片 39">
            <a:extLst>
              <a:ext uri="{FF2B5EF4-FFF2-40B4-BE49-F238E27FC236}">
                <a16:creationId xmlns:a16="http://schemas.microsoft.com/office/drawing/2014/main" id="{FF0994BC-63F0-4D0F-8FB3-CD965376B8E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4896" y="320219"/>
            <a:ext cx="828068" cy="254007"/>
          </a:xfrm>
          <a:prstGeom prst="rect">
            <a:avLst/>
          </a:prstGeom>
        </p:spPr>
      </p:pic>
      <p:grpSp>
        <p:nvGrpSpPr>
          <p:cNvPr id="41" name="组合 40">
            <a:extLst>
              <a:ext uri="{FF2B5EF4-FFF2-40B4-BE49-F238E27FC236}">
                <a16:creationId xmlns:a16="http://schemas.microsoft.com/office/drawing/2014/main" id="{63DF9B40-8ACB-484F-BF5F-1687C7146E90}"/>
              </a:ext>
            </a:extLst>
          </p:cNvPr>
          <p:cNvGrpSpPr/>
          <p:nvPr/>
        </p:nvGrpSpPr>
        <p:grpSpPr>
          <a:xfrm>
            <a:off x="792333" y="841753"/>
            <a:ext cx="7432829" cy="695986"/>
            <a:chOff x="1056443" y="1504130"/>
            <a:chExt cx="9910439" cy="927982"/>
          </a:xfrm>
        </p:grpSpPr>
        <p:cxnSp>
          <p:nvCxnSpPr>
            <p:cNvPr id="43" name="直接连接符 42">
              <a:extLst>
                <a:ext uri="{FF2B5EF4-FFF2-40B4-BE49-F238E27FC236}">
                  <a16:creationId xmlns:a16="http://schemas.microsoft.com/office/drawing/2014/main" id="{9E701D69-6643-46BA-8791-B5660353EF49}"/>
                </a:ext>
              </a:extLst>
            </p:cNvPr>
            <p:cNvCxnSpPr>
              <a:cxnSpLocks/>
            </p:cNvCxnSpPr>
            <p:nvPr/>
          </p:nvCxnSpPr>
          <p:spPr>
            <a:xfrm>
              <a:off x="1056443" y="1687010"/>
              <a:ext cx="9910439" cy="0"/>
            </a:xfrm>
            <a:prstGeom prst="line">
              <a:avLst/>
            </a:prstGeom>
            <a:ln w="12700">
              <a:gradFill flip="none" rotWithShape="1">
                <a:gsLst>
                  <a:gs pos="0">
                    <a:srgbClr val="005261">
                      <a:alpha val="0"/>
                    </a:srgbClr>
                  </a:gs>
                  <a:gs pos="10000">
                    <a:srgbClr val="005261"/>
                  </a:gs>
                  <a:gs pos="90000">
                    <a:srgbClr val="005261"/>
                  </a:gs>
                  <a:gs pos="100000">
                    <a:srgbClr val="005261">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44" name="组合 43">
              <a:extLst>
                <a:ext uri="{FF2B5EF4-FFF2-40B4-BE49-F238E27FC236}">
                  <a16:creationId xmlns:a16="http://schemas.microsoft.com/office/drawing/2014/main" id="{4604C8B2-430F-4E64-8A7D-12EB8808AA4C}"/>
                </a:ext>
              </a:extLst>
            </p:cNvPr>
            <p:cNvGrpSpPr/>
            <p:nvPr/>
          </p:nvGrpSpPr>
          <p:grpSpPr>
            <a:xfrm>
              <a:off x="5833783" y="1504130"/>
              <a:ext cx="2564858" cy="365760"/>
              <a:chOff x="5827160" y="1011064"/>
              <a:chExt cx="2564858" cy="365760"/>
            </a:xfrm>
          </p:grpSpPr>
          <p:sp>
            <p:nvSpPr>
              <p:cNvPr id="60" name="椭圆 59">
                <a:extLst>
                  <a:ext uri="{FF2B5EF4-FFF2-40B4-BE49-F238E27FC236}">
                    <a16:creationId xmlns:a16="http://schemas.microsoft.com/office/drawing/2014/main" id="{655B7911-92A2-4670-A212-DF21EFF59DF9}"/>
                  </a:ext>
                </a:extLst>
              </p:cNvPr>
              <p:cNvSpPr/>
              <p:nvPr/>
            </p:nvSpPr>
            <p:spPr>
              <a:xfrm>
                <a:off x="5827160" y="1011064"/>
                <a:ext cx="365760" cy="365760"/>
              </a:xfrm>
              <a:prstGeom prst="ellipse">
                <a:avLst/>
              </a:prstGeom>
              <a:solidFill>
                <a:srgbClr val="00526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62" name="椭圆 61">
                <a:extLst>
                  <a:ext uri="{FF2B5EF4-FFF2-40B4-BE49-F238E27FC236}">
                    <a16:creationId xmlns:a16="http://schemas.microsoft.com/office/drawing/2014/main" id="{31CB86F1-BB4D-4FB9-B51C-1DB0DC4A5AF3}"/>
                  </a:ext>
                </a:extLst>
              </p:cNvPr>
              <p:cNvSpPr/>
              <p:nvPr/>
            </p:nvSpPr>
            <p:spPr>
              <a:xfrm>
                <a:off x="8026258" y="1011064"/>
                <a:ext cx="365760" cy="365760"/>
              </a:xfrm>
              <a:prstGeom prst="ellipse">
                <a:avLst/>
              </a:prstGeom>
              <a:solidFill>
                <a:srgbClr val="00526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63" name="椭圆 62">
                <a:extLst>
                  <a:ext uri="{FF2B5EF4-FFF2-40B4-BE49-F238E27FC236}">
                    <a16:creationId xmlns:a16="http://schemas.microsoft.com/office/drawing/2014/main" id="{053816F4-3611-4DBD-9C3D-4AF053FF8E1B}"/>
                  </a:ext>
                </a:extLst>
              </p:cNvPr>
              <p:cNvSpPr/>
              <p:nvPr/>
            </p:nvSpPr>
            <p:spPr>
              <a:xfrm>
                <a:off x="8129801" y="1114607"/>
                <a:ext cx="158674" cy="158674"/>
              </a:xfrm>
              <a:prstGeom prst="ellipse">
                <a:avLst/>
              </a:prstGeom>
              <a:solidFill>
                <a:srgbClr val="005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grpSp>
        <p:grpSp>
          <p:nvGrpSpPr>
            <p:cNvPr id="45" name="组合 44">
              <a:extLst>
                <a:ext uri="{FF2B5EF4-FFF2-40B4-BE49-F238E27FC236}">
                  <a16:creationId xmlns:a16="http://schemas.microsoft.com/office/drawing/2014/main" id="{79B4C2DE-4B13-4DE4-8E1E-9F5CF04EC16D}"/>
                </a:ext>
              </a:extLst>
            </p:cNvPr>
            <p:cNvGrpSpPr/>
            <p:nvPr/>
          </p:nvGrpSpPr>
          <p:grpSpPr>
            <a:xfrm>
              <a:off x="1960271" y="1504130"/>
              <a:ext cx="7962370" cy="365760"/>
              <a:chOff x="166859" y="1011064"/>
              <a:chExt cx="7962370" cy="365760"/>
            </a:xfrm>
          </p:grpSpPr>
          <p:sp>
            <p:nvSpPr>
              <p:cNvPr id="52" name="椭圆 51">
                <a:extLst>
                  <a:ext uri="{FF2B5EF4-FFF2-40B4-BE49-F238E27FC236}">
                    <a16:creationId xmlns:a16="http://schemas.microsoft.com/office/drawing/2014/main" id="{C0CBE477-EB79-42FF-BB68-AA8CB1586FDC}"/>
                  </a:ext>
                </a:extLst>
              </p:cNvPr>
              <p:cNvSpPr/>
              <p:nvPr/>
            </p:nvSpPr>
            <p:spPr>
              <a:xfrm>
                <a:off x="1955622" y="1011064"/>
                <a:ext cx="365760" cy="365760"/>
              </a:xfrm>
              <a:prstGeom prst="ellipse">
                <a:avLst/>
              </a:prstGeom>
              <a:solidFill>
                <a:srgbClr val="0052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53" name="椭圆 52">
                <a:extLst>
                  <a:ext uri="{FF2B5EF4-FFF2-40B4-BE49-F238E27FC236}">
                    <a16:creationId xmlns:a16="http://schemas.microsoft.com/office/drawing/2014/main" id="{DE8F43AC-EECF-40D0-A5FD-CF8CB7490BA1}"/>
                  </a:ext>
                </a:extLst>
              </p:cNvPr>
              <p:cNvSpPr/>
              <p:nvPr/>
            </p:nvSpPr>
            <p:spPr>
              <a:xfrm>
                <a:off x="2059165" y="1114607"/>
                <a:ext cx="158674" cy="158674"/>
              </a:xfrm>
              <a:prstGeom prst="ellipse">
                <a:avLst/>
              </a:prstGeom>
              <a:solidFill>
                <a:srgbClr val="007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56" name="椭圆 55">
                <a:extLst>
                  <a:ext uri="{FF2B5EF4-FFF2-40B4-BE49-F238E27FC236}">
                    <a16:creationId xmlns:a16="http://schemas.microsoft.com/office/drawing/2014/main" id="{B6F6F0F6-A543-465C-9AB8-2B9E79FEA2F1}"/>
                  </a:ext>
                </a:extLst>
              </p:cNvPr>
              <p:cNvSpPr/>
              <p:nvPr/>
            </p:nvSpPr>
            <p:spPr>
              <a:xfrm>
                <a:off x="7763469" y="1011064"/>
                <a:ext cx="365760" cy="365760"/>
              </a:xfrm>
              <a:prstGeom prst="ellipse">
                <a:avLst/>
              </a:prstGeom>
              <a:solidFill>
                <a:srgbClr val="0052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57" name="椭圆 56">
                <a:extLst>
                  <a:ext uri="{FF2B5EF4-FFF2-40B4-BE49-F238E27FC236}">
                    <a16:creationId xmlns:a16="http://schemas.microsoft.com/office/drawing/2014/main" id="{75642613-3C37-40DC-AD13-CCA117E369E1}"/>
                  </a:ext>
                </a:extLst>
              </p:cNvPr>
              <p:cNvSpPr/>
              <p:nvPr/>
            </p:nvSpPr>
            <p:spPr>
              <a:xfrm>
                <a:off x="7867012" y="1114607"/>
                <a:ext cx="158674" cy="158674"/>
              </a:xfrm>
              <a:prstGeom prst="ellipse">
                <a:avLst/>
              </a:prstGeom>
              <a:solidFill>
                <a:srgbClr val="007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58" name="椭圆 57">
                <a:extLst>
                  <a:ext uri="{FF2B5EF4-FFF2-40B4-BE49-F238E27FC236}">
                    <a16:creationId xmlns:a16="http://schemas.microsoft.com/office/drawing/2014/main" id="{17750BE2-F0A8-46EC-B0BB-EDC7FF20DA74}"/>
                  </a:ext>
                </a:extLst>
              </p:cNvPr>
              <p:cNvSpPr/>
              <p:nvPr/>
            </p:nvSpPr>
            <p:spPr>
              <a:xfrm>
                <a:off x="166859" y="1011064"/>
                <a:ext cx="365760" cy="365760"/>
              </a:xfrm>
              <a:prstGeom prst="ellipse">
                <a:avLst/>
              </a:prstGeom>
              <a:solidFill>
                <a:srgbClr val="0052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59" name="椭圆 58">
                <a:extLst>
                  <a:ext uri="{FF2B5EF4-FFF2-40B4-BE49-F238E27FC236}">
                    <a16:creationId xmlns:a16="http://schemas.microsoft.com/office/drawing/2014/main" id="{79831111-E230-4996-88FC-0E72121F791F}"/>
                  </a:ext>
                </a:extLst>
              </p:cNvPr>
              <p:cNvSpPr/>
              <p:nvPr/>
            </p:nvSpPr>
            <p:spPr>
              <a:xfrm>
                <a:off x="270402" y="1114607"/>
                <a:ext cx="158674" cy="158674"/>
              </a:xfrm>
              <a:prstGeom prst="ellipse">
                <a:avLst/>
              </a:prstGeom>
              <a:solidFill>
                <a:srgbClr val="007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81" name="椭圆 80">
                <a:extLst>
                  <a:ext uri="{FF2B5EF4-FFF2-40B4-BE49-F238E27FC236}">
                    <a16:creationId xmlns:a16="http://schemas.microsoft.com/office/drawing/2014/main" id="{B2E9A236-83B4-4A56-9415-88683D966D7C}"/>
                  </a:ext>
                </a:extLst>
              </p:cNvPr>
              <p:cNvSpPr/>
              <p:nvPr/>
            </p:nvSpPr>
            <p:spPr>
              <a:xfrm>
                <a:off x="4143914" y="1114607"/>
                <a:ext cx="158674" cy="158674"/>
              </a:xfrm>
              <a:prstGeom prst="ellipse">
                <a:avLst/>
              </a:prstGeom>
              <a:solidFill>
                <a:srgbClr val="007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grpSp>
        <p:sp>
          <p:nvSpPr>
            <p:cNvPr id="47" name="文本框 46">
              <a:extLst>
                <a:ext uri="{FF2B5EF4-FFF2-40B4-BE49-F238E27FC236}">
                  <a16:creationId xmlns:a16="http://schemas.microsoft.com/office/drawing/2014/main" id="{1C828D21-65F1-478B-88F8-BA310071137A}"/>
                </a:ext>
              </a:extLst>
            </p:cNvPr>
            <p:cNvSpPr txBox="1"/>
            <p:nvPr/>
          </p:nvSpPr>
          <p:spPr>
            <a:xfrm>
              <a:off x="1267282" y="1939669"/>
              <a:ext cx="1700353" cy="307776"/>
            </a:xfrm>
            <a:prstGeom prst="rect">
              <a:avLst/>
            </a:prstGeom>
            <a:noFill/>
          </p:spPr>
          <p:txBody>
            <a:bodyPr wrap="square" rtlCol="0" anchor="t">
              <a:spAutoFit/>
            </a:bodyPr>
            <a:lstStyle/>
            <a:p>
              <a:pPr algn="ctr"/>
              <a:r>
                <a:rPr lang="ru-RU" altLang="zh-CN" sz="9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rPr>
                <a:t>Обследование</a:t>
              </a:r>
              <a:endParaRPr lang="zh-CN" altLang="en-US" sz="9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endParaRPr>
            </a:p>
          </p:txBody>
        </p:sp>
        <p:sp>
          <p:nvSpPr>
            <p:cNvPr id="48" name="文本框 47">
              <a:extLst>
                <a:ext uri="{FF2B5EF4-FFF2-40B4-BE49-F238E27FC236}">
                  <a16:creationId xmlns:a16="http://schemas.microsoft.com/office/drawing/2014/main" id="{0003363F-1A14-41EA-96FD-7DF06AB62F17}"/>
                </a:ext>
              </a:extLst>
            </p:cNvPr>
            <p:cNvSpPr txBox="1"/>
            <p:nvPr/>
          </p:nvSpPr>
          <p:spPr>
            <a:xfrm>
              <a:off x="2980855" y="1939669"/>
              <a:ext cx="1912633" cy="307776"/>
            </a:xfrm>
            <a:prstGeom prst="rect">
              <a:avLst/>
            </a:prstGeom>
            <a:noFill/>
          </p:spPr>
          <p:txBody>
            <a:bodyPr wrap="square" rtlCol="0" anchor="t">
              <a:spAutoFit/>
            </a:bodyPr>
            <a:lstStyle/>
            <a:p>
              <a:pPr algn="ctr"/>
              <a:r>
                <a:rPr lang="ru-RU" altLang="zh-CN" sz="9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rPr>
                <a:t>Развертывание</a:t>
              </a:r>
              <a:endParaRPr lang="zh-CN" altLang="en-US" sz="9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endParaRPr>
            </a:p>
          </p:txBody>
        </p:sp>
        <p:sp>
          <p:nvSpPr>
            <p:cNvPr id="49" name="文本框 48">
              <a:extLst>
                <a:ext uri="{FF2B5EF4-FFF2-40B4-BE49-F238E27FC236}">
                  <a16:creationId xmlns:a16="http://schemas.microsoft.com/office/drawing/2014/main" id="{0B999581-1462-4B5A-B4A7-8CBB395A7F9F}"/>
                </a:ext>
              </a:extLst>
            </p:cNvPr>
            <p:cNvSpPr txBox="1"/>
            <p:nvPr/>
          </p:nvSpPr>
          <p:spPr>
            <a:xfrm>
              <a:off x="4727742" y="1939669"/>
              <a:ext cx="2567839" cy="307776"/>
            </a:xfrm>
            <a:prstGeom prst="rect">
              <a:avLst/>
            </a:prstGeom>
            <a:noFill/>
          </p:spPr>
          <p:txBody>
            <a:bodyPr wrap="square" rtlCol="0" anchor="t">
              <a:spAutoFit/>
            </a:bodyPr>
            <a:lstStyle/>
            <a:p>
              <a:pPr algn="ctr"/>
              <a:r>
                <a:rPr lang="ru-RU" altLang="zh-CN" sz="9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rPr>
                <a:t>Настройка и Управление</a:t>
              </a:r>
            </a:p>
          </p:txBody>
        </p:sp>
        <p:sp>
          <p:nvSpPr>
            <p:cNvPr id="50" name="文本框 49">
              <a:extLst>
                <a:ext uri="{FF2B5EF4-FFF2-40B4-BE49-F238E27FC236}">
                  <a16:creationId xmlns:a16="http://schemas.microsoft.com/office/drawing/2014/main" id="{E6B59551-4896-4345-9BF2-B951951FF9EB}"/>
                </a:ext>
              </a:extLst>
            </p:cNvPr>
            <p:cNvSpPr txBox="1"/>
            <p:nvPr/>
          </p:nvSpPr>
          <p:spPr>
            <a:xfrm>
              <a:off x="7114237" y="1939669"/>
              <a:ext cx="2203049" cy="492443"/>
            </a:xfrm>
            <a:prstGeom prst="rect">
              <a:avLst/>
            </a:prstGeom>
            <a:noFill/>
          </p:spPr>
          <p:txBody>
            <a:bodyPr wrap="square" rtlCol="0" anchor="t">
              <a:spAutoFit/>
            </a:bodyPr>
            <a:lstStyle/>
            <a:p>
              <a:pPr algn="ctr"/>
              <a:r>
                <a:rPr lang="ru-RU" altLang="zh-CN" sz="900" b="1" dirty="0">
                  <a:latin typeface="TP-Link Aktiv" panose="020B0504020202020204" pitchFamily="34" charset="0"/>
                  <a:ea typeface="TP-Link Aktiv" panose="020B0504020202020204" pitchFamily="34" charset="0"/>
                  <a:cs typeface="TP-Link Aktiv" panose="020B0504020202020204" pitchFamily="34" charset="0"/>
                </a:rPr>
                <a:t>Мониторинг и обслуживание</a:t>
              </a:r>
            </a:p>
          </p:txBody>
        </p:sp>
        <p:sp>
          <p:nvSpPr>
            <p:cNvPr id="51" name="文本框 50">
              <a:extLst>
                <a:ext uri="{FF2B5EF4-FFF2-40B4-BE49-F238E27FC236}">
                  <a16:creationId xmlns:a16="http://schemas.microsoft.com/office/drawing/2014/main" id="{78002796-050F-4F02-9647-9972898C74A2}"/>
                </a:ext>
              </a:extLst>
            </p:cNvPr>
            <p:cNvSpPr txBox="1"/>
            <p:nvPr/>
          </p:nvSpPr>
          <p:spPr>
            <a:xfrm>
              <a:off x="8889585" y="1939669"/>
              <a:ext cx="1700353" cy="307776"/>
            </a:xfrm>
            <a:prstGeom prst="rect">
              <a:avLst/>
            </a:prstGeom>
            <a:noFill/>
          </p:spPr>
          <p:txBody>
            <a:bodyPr wrap="square" rtlCol="0" anchor="t">
              <a:spAutoFit/>
            </a:bodyPr>
            <a:lstStyle/>
            <a:p>
              <a:pPr algn="ctr"/>
              <a:r>
                <a:rPr lang="ru-RU" altLang="zh-CN" sz="9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rPr>
                <a:t>Отчетность</a:t>
              </a:r>
              <a:endParaRPr lang="zh-CN" altLang="en-US" sz="9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endParaRPr>
            </a:p>
          </p:txBody>
        </p:sp>
      </p:grpSp>
      <p:sp>
        <p:nvSpPr>
          <p:cNvPr id="64" name="文本框 63">
            <a:extLst>
              <a:ext uri="{FF2B5EF4-FFF2-40B4-BE49-F238E27FC236}">
                <a16:creationId xmlns:a16="http://schemas.microsoft.com/office/drawing/2014/main" id="{C58914EB-5BA5-407C-ADAF-8AE0E1A68006}"/>
              </a:ext>
            </a:extLst>
          </p:cNvPr>
          <p:cNvSpPr txBox="1"/>
          <p:nvPr/>
        </p:nvSpPr>
        <p:spPr>
          <a:xfrm>
            <a:off x="5374384" y="1560391"/>
            <a:ext cx="3192176" cy="461665"/>
          </a:xfrm>
          <a:prstGeom prst="rect">
            <a:avLst/>
          </a:prstGeom>
          <a:noFill/>
        </p:spPr>
        <p:txBody>
          <a:bodyPr wrap="square" rtlCol="0" anchor="t">
            <a:spAutoFit/>
          </a:bodyPr>
          <a:lstStyle>
            <a:defPPr>
              <a:defRPr lang="zh-CN"/>
            </a:defPPr>
            <a:lvl1pPr>
              <a:defRPr sz="1600" b="1">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stStyle>
          <a:p>
            <a:r>
              <a:rPr lang="ru-RU" altLang="zh-CN" sz="1200" dirty="0"/>
              <a:t>Продвинутый сетевой анализ, оповещения и оптимизация на базе ИИ</a:t>
            </a:r>
            <a:endParaRPr lang="en-US" altLang="zh-CN" sz="1200" dirty="0"/>
          </a:p>
        </p:txBody>
      </p:sp>
      <p:sp>
        <p:nvSpPr>
          <p:cNvPr id="65" name="文本框 64">
            <a:extLst>
              <a:ext uri="{FF2B5EF4-FFF2-40B4-BE49-F238E27FC236}">
                <a16:creationId xmlns:a16="http://schemas.microsoft.com/office/drawing/2014/main" id="{A719EF0F-F665-496D-AEBD-FD027C32F865}"/>
              </a:ext>
            </a:extLst>
          </p:cNvPr>
          <p:cNvSpPr txBox="1"/>
          <p:nvPr/>
        </p:nvSpPr>
        <p:spPr>
          <a:xfrm>
            <a:off x="4844414" y="2019577"/>
            <a:ext cx="3617594" cy="439496"/>
          </a:xfrm>
          <a:prstGeom prst="rect">
            <a:avLst/>
          </a:prstGeom>
        </p:spPr>
        <p:txBody>
          <a:bodyPr vert="horz" lIns="68580" tIns="34290" rIns="68580" bIns="34290" rtlCol="0">
            <a:noAutofit/>
          </a:bodyPr>
          <a:lstStyle>
            <a:defPPr>
              <a:defRPr lang="zh-CN"/>
            </a:defPPr>
            <a:lvl1pPr indent="0">
              <a:lnSpc>
                <a:spcPct val="130000"/>
              </a:lnSpc>
              <a:spcBef>
                <a:spcPts val="1000"/>
              </a:spcBef>
              <a:buFont typeface="Arial" panose="020B0604020202020204" pitchFamily="34" charset="0"/>
              <a:buNone/>
              <a:defRPr sz="1200" b="0" i="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28588" indent="-128588">
              <a:buFont typeface="Arial" panose="020B0604020202020204" pitchFamily="34" charset="0"/>
              <a:buChar char="•"/>
            </a:pPr>
            <a:r>
              <a:rPr lang="ru-RU" altLang="zh-CN" sz="900" dirty="0"/>
              <a:t>Анализируйте потенциальные сетевые проблемы и получайте предложения по оптимизации для повышения эффективности сети.</a:t>
            </a:r>
          </a:p>
          <a:p>
            <a:pPr marL="128588" indent="-128588">
              <a:buFont typeface="Arial" panose="020B0604020202020204" pitchFamily="34" charset="0"/>
              <a:buChar char="•"/>
            </a:pPr>
            <a:r>
              <a:rPr lang="ru-RU" altLang="zh-CN" sz="900" dirty="0"/>
              <a:t>Выявляйте сбои в сети, предупреждайте и уведомляйте пользователей и создавайте решения для снижения сетевых рисков.</a:t>
            </a:r>
            <a:endParaRPr lang="en-US" altLang="zh-CN" sz="900" dirty="0"/>
          </a:p>
        </p:txBody>
      </p:sp>
      <p:sp>
        <p:nvSpPr>
          <p:cNvPr id="82" name="文本框 81">
            <a:extLst>
              <a:ext uri="{FF2B5EF4-FFF2-40B4-BE49-F238E27FC236}">
                <a16:creationId xmlns:a16="http://schemas.microsoft.com/office/drawing/2014/main" id="{5D97D4D6-EEF1-40D0-A45F-355C329022CF}"/>
              </a:ext>
            </a:extLst>
          </p:cNvPr>
          <p:cNvSpPr txBox="1"/>
          <p:nvPr/>
        </p:nvSpPr>
        <p:spPr>
          <a:xfrm>
            <a:off x="1339311" y="1658023"/>
            <a:ext cx="2330806" cy="276999"/>
          </a:xfrm>
          <a:prstGeom prst="rect">
            <a:avLst/>
          </a:prstGeom>
          <a:noFill/>
        </p:spPr>
        <p:txBody>
          <a:bodyPr wrap="square" rtlCol="0" anchor="t">
            <a:spAutoFit/>
          </a:bodyPr>
          <a:lstStyle>
            <a:defPPr>
              <a:defRPr lang="zh-CN"/>
            </a:defPPr>
            <a:lvl1pPr>
              <a:defRPr sz="1600" b="1">
                <a:solidFill>
                  <a:srgbClr val="005464"/>
                </a:solidFill>
                <a:latin typeface="Arial" panose="020B0604020202020204" pitchFamily="34" charset="0"/>
                <a:ea typeface="TP-Link Aktiv" panose="020B0504020202020204" pitchFamily="34" charset="0"/>
                <a:cs typeface="Arial" panose="020B0604020202020204" pitchFamily="34" charset="0"/>
              </a:defRPr>
            </a:lvl1pPr>
          </a:lstStyle>
          <a:p>
            <a:pPr algn="ctr"/>
            <a:r>
              <a:rPr lang="ru-RU" altLang="zh-CN" sz="1200" dirty="0"/>
              <a:t>Простота мониторинга сети</a:t>
            </a:r>
            <a:endParaRPr lang="zh-CN" altLang="en-US" sz="1200" dirty="0"/>
          </a:p>
        </p:txBody>
      </p:sp>
      <p:sp>
        <p:nvSpPr>
          <p:cNvPr id="83" name="文本框 82">
            <a:extLst>
              <a:ext uri="{FF2B5EF4-FFF2-40B4-BE49-F238E27FC236}">
                <a16:creationId xmlns:a16="http://schemas.microsoft.com/office/drawing/2014/main" id="{B8688C6B-3CD1-4759-8219-E6AC228FCD9F}"/>
              </a:ext>
            </a:extLst>
          </p:cNvPr>
          <p:cNvSpPr txBox="1"/>
          <p:nvPr/>
        </p:nvSpPr>
        <p:spPr>
          <a:xfrm>
            <a:off x="727148" y="2019577"/>
            <a:ext cx="3600071" cy="439496"/>
          </a:xfrm>
          <a:prstGeom prst="rect">
            <a:avLst/>
          </a:prstGeom>
        </p:spPr>
        <p:txBody>
          <a:bodyPr vert="horz" lIns="68580" tIns="34290" rIns="68580" bIns="34290" rtlCol="0">
            <a:noAutofit/>
          </a:bodyPr>
          <a:lstStyle>
            <a:defPPr>
              <a:defRPr lang="zh-CN"/>
            </a:defPPr>
            <a:lvl1pPr indent="0">
              <a:lnSpc>
                <a:spcPct val="130000"/>
              </a:lnSpc>
              <a:spcBef>
                <a:spcPts val="1000"/>
              </a:spcBef>
              <a:buFont typeface="Arial" panose="020B0604020202020204" pitchFamily="34" charset="0"/>
              <a:buNone/>
              <a:defRPr sz="1200" b="0" i="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ru-RU" altLang="zh-CN" sz="900" dirty="0"/>
              <a:t>Простая в использовании панель управления позволяет легко видеть статус сети в реальном времени, проверять использование сети и распределение трафика или даже отслеживать ключевые данные для улучшения бизнес-результатов.</a:t>
            </a:r>
            <a:endParaRPr lang="en-US" altLang="zh-CN" sz="900" dirty="0"/>
          </a:p>
        </p:txBody>
      </p:sp>
      <p:pic>
        <p:nvPicPr>
          <p:cNvPr id="85" name="图片 84">
            <a:extLst>
              <a:ext uri="{FF2B5EF4-FFF2-40B4-BE49-F238E27FC236}">
                <a16:creationId xmlns:a16="http://schemas.microsoft.com/office/drawing/2014/main" id="{6BC45909-DB9D-4A8E-BBEF-1F1F2135989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2934" y="3193290"/>
            <a:ext cx="3772517" cy="1212028"/>
          </a:xfrm>
          <a:prstGeom prst="rect">
            <a:avLst/>
          </a:prstGeom>
        </p:spPr>
      </p:pic>
      <p:sp>
        <p:nvSpPr>
          <p:cNvPr id="95" name="文本框 94">
            <a:extLst>
              <a:ext uri="{FF2B5EF4-FFF2-40B4-BE49-F238E27FC236}">
                <a16:creationId xmlns:a16="http://schemas.microsoft.com/office/drawing/2014/main" id="{75668E0A-2025-47F3-82A3-9F63C273FC5F}"/>
              </a:ext>
            </a:extLst>
          </p:cNvPr>
          <p:cNvSpPr txBox="1"/>
          <p:nvPr/>
        </p:nvSpPr>
        <p:spPr>
          <a:xfrm>
            <a:off x="882215" y="4829567"/>
            <a:ext cx="3886449" cy="303738"/>
          </a:xfrm>
          <a:prstGeom prst="rect">
            <a:avLst/>
          </a:prstGeom>
          <a:noFill/>
        </p:spPr>
        <p:txBody>
          <a:bodyPr wrap="square" rtlCol="0">
            <a:spAutoFit/>
          </a:bodyPr>
          <a:lstStyle>
            <a:defPPr>
              <a:defRPr lang="zh-CN"/>
            </a:defPPr>
            <a:lvl1pPr>
              <a:lnSpc>
                <a:spcPct val="120000"/>
              </a:lnSpc>
              <a:defRPr kumimoji="1" sz="800" baseline="30000">
                <a:solidFill>
                  <a:schemeClr val="bg1">
                    <a:lumMod val="50000"/>
                  </a:schemeClr>
                </a:solidFill>
                <a:latin typeface="Arial" panose="020F0502020204030204"/>
                <a:ea typeface="微软雅黑"/>
              </a:defRPr>
            </a:lvl1pPr>
          </a:lstStyle>
          <a:p>
            <a:r>
              <a:rPr lang="da-DK" altLang="zh-CN" sz="600" baseline="0" dirty="0"/>
              <a:t>*</a:t>
            </a:r>
            <a:r>
              <a:rPr lang="en-US" altLang="zh-CN" sz="600" baseline="0" dirty="0"/>
              <a:t>Intelligent Network Analysis, Warning, and Optimization are being developed and scheduled to be released in 2022 and only can use after subscription of the </a:t>
            </a:r>
            <a:r>
              <a:rPr lang="en-US" altLang="zh-CN" sz="600" baseline="0" dirty="0" err="1"/>
              <a:t>Omada</a:t>
            </a:r>
            <a:r>
              <a:rPr lang="en-US" altLang="zh-CN" sz="600" baseline="0" dirty="0"/>
              <a:t> Cloud-Based Controller.</a:t>
            </a:r>
          </a:p>
        </p:txBody>
      </p:sp>
      <p:grpSp>
        <p:nvGrpSpPr>
          <p:cNvPr id="46" name="组合 41">
            <a:extLst>
              <a:ext uri="{FF2B5EF4-FFF2-40B4-BE49-F238E27FC236}">
                <a16:creationId xmlns:a16="http://schemas.microsoft.com/office/drawing/2014/main" id="{F57A3CDB-E1E7-2E42-9050-4E9F74DC2A8A}"/>
              </a:ext>
            </a:extLst>
          </p:cNvPr>
          <p:cNvGrpSpPr/>
          <p:nvPr/>
        </p:nvGrpSpPr>
        <p:grpSpPr>
          <a:xfrm>
            <a:off x="1588093" y="274577"/>
            <a:ext cx="2432654" cy="340830"/>
            <a:chOff x="1648847" y="1212414"/>
            <a:chExt cx="3723287" cy="454440"/>
          </a:xfrm>
        </p:grpSpPr>
        <p:sp>
          <p:nvSpPr>
            <p:cNvPr id="54" name="矩形: 圆角 45">
              <a:extLst>
                <a:ext uri="{FF2B5EF4-FFF2-40B4-BE49-F238E27FC236}">
                  <a16:creationId xmlns:a16="http://schemas.microsoft.com/office/drawing/2014/main" id="{5602BAF8-7B94-7041-9B05-9A14E83AC976}"/>
                </a:ext>
              </a:extLst>
            </p:cNvPr>
            <p:cNvSpPr/>
            <p:nvPr/>
          </p:nvSpPr>
          <p:spPr>
            <a:xfrm>
              <a:off x="1648847" y="1277212"/>
              <a:ext cx="3723287" cy="362169"/>
            </a:xfrm>
            <a:prstGeom prst="round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lumMod val="95000"/>
                  </a:schemeClr>
                </a:solidFill>
              </a:endParaRPr>
            </a:p>
          </p:txBody>
        </p:sp>
        <p:sp>
          <p:nvSpPr>
            <p:cNvPr id="55" name="内容占位符 6">
              <a:extLst>
                <a:ext uri="{FF2B5EF4-FFF2-40B4-BE49-F238E27FC236}">
                  <a16:creationId xmlns:a16="http://schemas.microsoft.com/office/drawing/2014/main" id="{B33E5A3A-25E6-824E-90D6-3F2402D42E40}"/>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altLang="zh-CN" sz="900" b="1" dirty="0">
                  <a:solidFill>
                    <a:schemeClr val="tx1"/>
                  </a:solidFill>
                </a:rPr>
                <a:t>Эффективность</a:t>
              </a:r>
            </a:p>
          </p:txBody>
        </p:sp>
      </p:grpSp>
      <p:grpSp>
        <p:nvGrpSpPr>
          <p:cNvPr id="61" name="组合 78">
            <a:extLst>
              <a:ext uri="{FF2B5EF4-FFF2-40B4-BE49-F238E27FC236}">
                <a16:creationId xmlns:a16="http://schemas.microsoft.com/office/drawing/2014/main" id="{CC789EE7-AA89-774A-9423-A8E06D35717A}"/>
              </a:ext>
            </a:extLst>
          </p:cNvPr>
          <p:cNvGrpSpPr/>
          <p:nvPr/>
        </p:nvGrpSpPr>
        <p:grpSpPr>
          <a:xfrm>
            <a:off x="4054283" y="274577"/>
            <a:ext cx="2239371" cy="340830"/>
            <a:chOff x="1648847" y="1212414"/>
            <a:chExt cx="3723287" cy="454440"/>
          </a:xfrm>
        </p:grpSpPr>
        <p:sp>
          <p:nvSpPr>
            <p:cNvPr id="66" name="矩形: 圆角 79">
              <a:extLst>
                <a:ext uri="{FF2B5EF4-FFF2-40B4-BE49-F238E27FC236}">
                  <a16:creationId xmlns:a16="http://schemas.microsoft.com/office/drawing/2014/main" id="{63DE1CC7-3392-3D4F-8CC1-97063516ADB0}"/>
                </a:ext>
              </a:extLst>
            </p:cNvPr>
            <p:cNvSpPr/>
            <p:nvPr/>
          </p:nvSpPr>
          <p:spPr>
            <a:xfrm>
              <a:off x="1648847" y="1277212"/>
              <a:ext cx="3723287" cy="362169"/>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zh-CN" sz="900" dirty="0">
                  <a:solidFill>
                    <a:schemeClr val="bg1"/>
                  </a:solidFill>
                </a:rPr>
                <a:t>Безопасность</a:t>
              </a:r>
              <a:endParaRPr lang="zh-CN" altLang="en-US" sz="900" dirty="0">
                <a:solidFill>
                  <a:schemeClr val="bg1"/>
                </a:solidFill>
              </a:endParaRPr>
            </a:p>
          </p:txBody>
        </p:sp>
        <p:sp>
          <p:nvSpPr>
            <p:cNvPr id="67" name="内容占位符 6">
              <a:extLst>
                <a:ext uri="{FF2B5EF4-FFF2-40B4-BE49-F238E27FC236}">
                  <a16:creationId xmlns:a16="http://schemas.microsoft.com/office/drawing/2014/main" id="{176B5458-1848-DE43-8330-87E50C189739}"/>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zh-CN" altLang="en-US" sz="900" dirty="0">
                <a:solidFill>
                  <a:schemeClr val="bg1"/>
                </a:solidFill>
              </a:endParaRPr>
            </a:p>
          </p:txBody>
        </p:sp>
      </p:grpSp>
      <p:grpSp>
        <p:nvGrpSpPr>
          <p:cNvPr id="68" name="组合 81">
            <a:extLst>
              <a:ext uri="{FF2B5EF4-FFF2-40B4-BE49-F238E27FC236}">
                <a16:creationId xmlns:a16="http://schemas.microsoft.com/office/drawing/2014/main" id="{4FB03662-B695-D341-B7AF-5BA468A9615B}"/>
              </a:ext>
            </a:extLst>
          </p:cNvPr>
          <p:cNvGrpSpPr/>
          <p:nvPr/>
        </p:nvGrpSpPr>
        <p:grpSpPr>
          <a:xfrm>
            <a:off x="6327190" y="274577"/>
            <a:ext cx="2239370" cy="340830"/>
            <a:chOff x="1648847" y="1212414"/>
            <a:chExt cx="3723287" cy="454440"/>
          </a:xfrm>
        </p:grpSpPr>
        <p:sp>
          <p:nvSpPr>
            <p:cNvPr id="69" name="矩形: 圆角 82">
              <a:extLst>
                <a:ext uri="{FF2B5EF4-FFF2-40B4-BE49-F238E27FC236}">
                  <a16:creationId xmlns:a16="http://schemas.microsoft.com/office/drawing/2014/main" id="{A7FE4D9F-1282-7F4F-82EA-16EF55DF61AE}"/>
                </a:ext>
              </a:extLst>
            </p:cNvPr>
            <p:cNvSpPr/>
            <p:nvPr/>
          </p:nvSpPr>
          <p:spPr>
            <a:xfrm>
              <a:off x="1648847" y="1277212"/>
              <a:ext cx="3723287" cy="362169"/>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solidFill>
              </a:endParaRPr>
            </a:p>
          </p:txBody>
        </p:sp>
        <p:sp>
          <p:nvSpPr>
            <p:cNvPr id="70" name="内容占位符 6">
              <a:extLst>
                <a:ext uri="{FF2B5EF4-FFF2-40B4-BE49-F238E27FC236}">
                  <a16:creationId xmlns:a16="http://schemas.microsoft.com/office/drawing/2014/main" id="{3EF0770E-48E0-834C-B19E-3706CE2D8001}"/>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altLang="zh-CN" sz="900" dirty="0">
                  <a:solidFill>
                    <a:schemeClr val="bg1"/>
                  </a:solidFill>
                </a:rPr>
                <a:t>Надежность</a:t>
              </a:r>
              <a:endParaRPr lang="en-US" altLang="zh-CN" sz="900" dirty="0">
                <a:solidFill>
                  <a:schemeClr val="bg1"/>
                </a:solidFill>
              </a:endParaRPr>
            </a:p>
          </p:txBody>
        </p:sp>
      </p:grpSp>
    </p:spTree>
    <p:extLst>
      <p:ext uri="{BB962C8B-B14F-4D97-AF65-F5344CB8AC3E}">
        <p14:creationId xmlns:p14="http://schemas.microsoft.com/office/powerpoint/2010/main" val="1757423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Рисунок 24">
            <a:extLst>
              <a:ext uri="{FF2B5EF4-FFF2-40B4-BE49-F238E27FC236}">
                <a16:creationId xmlns:a16="http://schemas.microsoft.com/office/drawing/2014/main" id="{D1702462-858B-4DE2-8366-E73BF4B0C13E}"/>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a:stretch>
            <a:fillRect/>
          </a:stretch>
        </p:blipFill>
        <p:spPr>
          <a:xfrm>
            <a:off x="1733512" y="991694"/>
            <a:ext cx="7410487" cy="4179514"/>
          </a:xfrm>
          <a:custGeom>
            <a:avLst/>
            <a:gdLst>
              <a:gd name="connsiteX0" fmla="*/ 0 w 7400022"/>
              <a:gd name="connsiteY0" fmla="*/ 0 h 4173612"/>
              <a:gd name="connsiteX1" fmla="*/ 7400022 w 7400022"/>
              <a:gd name="connsiteY1" fmla="*/ 0 h 4173612"/>
              <a:gd name="connsiteX2" fmla="*/ 7400022 w 7400022"/>
              <a:gd name="connsiteY2" fmla="*/ 4173612 h 4173612"/>
              <a:gd name="connsiteX3" fmla="*/ 306356 w 7400022"/>
              <a:gd name="connsiteY3" fmla="*/ 4173612 h 4173612"/>
              <a:gd name="connsiteX4" fmla="*/ 143779 w 7400022"/>
              <a:gd name="connsiteY4" fmla="*/ 2948968 h 4173612"/>
              <a:gd name="connsiteX5" fmla="*/ 0 w 7400022"/>
              <a:gd name="connsiteY5" fmla="*/ 2948968 h 4173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0022" h="4173612">
                <a:moveTo>
                  <a:pt x="0" y="0"/>
                </a:moveTo>
                <a:lnTo>
                  <a:pt x="7400022" y="0"/>
                </a:lnTo>
                <a:lnTo>
                  <a:pt x="7400022" y="4173612"/>
                </a:lnTo>
                <a:lnTo>
                  <a:pt x="306356" y="4173612"/>
                </a:lnTo>
                <a:lnTo>
                  <a:pt x="143779" y="2948968"/>
                </a:lnTo>
                <a:lnTo>
                  <a:pt x="0" y="2948968"/>
                </a:lnTo>
                <a:close/>
              </a:path>
            </a:pathLst>
          </a:custGeom>
        </p:spPr>
      </p:pic>
      <p:sp>
        <p:nvSpPr>
          <p:cNvPr id="6" name="Заголовок 5">
            <a:extLst>
              <a:ext uri="{FF2B5EF4-FFF2-40B4-BE49-F238E27FC236}">
                <a16:creationId xmlns:a16="http://schemas.microsoft.com/office/drawing/2014/main" id="{ACD3FBF3-F46B-44C3-82A0-57E99900023E}"/>
              </a:ext>
            </a:extLst>
          </p:cNvPr>
          <p:cNvSpPr>
            <a:spLocks noGrp="1"/>
          </p:cNvSpPr>
          <p:nvPr>
            <p:ph type="title"/>
          </p:nvPr>
        </p:nvSpPr>
        <p:spPr>
          <a:xfrm>
            <a:off x="101041" y="1148965"/>
            <a:ext cx="4470959" cy="471994"/>
          </a:xfrm>
        </p:spPr>
        <p:txBody>
          <a:bodyPr>
            <a:normAutofit fontScale="90000"/>
          </a:bodyPr>
          <a:lstStyle/>
          <a:p>
            <a:r>
              <a:rPr lang="en-US" dirty="0"/>
              <a:t>01.</a:t>
            </a:r>
            <a:endParaRPr lang="ru-RU" dirty="0"/>
          </a:p>
        </p:txBody>
      </p:sp>
      <p:sp>
        <p:nvSpPr>
          <p:cNvPr id="7" name="Объект 6">
            <a:extLst>
              <a:ext uri="{FF2B5EF4-FFF2-40B4-BE49-F238E27FC236}">
                <a16:creationId xmlns:a16="http://schemas.microsoft.com/office/drawing/2014/main" id="{8DB9F9D3-B4F0-463D-A02D-6357B28C8EB5}"/>
              </a:ext>
            </a:extLst>
          </p:cNvPr>
          <p:cNvSpPr>
            <a:spLocks noGrp="1"/>
          </p:cNvSpPr>
          <p:nvPr>
            <p:ph idx="1"/>
          </p:nvPr>
        </p:nvSpPr>
        <p:spPr>
          <a:xfrm>
            <a:off x="2061995" y="1751269"/>
            <a:ext cx="5197786" cy="2167587"/>
          </a:xfrm>
        </p:spPr>
        <p:txBody>
          <a:bodyPr/>
          <a:lstStyle/>
          <a:p>
            <a:r>
              <a:rPr lang="ru-RU" dirty="0"/>
              <a:t>О компании</a:t>
            </a:r>
            <a:endParaRPr lang="en-US" dirty="0"/>
          </a:p>
        </p:txBody>
      </p:sp>
      <p:cxnSp>
        <p:nvCxnSpPr>
          <p:cNvPr id="26" name="Прямая соединительная линия 25">
            <a:extLst>
              <a:ext uri="{FF2B5EF4-FFF2-40B4-BE49-F238E27FC236}">
                <a16:creationId xmlns:a16="http://schemas.microsoft.com/office/drawing/2014/main" id="{ADB8302C-00B0-461E-BA43-9C59B52422A6}"/>
              </a:ext>
            </a:extLst>
          </p:cNvPr>
          <p:cNvCxnSpPr>
            <a:cxnSpLocks/>
          </p:cNvCxnSpPr>
          <p:nvPr/>
        </p:nvCxnSpPr>
        <p:spPr>
          <a:xfrm>
            <a:off x="2154381" y="1716634"/>
            <a:ext cx="519546" cy="0"/>
          </a:xfrm>
          <a:prstGeom prst="line">
            <a:avLst/>
          </a:prstGeom>
          <a:ln w="28575">
            <a:solidFill>
              <a:srgbClr val="4ACB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3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灯片编号占位符 21"/>
          <p:cNvSpPr>
            <a:spLocks noGrp="1"/>
          </p:cNvSpPr>
          <p:nvPr>
            <p:ph type="sldNum" sz="quarter" idx="12"/>
          </p:nvPr>
        </p:nvSpPr>
        <p:spPr>
          <a:xfrm>
            <a:off x="8566561" y="4838070"/>
            <a:ext cx="540932" cy="273844"/>
          </a:xfrm>
        </p:spPr>
        <p:txBody>
          <a:bodyPr/>
          <a:lstStyle/>
          <a:p>
            <a:fld id="{8045E168-1219-CD4A-80ED-4291B526AB8C}" type="slidenum">
              <a:rPr kumimoji="1" lang="zh-CN" altLang="en-US" smtClean="0"/>
              <a:t>20</a:t>
            </a:fld>
            <a:endParaRPr kumimoji="1" lang="zh-CN" altLang="en-US" dirty="0"/>
          </a:p>
        </p:txBody>
      </p:sp>
      <p:grpSp>
        <p:nvGrpSpPr>
          <p:cNvPr id="24" name="组合 23">
            <a:extLst>
              <a:ext uri="{FF2B5EF4-FFF2-40B4-BE49-F238E27FC236}">
                <a16:creationId xmlns:a16="http://schemas.microsoft.com/office/drawing/2014/main" id="{6BFDDB8E-B896-4393-822A-756090E71A3B}"/>
              </a:ext>
            </a:extLst>
          </p:cNvPr>
          <p:cNvGrpSpPr/>
          <p:nvPr/>
        </p:nvGrpSpPr>
        <p:grpSpPr>
          <a:xfrm>
            <a:off x="1588094" y="275770"/>
            <a:ext cx="2432654" cy="340830"/>
            <a:chOff x="1648847" y="1212414"/>
            <a:chExt cx="3723287" cy="454440"/>
          </a:xfrm>
        </p:grpSpPr>
        <p:sp>
          <p:nvSpPr>
            <p:cNvPr id="26" name="矩形: 圆角 25">
              <a:extLst>
                <a:ext uri="{FF2B5EF4-FFF2-40B4-BE49-F238E27FC236}">
                  <a16:creationId xmlns:a16="http://schemas.microsoft.com/office/drawing/2014/main" id="{BE26B39E-78F6-4DE7-A05A-7CA3B536D4FD}"/>
                </a:ext>
              </a:extLst>
            </p:cNvPr>
            <p:cNvSpPr/>
            <p:nvPr/>
          </p:nvSpPr>
          <p:spPr>
            <a:xfrm>
              <a:off x="1648847" y="1277212"/>
              <a:ext cx="3723287" cy="362169"/>
            </a:xfrm>
            <a:prstGeom prst="round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lumMod val="95000"/>
                  </a:schemeClr>
                </a:solidFill>
              </a:endParaRPr>
            </a:p>
          </p:txBody>
        </p:sp>
        <p:sp>
          <p:nvSpPr>
            <p:cNvPr id="27" name="内容占位符 6">
              <a:extLst>
                <a:ext uri="{FF2B5EF4-FFF2-40B4-BE49-F238E27FC236}">
                  <a16:creationId xmlns:a16="http://schemas.microsoft.com/office/drawing/2014/main" id="{83F6946F-5233-47DF-BF43-DCF10A79E256}"/>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900" b="1" dirty="0">
                  <a:solidFill>
                    <a:schemeClr val="tx1"/>
                  </a:solidFill>
                </a:rPr>
                <a:t>Higher Efficiency for Easier Maintenance</a:t>
              </a:r>
              <a:endParaRPr lang="zh-CN" altLang="en-US" sz="900" b="1" dirty="0">
                <a:solidFill>
                  <a:schemeClr val="tx1"/>
                </a:solidFill>
              </a:endParaRPr>
            </a:p>
          </p:txBody>
        </p:sp>
      </p:grpSp>
      <p:grpSp>
        <p:nvGrpSpPr>
          <p:cNvPr id="34" name="组合 33">
            <a:extLst>
              <a:ext uri="{FF2B5EF4-FFF2-40B4-BE49-F238E27FC236}">
                <a16:creationId xmlns:a16="http://schemas.microsoft.com/office/drawing/2014/main" id="{35D28CDE-7BD9-40B0-9645-7C9D8A764478}"/>
              </a:ext>
            </a:extLst>
          </p:cNvPr>
          <p:cNvGrpSpPr/>
          <p:nvPr/>
        </p:nvGrpSpPr>
        <p:grpSpPr>
          <a:xfrm>
            <a:off x="4054284" y="275770"/>
            <a:ext cx="2239371" cy="340830"/>
            <a:chOff x="1648847" y="1212414"/>
            <a:chExt cx="3723287" cy="454440"/>
          </a:xfrm>
        </p:grpSpPr>
        <p:sp>
          <p:nvSpPr>
            <p:cNvPr id="35" name="矩形: 圆角 34">
              <a:extLst>
                <a:ext uri="{FF2B5EF4-FFF2-40B4-BE49-F238E27FC236}">
                  <a16:creationId xmlns:a16="http://schemas.microsoft.com/office/drawing/2014/main" id="{F099A161-CF62-4293-8126-A3F41BAF8FE5}"/>
                </a:ext>
              </a:extLst>
            </p:cNvPr>
            <p:cNvSpPr/>
            <p:nvPr/>
          </p:nvSpPr>
          <p:spPr>
            <a:xfrm>
              <a:off x="1648847" y="1277212"/>
              <a:ext cx="3723287" cy="362169"/>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solidFill>
              </a:endParaRPr>
            </a:p>
          </p:txBody>
        </p:sp>
        <p:sp>
          <p:nvSpPr>
            <p:cNvPr id="36" name="内容占位符 6">
              <a:extLst>
                <a:ext uri="{FF2B5EF4-FFF2-40B4-BE49-F238E27FC236}">
                  <a16:creationId xmlns:a16="http://schemas.microsoft.com/office/drawing/2014/main" id="{8EF50D58-CE6C-4D8F-9F3B-C426305F496F}"/>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900" dirty="0">
                  <a:solidFill>
                    <a:schemeClr val="bg1"/>
                  </a:solidFill>
                </a:rPr>
                <a:t>Higher Security for Better Protection</a:t>
              </a:r>
              <a:endParaRPr lang="zh-CN" altLang="en-US" sz="900" dirty="0">
                <a:solidFill>
                  <a:schemeClr val="bg1"/>
                </a:solidFill>
              </a:endParaRPr>
            </a:p>
          </p:txBody>
        </p:sp>
      </p:grpSp>
      <p:grpSp>
        <p:nvGrpSpPr>
          <p:cNvPr id="37" name="组合 36">
            <a:extLst>
              <a:ext uri="{FF2B5EF4-FFF2-40B4-BE49-F238E27FC236}">
                <a16:creationId xmlns:a16="http://schemas.microsoft.com/office/drawing/2014/main" id="{2CC900C8-41A3-4B59-8105-22FD88EC75C6}"/>
              </a:ext>
            </a:extLst>
          </p:cNvPr>
          <p:cNvGrpSpPr/>
          <p:nvPr/>
        </p:nvGrpSpPr>
        <p:grpSpPr>
          <a:xfrm>
            <a:off x="6327190" y="275770"/>
            <a:ext cx="2239370" cy="340830"/>
            <a:chOff x="1648847" y="1212414"/>
            <a:chExt cx="3723287" cy="454440"/>
          </a:xfrm>
        </p:grpSpPr>
        <p:sp>
          <p:nvSpPr>
            <p:cNvPr id="38" name="矩形: 圆角 37">
              <a:extLst>
                <a:ext uri="{FF2B5EF4-FFF2-40B4-BE49-F238E27FC236}">
                  <a16:creationId xmlns:a16="http://schemas.microsoft.com/office/drawing/2014/main" id="{494657C8-7A8A-4796-84E6-130311853471}"/>
                </a:ext>
              </a:extLst>
            </p:cNvPr>
            <p:cNvSpPr/>
            <p:nvPr/>
          </p:nvSpPr>
          <p:spPr>
            <a:xfrm>
              <a:off x="1648847" y="1277212"/>
              <a:ext cx="3723287" cy="362169"/>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solidFill>
              </a:endParaRPr>
            </a:p>
          </p:txBody>
        </p:sp>
        <p:sp>
          <p:nvSpPr>
            <p:cNvPr id="39" name="内容占位符 6">
              <a:extLst>
                <a:ext uri="{FF2B5EF4-FFF2-40B4-BE49-F238E27FC236}">
                  <a16:creationId xmlns:a16="http://schemas.microsoft.com/office/drawing/2014/main" id="{A71B0C78-B589-46F2-8150-3CFF107D162D}"/>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900" dirty="0">
                  <a:solidFill>
                    <a:schemeClr val="bg1"/>
                  </a:solidFill>
                </a:rPr>
                <a:t>Higher Reliability for Stable Operation </a:t>
              </a:r>
            </a:p>
          </p:txBody>
        </p:sp>
      </p:grpSp>
      <p:pic>
        <p:nvPicPr>
          <p:cNvPr id="40" name="图片 39">
            <a:extLst>
              <a:ext uri="{FF2B5EF4-FFF2-40B4-BE49-F238E27FC236}">
                <a16:creationId xmlns:a16="http://schemas.microsoft.com/office/drawing/2014/main" id="{FF0994BC-63F0-4D0F-8FB3-CD965376B8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4896" y="320219"/>
            <a:ext cx="828068" cy="254007"/>
          </a:xfrm>
          <a:prstGeom prst="rect">
            <a:avLst/>
          </a:prstGeom>
        </p:spPr>
      </p:pic>
      <p:grpSp>
        <p:nvGrpSpPr>
          <p:cNvPr id="41" name="组合 40">
            <a:extLst>
              <a:ext uri="{FF2B5EF4-FFF2-40B4-BE49-F238E27FC236}">
                <a16:creationId xmlns:a16="http://schemas.microsoft.com/office/drawing/2014/main" id="{63DF9B40-8ACB-484F-BF5F-1687C7146E90}"/>
              </a:ext>
            </a:extLst>
          </p:cNvPr>
          <p:cNvGrpSpPr/>
          <p:nvPr/>
        </p:nvGrpSpPr>
        <p:grpSpPr>
          <a:xfrm>
            <a:off x="792333" y="841753"/>
            <a:ext cx="7432829" cy="695986"/>
            <a:chOff x="1056443" y="1504130"/>
            <a:chExt cx="9910439" cy="927982"/>
          </a:xfrm>
        </p:grpSpPr>
        <p:cxnSp>
          <p:nvCxnSpPr>
            <p:cNvPr id="43" name="直接连接符 42">
              <a:extLst>
                <a:ext uri="{FF2B5EF4-FFF2-40B4-BE49-F238E27FC236}">
                  <a16:creationId xmlns:a16="http://schemas.microsoft.com/office/drawing/2014/main" id="{9E701D69-6643-46BA-8791-B5660353EF49}"/>
                </a:ext>
              </a:extLst>
            </p:cNvPr>
            <p:cNvCxnSpPr>
              <a:cxnSpLocks/>
            </p:cNvCxnSpPr>
            <p:nvPr/>
          </p:nvCxnSpPr>
          <p:spPr>
            <a:xfrm>
              <a:off x="1056443" y="1687010"/>
              <a:ext cx="9910439" cy="0"/>
            </a:xfrm>
            <a:prstGeom prst="line">
              <a:avLst/>
            </a:prstGeom>
            <a:ln w="12700">
              <a:gradFill flip="none" rotWithShape="1">
                <a:gsLst>
                  <a:gs pos="0">
                    <a:srgbClr val="005261">
                      <a:alpha val="0"/>
                    </a:srgbClr>
                  </a:gs>
                  <a:gs pos="10000">
                    <a:srgbClr val="005261"/>
                  </a:gs>
                  <a:gs pos="90000">
                    <a:srgbClr val="005261"/>
                  </a:gs>
                  <a:gs pos="100000">
                    <a:srgbClr val="005261">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44" name="组合 43">
              <a:extLst>
                <a:ext uri="{FF2B5EF4-FFF2-40B4-BE49-F238E27FC236}">
                  <a16:creationId xmlns:a16="http://schemas.microsoft.com/office/drawing/2014/main" id="{4604C8B2-430F-4E64-8A7D-12EB8808AA4C}"/>
                </a:ext>
              </a:extLst>
            </p:cNvPr>
            <p:cNvGrpSpPr/>
            <p:nvPr/>
          </p:nvGrpSpPr>
          <p:grpSpPr>
            <a:xfrm>
              <a:off x="5833783" y="1504130"/>
              <a:ext cx="4088858" cy="365760"/>
              <a:chOff x="5827160" y="1011064"/>
              <a:chExt cx="4088858" cy="365760"/>
            </a:xfrm>
          </p:grpSpPr>
          <p:sp>
            <p:nvSpPr>
              <p:cNvPr id="60" name="椭圆 59">
                <a:extLst>
                  <a:ext uri="{FF2B5EF4-FFF2-40B4-BE49-F238E27FC236}">
                    <a16:creationId xmlns:a16="http://schemas.microsoft.com/office/drawing/2014/main" id="{655B7911-92A2-4670-A212-DF21EFF59DF9}"/>
                  </a:ext>
                </a:extLst>
              </p:cNvPr>
              <p:cNvSpPr/>
              <p:nvPr/>
            </p:nvSpPr>
            <p:spPr>
              <a:xfrm>
                <a:off x="5827160" y="1011064"/>
                <a:ext cx="365760" cy="365760"/>
              </a:xfrm>
              <a:prstGeom prst="ellipse">
                <a:avLst/>
              </a:prstGeom>
              <a:solidFill>
                <a:srgbClr val="00526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62" name="椭圆 61">
                <a:extLst>
                  <a:ext uri="{FF2B5EF4-FFF2-40B4-BE49-F238E27FC236}">
                    <a16:creationId xmlns:a16="http://schemas.microsoft.com/office/drawing/2014/main" id="{31CB86F1-BB4D-4FB9-B51C-1DB0DC4A5AF3}"/>
                  </a:ext>
                </a:extLst>
              </p:cNvPr>
              <p:cNvSpPr/>
              <p:nvPr/>
            </p:nvSpPr>
            <p:spPr>
              <a:xfrm>
                <a:off x="8026258" y="1011064"/>
                <a:ext cx="365760" cy="365760"/>
              </a:xfrm>
              <a:prstGeom prst="ellipse">
                <a:avLst/>
              </a:prstGeom>
              <a:solidFill>
                <a:srgbClr val="0052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63" name="椭圆 62">
                <a:extLst>
                  <a:ext uri="{FF2B5EF4-FFF2-40B4-BE49-F238E27FC236}">
                    <a16:creationId xmlns:a16="http://schemas.microsoft.com/office/drawing/2014/main" id="{053816F4-3611-4DBD-9C3D-4AF053FF8E1B}"/>
                  </a:ext>
                </a:extLst>
              </p:cNvPr>
              <p:cNvSpPr/>
              <p:nvPr/>
            </p:nvSpPr>
            <p:spPr>
              <a:xfrm>
                <a:off x="8129801" y="1114607"/>
                <a:ext cx="158674" cy="158674"/>
              </a:xfrm>
              <a:prstGeom prst="ellipse">
                <a:avLst/>
              </a:prstGeom>
              <a:solidFill>
                <a:srgbClr val="007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46" name="椭圆 45">
                <a:extLst>
                  <a:ext uri="{FF2B5EF4-FFF2-40B4-BE49-F238E27FC236}">
                    <a16:creationId xmlns:a16="http://schemas.microsoft.com/office/drawing/2014/main" id="{DFB349A4-3C78-47FA-869B-5EC8025DEF0A}"/>
                  </a:ext>
                </a:extLst>
              </p:cNvPr>
              <p:cNvSpPr/>
              <p:nvPr/>
            </p:nvSpPr>
            <p:spPr>
              <a:xfrm>
                <a:off x="9550258" y="1011064"/>
                <a:ext cx="365760" cy="365760"/>
              </a:xfrm>
              <a:prstGeom prst="ellipse">
                <a:avLst/>
              </a:prstGeom>
              <a:solidFill>
                <a:srgbClr val="00526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54" name="椭圆 53">
                <a:extLst>
                  <a:ext uri="{FF2B5EF4-FFF2-40B4-BE49-F238E27FC236}">
                    <a16:creationId xmlns:a16="http://schemas.microsoft.com/office/drawing/2014/main" id="{3090BC62-5422-4DC5-BBB4-4104CD11BA53}"/>
                  </a:ext>
                </a:extLst>
              </p:cNvPr>
              <p:cNvSpPr/>
              <p:nvPr/>
            </p:nvSpPr>
            <p:spPr>
              <a:xfrm>
                <a:off x="9653801" y="1114607"/>
                <a:ext cx="158674" cy="158674"/>
              </a:xfrm>
              <a:prstGeom prst="ellipse">
                <a:avLst/>
              </a:prstGeom>
              <a:solidFill>
                <a:srgbClr val="005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grpSp>
        <p:grpSp>
          <p:nvGrpSpPr>
            <p:cNvPr id="45" name="组合 44">
              <a:extLst>
                <a:ext uri="{FF2B5EF4-FFF2-40B4-BE49-F238E27FC236}">
                  <a16:creationId xmlns:a16="http://schemas.microsoft.com/office/drawing/2014/main" id="{79B4C2DE-4B13-4DE4-8E1E-9F5CF04EC16D}"/>
                </a:ext>
              </a:extLst>
            </p:cNvPr>
            <p:cNvGrpSpPr/>
            <p:nvPr/>
          </p:nvGrpSpPr>
          <p:grpSpPr>
            <a:xfrm>
              <a:off x="1960271" y="1504130"/>
              <a:ext cx="4135729" cy="365760"/>
              <a:chOff x="166859" y="1011064"/>
              <a:chExt cx="4135729" cy="365760"/>
            </a:xfrm>
          </p:grpSpPr>
          <p:sp>
            <p:nvSpPr>
              <p:cNvPr id="52" name="椭圆 51">
                <a:extLst>
                  <a:ext uri="{FF2B5EF4-FFF2-40B4-BE49-F238E27FC236}">
                    <a16:creationId xmlns:a16="http://schemas.microsoft.com/office/drawing/2014/main" id="{C0CBE477-EB79-42FF-BB68-AA8CB1586FDC}"/>
                  </a:ext>
                </a:extLst>
              </p:cNvPr>
              <p:cNvSpPr/>
              <p:nvPr/>
            </p:nvSpPr>
            <p:spPr>
              <a:xfrm>
                <a:off x="1955622" y="1011064"/>
                <a:ext cx="365760" cy="365760"/>
              </a:xfrm>
              <a:prstGeom prst="ellipse">
                <a:avLst/>
              </a:prstGeom>
              <a:solidFill>
                <a:srgbClr val="0052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53" name="椭圆 52">
                <a:extLst>
                  <a:ext uri="{FF2B5EF4-FFF2-40B4-BE49-F238E27FC236}">
                    <a16:creationId xmlns:a16="http://schemas.microsoft.com/office/drawing/2014/main" id="{DE8F43AC-EECF-40D0-A5FD-CF8CB7490BA1}"/>
                  </a:ext>
                </a:extLst>
              </p:cNvPr>
              <p:cNvSpPr/>
              <p:nvPr/>
            </p:nvSpPr>
            <p:spPr>
              <a:xfrm>
                <a:off x="2059165" y="1114607"/>
                <a:ext cx="158674" cy="158674"/>
              </a:xfrm>
              <a:prstGeom prst="ellipse">
                <a:avLst/>
              </a:prstGeom>
              <a:solidFill>
                <a:srgbClr val="007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58" name="椭圆 57">
                <a:extLst>
                  <a:ext uri="{FF2B5EF4-FFF2-40B4-BE49-F238E27FC236}">
                    <a16:creationId xmlns:a16="http://schemas.microsoft.com/office/drawing/2014/main" id="{17750BE2-F0A8-46EC-B0BB-EDC7FF20DA74}"/>
                  </a:ext>
                </a:extLst>
              </p:cNvPr>
              <p:cNvSpPr/>
              <p:nvPr/>
            </p:nvSpPr>
            <p:spPr>
              <a:xfrm>
                <a:off x="166859" y="1011064"/>
                <a:ext cx="365760" cy="365760"/>
              </a:xfrm>
              <a:prstGeom prst="ellipse">
                <a:avLst/>
              </a:prstGeom>
              <a:solidFill>
                <a:srgbClr val="00526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59" name="椭圆 58">
                <a:extLst>
                  <a:ext uri="{FF2B5EF4-FFF2-40B4-BE49-F238E27FC236}">
                    <a16:creationId xmlns:a16="http://schemas.microsoft.com/office/drawing/2014/main" id="{79831111-E230-4996-88FC-0E72121F791F}"/>
                  </a:ext>
                </a:extLst>
              </p:cNvPr>
              <p:cNvSpPr/>
              <p:nvPr/>
            </p:nvSpPr>
            <p:spPr>
              <a:xfrm>
                <a:off x="270402" y="1114607"/>
                <a:ext cx="158674" cy="158674"/>
              </a:xfrm>
              <a:prstGeom prst="ellipse">
                <a:avLst/>
              </a:prstGeom>
              <a:solidFill>
                <a:srgbClr val="007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sp>
            <p:nvSpPr>
              <p:cNvPr id="81" name="椭圆 80">
                <a:extLst>
                  <a:ext uri="{FF2B5EF4-FFF2-40B4-BE49-F238E27FC236}">
                    <a16:creationId xmlns:a16="http://schemas.microsoft.com/office/drawing/2014/main" id="{B2E9A236-83B4-4A56-9415-88683D966D7C}"/>
                  </a:ext>
                </a:extLst>
              </p:cNvPr>
              <p:cNvSpPr/>
              <p:nvPr/>
            </p:nvSpPr>
            <p:spPr>
              <a:xfrm>
                <a:off x="4143914" y="1114607"/>
                <a:ext cx="158674" cy="158674"/>
              </a:xfrm>
              <a:prstGeom prst="ellipse">
                <a:avLst/>
              </a:prstGeom>
              <a:solidFill>
                <a:srgbClr val="007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P-Link Aktiv" panose="020B0504020202020204" pitchFamily="34" charset="0"/>
                  <a:cs typeface="TP-Link Aktiv" panose="020B0504020202020204" pitchFamily="34" charset="0"/>
                </a:endParaRPr>
              </a:p>
            </p:txBody>
          </p:sp>
        </p:grpSp>
        <p:sp>
          <p:nvSpPr>
            <p:cNvPr id="47" name="文本框 46">
              <a:extLst>
                <a:ext uri="{FF2B5EF4-FFF2-40B4-BE49-F238E27FC236}">
                  <a16:creationId xmlns:a16="http://schemas.microsoft.com/office/drawing/2014/main" id="{1C828D21-65F1-478B-88F8-BA310071137A}"/>
                </a:ext>
              </a:extLst>
            </p:cNvPr>
            <p:cNvSpPr txBox="1"/>
            <p:nvPr/>
          </p:nvSpPr>
          <p:spPr>
            <a:xfrm>
              <a:off x="1267282" y="1939669"/>
              <a:ext cx="1700353" cy="307776"/>
            </a:xfrm>
            <a:prstGeom prst="rect">
              <a:avLst/>
            </a:prstGeom>
            <a:noFill/>
          </p:spPr>
          <p:txBody>
            <a:bodyPr wrap="square" rtlCol="0" anchor="t">
              <a:spAutoFit/>
            </a:bodyPr>
            <a:lstStyle/>
            <a:p>
              <a:pPr algn="ctr"/>
              <a:r>
                <a:rPr lang="ru-RU" altLang="zh-CN" sz="9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rPr>
                <a:t>Обследование</a:t>
              </a:r>
              <a:endParaRPr lang="zh-CN" altLang="en-US" sz="9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endParaRPr>
            </a:p>
          </p:txBody>
        </p:sp>
        <p:sp>
          <p:nvSpPr>
            <p:cNvPr id="48" name="文本框 47">
              <a:extLst>
                <a:ext uri="{FF2B5EF4-FFF2-40B4-BE49-F238E27FC236}">
                  <a16:creationId xmlns:a16="http://schemas.microsoft.com/office/drawing/2014/main" id="{0003363F-1A14-41EA-96FD-7DF06AB62F17}"/>
                </a:ext>
              </a:extLst>
            </p:cNvPr>
            <p:cNvSpPr txBox="1"/>
            <p:nvPr/>
          </p:nvSpPr>
          <p:spPr>
            <a:xfrm>
              <a:off x="2980855" y="1939669"/>
              <a:ext cx="1912633" cy="307776"/>
            </a:xfrm>
            <a:prstGeom prst="rect">
              <a:avLst/>
            </a:prstGeom>
            <a:noFill/>
          </p:spPr>
          <p:txBody>
            <a:bodyPr wrap="square" rtlCol="0" anchor="t">
              <a:spAutoFit/>
            </a:bodyPr>
            <a:lstStyle/>
            <a:p>
              <a:pPr algn="ctr"/>
              <a:r>
                <a:rPr lang="ru-RU" altLang="zh-CN" sz="9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rPr>
                <a:t>Развертывание</a:t>
              </a:r>
              <a:endParaRPr lang="zh-CN" altLang="en-US" sz="9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endParaRPr>
            </a:p>
          </p:txBody>
        </p:sp>
        <p:sp>
          <p:nvSpPr>
            <p:cNvPr id="49" name="文本框 48">
              <a:extLst>
                <a:ext uri="{FF2B5EF4-FFF2-40B4-BE49-F238E27FC236}">
                  <a16:creationId xmlns:a16="http://schemas.microsoft.com/office/drawing/2014/main" id="{0B999581-1462-4B5A-B4A7-8CBB395A7F9F}"/>
                </a:ext>
              </a:extLst>
            </p:cNvPr>
            <p:cNvSpPr txBox="1"/>
            <p:nvPr/>
          </p:nvSpPr>
          <p:spPr>
            <a:xfrm>
              <a:off x="4727742" y="1939669"/>
              <a:ext cx="2567839" cy="307776"/>
            </a:xfrm>
            <a:prstGeom prst="rect">
              <a:avLst/>
            </a:prstGeom>
            <a:noFill/>
          </p:spPr>
          <p:txBody>
            <a:bodyPr wrap="square" rtlCol="0" anchor="t">
              <a:spAutoFit/>
            </a:bodyPr>
            <a:lstStyle/>
            <a:p>
              <a:pPr algn="ctr"/>
              <a:r>
                <a:rPr lang="ru-RU" altLang="zh-CN" sz="9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rPr>
                <a:t>Настройка и Управление</a:t>
              </a:r>
            </a:p>
          </p:txBody>
        </p:sp>
        <p:sp>
          <p:nvSpPr>
            <p:cNvPr id="50" name="文本框 49">
              <a:extLst>
                <a:ext uri="{FF2B5EF4-FFF2-40B4-BE49-F238E27FC236}">
                  <a16:creationId xmlns:a16="http://schemas.microsoft.com/office/drawing/2014/main" id="{E6B59551-4896-4345-9BF2-B951951FF9EB}"/>
                </a:ext>
              </a:extLst>
            </p:cNvPr>
            <p:cNvSpPr txBox="1"/>
            <p:nvPr/>
          </p:nvSpPr>
          <p:spPr>
            <a:xfrm>
              <a:off x="7114237" y="1939669"/>
              <a:ext cx="2203049" cy="492443"/>
            </a:xfrm>
            <a:prstGeom prst="rect">
              <a:avLst/>
            </a:prstGeom>
            <a:noFill/>
          </p:spPr>
          <p:txBody>
            <a:bodyPr wrap="square" rtlCol="0" anchor="t">
              <a:spAutoFit/>
            </a:bodyPr>
            <a:lstStyle/>
            <a:p>
              <a:pPr algn="ctr"/>
              <a:r>
                <a:rPr lang="ru-RU" altLang="zh-CN" sz="9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rPr>
                <a:t>Мониторинг и обслуживание</a:t>
              </a:r>
            </a:p>
          </p:txBody>
        </p:sp>
        <p:sp>
          <p:nvSpPr>
            <p:cNvPr id="51" name="文本框 50">
              <a:extLst>
                <a:ext uri="{FF2B5EF4-FFF2-40B4-BE49-F238E27FC236}">
                  <a16:creationId xmlns:a16="http://schemas.microsoft.com/office/drawing/2014/main" id="{78002796-050F-4F02-9647-9972898C74A2}"/>
                </a:ext>
              </a:extLst>
            </p:cNvPr>
            <p:cNvSpPr txBox="1"/>
            <p:nvPr/>
          </p:nvSpPr>
          <p:spPr>
            <a:xfrm>
              <a:off x="8889585" y="1939669"/>
              <a:ext cx="1700353" cy="307776"/>
            </a:xfrm>
            <a:prstGeom prst="rect">
              <a:avLst/>
            </a:prstGeom>
            <a:noFill/>
          </p:spPr>
          <p:txBody>
            <a:bodyPr wrap="square" rtlCol="0" anchor="t">
              <a:spAutoFit/>
            </a:bodyPr>
            <a:lstStyle/>
            <a:p>
              <a:pPr algn="ctr"/>
              <a:r>
                <a:rPr lang="ru-RU" altLang="zh-CN" sz="900" b="1" dirty="0">
                  <a:latin typeface="TP-Link Aktiv" panose="020B0504020202020204" pitchFamily="34" charset="0"/>
                  <a:ea typeface="TP-Link Aktiv" panose="020B0504020202020204" pitchFamily="34" charset="0"/>
                  <a:cs typeface="TP-Link Aktiv" panose="020B0504020202020204" pitchFamily="34" charset="0"/>
                </a:rPr>
                <a:t>Отчетность</a:t>
              </a:r>
              <a:endParaRPr lang="zh-CN" altLang="en-US" sz="900" b="1" dirty="0">
                <a:latin typeface="TP-Link Aktiv" panose="020B0504020202020204" pitchFamily="34" charset="0"/>
                <a:ea typeface="TP-Link Aktiv" panose="020B0504020202020204" pitchFamily="34" charset="0"/>
                <a:cs typeface="TP-Link Aktiv" panose="020B0504020202020204" pitchFamily="34" charset="0"/>
              </a:endParaRPr>
            </a:p>
          </p:txBody>
        </p:sp>
      </p:grpSp>
      <p:sp>
        <p:nvSpPr>
          <p:cNvPr id="55" name="文本框 54">
            <a:extLst>
              <a:ext uri="{FF2B5EF4-FFF2-40B4-BE49-F238E27FC236}">
                <a16:creationId xmlns:a16="http://schemas.microsoft.com/office/drawing/2014/main" id="{E1608250-818E-447E-95CE-907071F034A8}"/>
              </a:ext>
            </a:extLst>
          </p:cNvPr>
          <p:cNvSpPr txBox="1"/>
          <p:nvPr/>
        </p:nvSpPr>
        <p:spPr>
          <a:xfrm>
            <a:off x="1253324" y="1714601"/>
            <a:ext cx="2682933" cy="558614"/>
          </a:xfrm>
          <a:prstGeom prst="rect">
            <a:avLst/>
          </a:prstGeom>
          <a:noFill/>
        </p:spPr>
        <p:txBody>
          <a:bodyPr wrap="square" rtlCol="0" anchor="t">
            <a:spAutoFit/>
          </a:bodyPr>
          <a:lstStyle>
            <a:defPPr>
              <a:defRPr lang="zh-CN"/>
            </a:defPPr>
            <a:lvl1pPr>
              <a:defRPr sz="1600" b="1">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stStyle>
          <a:p>
            <a:pPr>
              <a:lnSpc>
                <a:spcPct val="130000"/>
              </a:lnSpc>
            </a:pPr>
            <a:r>
              <a:rPr lang="ru-RU" altLang="zh-CN" sz="1200" dirty="0"/>
              <a:t>Визуализируемый отчет для удобного подведения итогов</a:t>
            </a:r>
            <a:endParaRPr lang="en-US" altLang="zh-CN" sz="1200" dirty="0"/>
          </a:p>
        </p:txBody>
      </p:sp>
      <p:sp>
        <p:nvSpPr>
          <p:cNvPr id="61" name="文本框 60">
            <a:extLst>
              <a:ext uri="{FF2B5EF4-FFF2-40B4-BE49-F238E27FC236}">
                <a16:creationId xmlns:a16="http://schemas.microsoft.com/office/drawing/2014/main" id="{7066829D-2443-4E23-95C0-44804AE94C8A}"/>
              </a:ext>
            </a:extLst>
          </p:cNvPr>
          <p:cNvSpPr txBox="1"/>
          <p:nvPr/>
        </p:nvSpPr>
        <p:spPr>
          <a:xfrm>
            <a:off x="734046" y="2331740"/>
            <a:ext cx="3380754" cy="2182551"/>
          </a:xfrm>
          <a:prstGeom prst="rect">
            <a:avLst/>
          </a:prstGeom>
        </p:spPr>
        <p:txBody>
          <a:bodyPr vert="horz" lIns="68580" tIns="34290" rIns="68580" bIns="34290" rtlCol="0">
            <a:noAutofit/>
          </a:bodyPr>
          <a:lstStyle>
            <a:defPPr>
              <a:defRPr lang="zh-CN"/>
            </a:defPPr>
            <a:lvl1pPr indent="0">
              <a:lnSpc>
                <a:spcPct val="130000"/>
              </a:lnSpc>
              <a:spcBef>
                <a:spcPts val="1000"/>
              </a:spcBef>
              <a:buFont typeface="Arial" panose="020B0604020202020204" pitchFamily="34" charset="0"/>
              <a:buNone/>
              <a:defRPr sz="1200" b="0" i="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28588" indent="-128588">
              <a:buFont typeface="Arial" panose="020B0604020202020204" pitchFamily="34" charset="0"/>
              <a:buChar char="•"/>
            </a:pPr>
            <a:r>
              <a:rPr lang="ru-RU" altLang="zh-CN" sz="900" dirty="0"/>
              <a:t>Шаблоны</a:t>
            </a:r>
          </a:p>
          <a:p>
            <a:pPr marL="128588" indent="-128588">
              <a:buFont typeface="Arial" panose="020B0604020202020204" pitchFamily="34" charset="0"/>
              <a:buChar char="•"/>
            </a:pPr>
            <a:r>
              <a:rPr lang="ru-RU" altLang="zh-CN" sz="900" dirty="0"/>
              <a:t>Настраиваемые индикаторы сети</a:t>
            </a:r>
          </a:p>
          <a:p>
            <a:pPr marL="128588" indent="-128588">
              <a:buFont typeface="Arial" panose="020B0604020202020204" pitchFamily="34" charset="0"/>
              <a:buChar char="•"/>
            </a:pPr>
            <a:r>
              <a:rPr lang="ru-RU" altLang="zh-CN" sz="900" dirty="0"/>
              <a:t>Автоматический или настраиваемый  выбор период времени</a:t>
            </a:r>
          </a:p>
          <a:p>
            <a:pPr marL="128588" indent="-128588">
              <a:buFont typeface="Arial" panose="020B0604020202020204" pitchFamily="34" charset="0"/>
              <a:buChar char="•"/>
            </a:pPr>
            <a:r>
              <a:rPr lang="ru-RU" altLang="zh-CN" sz="900" dirty="0"/>
              <a:t>Графики и таблицы</a:t>
            </a:r>
          </a:p>
          <a:p>
            <a:pPr marL="128588" indent="-128588">
              <a:buFont typeface="Arial" panose="020B0604020202020204" pitchFamily="34" charset="0"/>
              <a:buChar char="•"/>
            </a:pPr>
            <a:r>
              <a:rPr lang="ru-RU" altLang="zh-CN" sz="900" dirty="0"/>
              <a:t>Экспорт в форматы </a:t>
            </a:r>
            <a:r>
              <a:rPr lang="en-US" altLang="zh-CN" sz="900" dirty="0"/>
              <a:t>PDF </a:t>
            </a:r>
            <a:r>
              <a:rPr lang="ru-RU" altLang="zh-CN" sz="900" dirty="0"/>
              <a:t>или </a:t>
            </a:r>
            <a:r>
              <a:rPr lang="en-US" altLang="zh-CN" sz="900" dirty="0"/>
              <a:t>CSV</a:t>
            </a:r>
          </a:p>
          <a:p>
            <a:pPr marL="128588" indent="-128588">
              <a:buFont typeface="Arial" panose="020B0604020202020204" pitchFamily="34" charset="0"/>
              <a:buChar char="•"/>
            </a:pPr>
            <a:r>
              <a:rPr lang="ru-RU" altLang="zh-CN" sz="900" dirty="0"/>
              <a:t>Автоматический периодический отчет (ежемесячно / еженедельно / ежедневно / по расписанию / сейчас) и уведомление по электронной почте</a:t>
            </a:r>
            <a:endParaRPr lang="en-US" altLang="zh-CN" sz="900" dirty="0"/>
          </a:p>
        </p:txBody>
      </p:sp>
      <p:grpSp>
        <p:nvGrpSpPr>
          <p:cNvPr id="67" name="组合 66">
            <a:extLst>
              <a:ext uri="{FF2B5EF4-FFF2-40B4-BE49-F238E27FC236}">
                <a16:creationId xmlns:a16="http://schemas.microsoft.com/office/drawing/2014/main" id="{D804D3E8-39E8-4486-8BAE-2431B3561268}"/>
              </a:ext>
            </a:extLst>
          </p:cNvPr>
          <p:cNvGrpSpPr/>
          <p:nvPr/>
        </p:nvGrpSpPr>
        <p:grpSpPr>
          <a:xfrm>
            <a:off x="795714" y="1750414"/>
            <a:ext cx="459000" cy="459000"/>
            <a:chOff x="1173606" y="2369650"/>
            <a:chExt cx="612000" cy="612000"/>
          </a:xfrm>
        </p:grpSpPr>
        <p:sp>
          <p:nvSpPr>
            <p:cNvPr id="68" name="椭圆 67">
              <a:extLst>
                <a:ext uri="{FF2B5EF4-FFF2-40B4-BE49-F238E27FC236}">
                  <a16:creationId xmlns:a16="http://schemas.microsoft.com/office/drawing/2014/main" id="{558D9AFD-C883-432D-B441-28BBC14513D8}"/>
                </a:ext>
              </a:extLst>
            </p:cNvPr>
            <p:cNvSpPr/>
            <p:nvPr/>
          </p:nvSpPr>
          <p:spPr>
            <a:xfrm>
              <a:off x="1173606" y="2369650"/>
              <a:ext cx="612000" cy="612000"/>
            </a:xfrm>
            <a:prstGeom prst="ellipse">
              <a:avLst/>
            </a:prstGeom>
            <a:solidFill>
              <a:srgbClr val="005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69" name="图片 68">
              <a:extLst>
                <a:ext uri="{FF2B5EF4-FFF2-40B4-BE49-F238E27FC236}">
                  <a16:creationId xmlns:a16="http://schemas.microsoft.com/office/drawing/2014/main" id="{CDFC63CA-21AC-4CEA-A3BE-26D4913985A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308158" y="2485000"/>
              <a:ext cx="342896" cy="381301"/>
            </a:xfrm>
            <a:prstGeom prst="rect">
              <a:avLst/>
            </a:prstGeom>
          </p:spPr>
        </p:pic>
      </p:grpSp>
      <p:sp>
        <p:nvSpPr>
          <p:cNvPr id="70" name="文本框 69">
            <a:extLst>
              <a:ext uri="{FF2B5EF4-FFF2-40B4-BE49-F238E27FC236}">
                <a16:creationId xmlns:a16="http://schemas.microsoft.com/office/drawing/2014/main" id="{A05B31F4-14AE-4364-AFDB-5615CDC010A5}"/>
              </a:ext>
            </a:extLst>
          </p:cNvPr>
          <p:cNvSpPr txBox="1"/>
          <p:nvPr/>
        </p:nvSpPr>
        <p:spPr>
          <a:xfrm>
            <a:off x="5335677" y="3675469"/>
            <a:ext cx="3180729" cy="398043"/>
          </a:xfrm>
          <a:prstGeom prst="rect">
            <a:avLst/>
          </a:prstGeom>
        </p:spPr>
        <p:txBody>
          <a:bodyPr vert="horz" lIns="68580" tIns="34290" rIns="68580" bIns="34290" rtlCol="0">
            <a:noAutofit/>
          </a:bodyPr>
          <a:lstStyle>
            <a:defPPr>
              <a:defRPr lang="zh-CN"/>
            </a:defPPr>
            <a:lvl1pPr indent="0">
              <a:lnSpc>
                <a:spcPct val="130000"/>
              </a:lnSpc>
              <a:spcBef>
                <a:spcPts val="1000"/>
              </a:spcBef>
              <a:buFont typeface="Arial" panose="020B0604020202020204" pitchFamily="34" charset="0"/>
              <a:buNone/>
              <a:defRPr sz="1200" b="0" i="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zh-CN" altLang="en-US" sz="1050" b="1" dirty="0">
                <a:solidFill>
                  <a:srgbClr val="FF0000"/>
                </a:solidFill>
              </a:rPr>
              <a:t>图待更新</a:t>
            </a:r>
            <a:endParaRPr lang="en-US" altLang="zh-CN" sz="1050" b="1" dirty="0">
              <a:solidFill>
                <a:srgbClr val="FF0000"/>
              </a:solidFill>
            </a:endParaRPr>
          </a:p>
        </p:txBody>
      </p:sp>
      <p:pic>
        <p:nvPicPr>
          <p:cNvPr id="3" name="图片 2">
            <a:extLst>
              <a:ext uri="{FF2B5EF4-FFF2-40B4-BE49-F238E27FC236}">
                <a16:creationId xmlns:a16="http://schemas.microsoft.com/office/drawing/2014/main" id="{51AE15B4-063F-4785-AB00-AE79D5959D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29859" y="1840094"/>
            <a:ext cx="4186227" cy="2682047"/>
          </a:xfrm>
          <a:prstGeom prst="rect">
            <a:avLst/>
          </a:prstGeom>
        </p:spPr>
      </p:pic>
      <p:grpSp>
        <p:nvGrpSpPr>
          <p:cNvPr id="56" name="组合 41">
            <a:extLst>
              <a:ext uri="{FF2B5EF4-FFF2-40B4-BE49-F238E27FC236}">
                <a16:creationId xmlns:a16="http://schemas.microsoft.com/office/drawing/2014/main" id="{6519DDB4-9262-0D43-8BD9-72618202601B}"/>
              </a:ext>
            </a:extLst>
          </p:cNvPr>
          <p:cNvGrpSpPr/>
          <p:nvPr/>
        </p:nvGrpSpPr>
        <p:grpSpPr>
          <a:xfrm>
            <a:off x="1588093" y="274577"/>
            <a:ext cx="2432654" cy="340830"/>
            <a:chOff x="1648847" y="1212414"/>
            <a:chExt cx="3723287" cy="454440"/>
          </a:xfrm>
        </p:grpSpPr>
        <p:sp>
          <p:nvSpPr>
            <p:cNvPr id="57" name="矩形: 圆角 45">
              <a:extLst>
                <a:ext uri="{FF2B5EF4-FFF2-40B4-BE49-F238E27FC236}">
                  <a16:creationId xmlns:a16="http://schemas.microsoft.com/office/drawing/2014/main" id="{0B89B1C4-FBA0-BE4B-90AA-3BADE064C29E}"/>
                </a:ext>
              </a:extLst>
            </p:cNvPr>
            <p:cNvSpPr/>
            <p:nvPr/>
          </p:nvSpPr>
          <p:spPr>
            <a:xfrm>
              <a:off x="1648847" y="1277212"/>
              <a:ext cx="3723287" cy="362169"/>
            </a:xfrm>
            <a:prstGeom prst="round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lumMod val="95000"/>
                  </a:schemeClr>
                </a:solidFill>
              </a:endParaRPr>
            </a:p>
          </p:txBody>
        </p:sp>
        <p:sp>
          <p:nvSpPr>
            <p:cNvPr id="64" name="内容占位符 6">
              <a:extLst>
                <a:ext uri="{FF2B5EF4-FFF2-40B4-BE49-F238E27FC236}">
                  <a16:creationId xmlns:a16="http://schemas.microsoft.com/office/drawing/2014/main" id="{00DB220E-BFC3-2C4F-BC88-CC674B73541B}"/>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altLang="zh-CN" sz="900" b="1" dirty="0">
                  <a:solidFill>
                    <a:schemeClr val="tx1"/>
                  </a:solidFill>
                </a:rPr>
                <a:t>Эффективность</a:t>
              </a:r>
            </a:p>
          </p:txBody>
        </p:sp>
      </p:grpSp>
      <p:grpSp>
        <p:nvGrpSpPr>
          <p:cNvPr id="65" name="组合 78">
            <a:extLst>
              <a:ext uri="{FF2B5EF4-FFF2-40B4-BE49-F238E27FC236}">
                <a16:creationId xmlns:a16="http://schemas.microsoft.com/office/drawing/2014/main" id="{3016C95D-2755-DB4B-AA1F-BB13853EECBD}"/>
              </a:ext>
            </a:extLst>
          </p:cNvPr>
          <p:cNvGrpSpPr/>
          <p:nvPr/>
        </p:nvGrpSpPr>
        <p:grpSpPr>
          <a:xfrm>
            <a:off x="4054283" y="274577"/>
            <a:ext cx="2239371" cy="340830"/>
            <a:chOff x="1648847" y="1212414"/>
            <a:chExt cx="3723287" cy="454440"/>
          </a:xfrm>
        </p:grpSpPr>
        <p:sp>
          <p:nvSpPr>
            <p:cNvPr id="66" name="矩形: 圆角 79">
              <a:extLst>
                <a:ext uri="{FF2B5EF4-FFF2-40B4-BE49-F238E27FC236}">
                  <a16:creationId xmlns:a16="http://schemas.microsoft.com/office/drawing/2014/main" id="{4766B4C9-AB60-424C-988E-98067F40BA0A}"/>
                </a:ext>
              </a:extLst>
            </p:cNvPr>
            <p:cNvSpPr/>
            <p:nvPr/>
          </p:nvSpPr>
          <p:spPr>
            <a:xfrm>
              <a:off x="1648847" y="1277212"/>
              <a:ext cx="3723287" cy="362169"/>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zh-CN" sz="900" dirty="0">
                  <a:solidFill>
                    <a:schemeClr val="bg1"/>
                  </a:solidFill>
                </a:rPr>
                <a:t>Безопасность</a:t>
              </a:r>
              <a:endParaRPr lang="zh-CN" altLang="en-US" sz="900" dirty="0">
                <a:solidFill>
                  <a:schemeClr val="bg1"/>
                </a:solidFill>
              </a:endParaRPr>
            </a:p>
          </p:txBody>
        </p:sp>
        <p:sp>
          <p:nvSpPr>
            <p:cNvPr id="71" name="内容占位符 6">
              <a:extLst>
                <a:ext uri="{FF2B5EF4-FFF2-40B4-BE49-F238E27FC236}">
                  <a16:creationId xmlns:a16="http://schemas.microsoft.com/office/drawing/2014/main" id="{C7FC487A-52FC-8848-A5B4-EDF2BB00FC7A}"/>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zh-CN" altLang="en-US" sz="900" dirty="0">
                <a:solidFill>
                  <a:schemeClr val="bg1"/>
                </a:solidFill>
              </a:endParaRPr>
            </a:p>
          </p:txBody>
        </p:sp>
      </p:grpSp>
      <p:grpSp>
        <p:nvGrpSpPr>
          <p:cNvPr id="72" name="组合 81">
            <a:extLst>
              <a:ext uri="{FF2B5EF4-FFF2-40B4-BE49-F238E27FC236}">
                <a16:creationId xmlns:a16="http://schemas.microsoft.com/office/drawing/2014/main" id="{758A1A92-CF7D-BF40-94C8-51F9FEE33A9A}"/>
              </a:ext>
            </a:extLst>
          </p:cNvPr>
          <p:cNvGrpSpPr/>
          <p:nvPr/>
        </p:nvGrpSpPr>
        <p:grpSpPr>
          <a:xfrm>
            <a:off x="6327190" y="274577"/>
            <a:ext cx="2239370" cy="340830"/>
            <a:chOff x="1648847" y="1212414"/>
            <a:chExt cx="3723287" cy="454440"/>
          </a:xfrm>
        </p:grpSpPr>
        <p:sp>
          <p:nvSpPr>
            <p:cNvPr id="73" name="矩形: 圆角 82">
              <a:extLst>
                <a:ext uri="{FF2B5EF4-FFF2-40B4-BE49-F238E27FC236}">
                  <a16:creationId xmlns:a16="http://schemas.microsoft.com/office/drawing/2014/main" id="{F9082F31-C75D-2641-A13C-3B556A8A9E0D}"/>
                </a:ext>
              </a:extLst>
            </p:cNvPr>
            <p:cNvSpPr/>
            <p:nvPr/>
          </p:nvSpPr>
          <p:spPr>
            <a:xfrm>
              <a:off x="1648847" y="1277212"/>
              <a:ext cx="3723287" cy="362169"/>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solidFill>
              </a:endParaRPr>
            </a:p>
          </p:txBody>
        </p:sp>
        <p:sp>
          <p:nvSpPr>
            <p:cNvPr id="74" name="内容占位符 6">
              <a:extLst>
                <a:ext uri="{FF2B5EF4-FFF2-40B4-BE49-F238E27FC236}">
                  <a16:creationId xmlns:a16="http://schemas.microsoft.com/office/drawing/2014/main" id="{72125D72-461B-424D-8324-A9F7D5F29608}"/>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altLang="zh-CN" sz="900" dirty="0">
                  <a:solidFill>
                    <a:schemeClr val="bg1"/>
                  </a:solidFill>
                </a:rPr>
                <a:t>Надежность</a:t>
              </a:r>
              <a:endParaRPr lang="en-US" altLang="zh-CN" sz="900" dirty="0">
                <a:solidFill>
                  <a:schemeClr val="bg1"/>
                </a:solidFill>
              </a:endParaRPr>
            </a:p>
          </p:txBody>
        </p:sp>
      </p:grpSp>
    </p:spTree>
    <p:extLst>
      <p:ext uri="{BB962C8B-B14F-4D97-AF65-F5344CB8AC3E}">
        <p14:creationId xmlns:p14="http://schemas.microsoft.com/office/powerpoint/2010/main" val="2029310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CE4D1DC1-2D58-4100-853D-1593709AF4D8}"/>
              </a:ext>
            </a:extLst>
          </p:cNvPr>
          <p:cNvPicPr>
            <a:picLocks noChangeAspect="1"/>
          </p:cNvPicPr>
          <p:nvPr/>
        </p:nvPicPr>
        <p:blipFill>
          <a:blip r:embed="rId3"/>
          <a:stretch>
            <a:fillRect/>
          </a:stretch>
        </p:blipFill>
        <p:spPr>
          <a:xfrm>
            <a:off x="1138468" y="1296035"/>
            <a:ext cx="6819670" cy="1427502"/>
          </a:xfrm>
          <a:prstGeom prst="rect">
            <a:avLst/>
          </a:prstGeom>
        </p:spPr>
      </p:pic>
      <p:sp>
        <p:nvSpPr>
          <p:cNvPr id="7" name="灯片编号占位符 21"/>
          <p:cNvSpPr>
            <a:spLocks noGrp="1"/>
          </p:cNvSpPr>
          <p:nvPr>
            <p:ph type="sldNum" sz="quarter" idx="12"/>
          </p:nvPr>
        </p:nvSpPr>
        <p:spPr>
          <a:xfrm>
            <a:off x="8566561" y="4838070"/>
            <a:ext cx="540932" cy="273844"/>
          </a:xfrm>
        </p:spPr>
        <p:txBody>
          <a:bodyPr/>
          <a:lstStyle/>
          <a:p>
            <a:fld id="{8045E168-1219-CD4A-80ED-4291B526AB8C}" type="slidenum">
              <a:rPr kumimoji="1" lang="zh-CN" altLang="en-US" smtClean="0"/>
              <a:t>21</a:t>
            </a:fld>
            <a:endParaRPr kumimoji="1" lang="zh-CN" altLang="en-US" dirty="0"/>
          </a:p>
        </p:txBody>
      </p:sp>
      <p:sp>
        <p:nvSpPr>
          <p:cNvPr id="13" name="文本框 12"/>
          <p:cNvSpPr txBox="1"/>
          <p:nvPr/>
        </p:nvSpPr>
        <p:spPr>
          <a:xfrm>
            <a:off x="1287960" y="878017"/>
            <a:ext cx="7441702" cy="461665"/>
          </a:xfrm>
          <a:prstGeom prst="rect">
            <a:avLst/>
          </a:prstGeom>
          <a:noFill/>
        </p:spPr>
        <p:txBody>
          <a:bodyPr wrap="square" rtlCol="0" anchor="t">
            <a:spAutoFit/>
          </a:bodyPr>
          <a:lstStyle>
            <a:defPPr>
              <a:defRPr lang="zh-CN"/>
            </a:defPPr>
            <a:lvl1pPr>
              <a:defRPr sz="1600" b="1">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stStyle>
          <a:p>
            <a:r>
              <a:rPr lang="ru-RU" altLang="zh-CN" sz="1200" dirty="0"/>
              <a:t>Лучшая защита пользователей за счет отделения данных управления от данных пользователя</a:t>
            </a:r>
            <a:r>
              <a:rPr lang="en-US" altLang="zh-CN" sz="1200" dirty="0"/>
              <a:t>*</a:t>
            </a:r>
            <a:endParaRPr lang="zh-CN" altLang="en-US" sz="1200" dirty="0"/>
          </a:p>
        </p:txBody>
      </p:sp>
      <p:sp>
        <p:nvSpPr>
          <p:cNvPr id="15" name="文本框 14"/>
          <p:cNvSpPr txBox="1"/>
          <p:nvPr/>
        </p:nvSpPr>
        <p:spPr>
          <a:xfrm>
            <a:off x="1287961" y="3123523"/>
            <a:ext cx="6894737" cy="461665"/>
          </a:xfrm>
          <a:prstGeom prst="rect">
            <a:avLst/>
          </a:prstGeom>
          <a:noFill/>
        </p:spPr>
        <p:txBody>
          <a:bodyPr wrap="square" rtlCol="0" anchor="t">
            <a:spAutoFit/>
          </a:bodyPr>
          <a:lstStyle>
            <a:defPPr>
              <a:defRPr lang="zh-CN"/>
            </a:defPPr>
            <a:lvl1pPr>
              <a:defRPr sz="1600" b="1">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stStyle>
          <a:p>
            <a:r>
              <a:rPr lang="ru-RU" altLang="zh-CN" sz="1200" dirty="0"/>
              <a:t>Межсетевой экран и расширенные функции безопасности обеспечивают дополнительную защиту сети и данных</a:t>
            </a:r>
            <a:endParaRPr lang="en-US" altLang="zh-CN" sz="1200" dirty="0"/>
          </a:p>
        </p:txBody>
      </p:sp>
      <p:pic>
        <p:nvPicPr>
          <p:cNvPr id="2054" name="Picture 6" descr="https://www.tp-link.com/assets/images/static/omada-sdn/i-img2.png"/>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1485400" y="3667565"/>
            <a:ext cx="574766" cy="4857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s://www.tp-link.com/assets/images/static/omada-sdn/i-img2.png"/>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7097478" y="3634716"/>
            <a:ext cx="548641" cy="4857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s://www.tp-link.com/assets/images/static/omada-sdn/i-img2.png"/>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3773187" y="3662128"/>
            <a:ext cx="457201" cy="4857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ttps://www.tp-link.com/assets/images/static/omada-sdn/i-img2.png"/>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2688983" y="3690212"/>
            <a:ext cx="411752" cy="4857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ttps://www.tp-link.com/assets/images/static/omada-sdn/i-img2.png"/>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6018465" y="3662128"/>
            <a:ext cx="444682" cy="4857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ttps://www.tp-link.com/assets/images/static/omada-sdn/i-img2.png"/>
          <p:cNvPicPr>
            <a:picLocks noChangeAspect="1"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4902841" y="3673242"/>
            <a:ext cx="444137" cy="485775"/>
          </a:xfrm>
          <a:prstGeom prst="rect">
            <a:avLst/>
          </a:prstGeom>
          <a:noFill/>
          <a:extLst>
            <a:ext uri="{909E8E84-426E-40DD-AFC4-6F175D3DCCD1}">
              <a14:hiddenFill xmlns:a14="http://schemas.microsoft.com/office/drawing/2010/main">
                <a:solidFill>
                  <a:srgbClr val="FFFFFF"/>
                </a:solidFill>
              </a14:hiddenFill>
            </a:ext>
          </a:extLst>
        </p:spPr>
      </p:pic>
      <p:sp>
        <p:nvSpPr>
          <p:cNvPr id="23" name="文本框 22"/>
          <p:cNvSpPr txBox="1"/>
          <p:nvPr/>
        </p:nvSpPr>
        <p:spPr>
          <a:xfrm>
            <a:off x="1568602" y="4198651"/>
            <a:ext cx="377026" cy="207749"/>
          </a:xfrm>
          <a:prstGeom prst="rect">
            <a:avLst/>
          </a:prstGeom>
          <a:noFill/>
        </p:spPr>
        <p:txBody>
          <a:bodyPr wrap="none" rtlCol="0">
            <a:spAutoFit/>
          </a:bodyPr>
          <a:lstStyle/>
          <a:p>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VPN</a:t>
            </a:r>
            <a:endParaRPr lang="zh-CN" altLang="en-US" sz="750" dirty="0">
              <a:solidFill>
                <a:srgbClr val="005564"/>
              </a:solidFill>
              <a:latin typeface="TP-Link Aktiv" panose="020B0504020202020204" pitchFamily="34" charset="0"/>
              <a:ea typeface="Arial Unicode MS" panose="020B0604020202020204" pitchFamily="34" charset="-122"/>
              <a:cs typeface="TP-Link Aktiv" panose="020B0504020202020204" pitchFamily="34" charset="0"/>
            </a:endParaRPr>
          </a:p>
        </p:txBody>
      </p:sp>
      <p:sp>
        <p:nvSpPr>
          <p:cNvPr id="24" name="文本框 23"/>
          <p:cNvSpPr txBox="1"/>
          <p:nvPr/>
        </p:nvSpPr>
        <p:spPr>
          <a:xfrm>
            <a:off x="2659699" y="4175987"/>
            <a:ext cx="518091" cy="207749"/>
          </a:xfrm>
          <a:prstGeom prst="rect">
            <a:avLst/>
          </a:prstGeom>
          <a:noFill/>
        </p:spPr>
        <p:txBody>
          <a:bodyPr wrap="none" rtlCol="0">
            <a:spAutoFit/>
          </a:bodyPr>
          <a:lstStyle/>
          <a:p>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Firewall</a:t>
            </a:r>
            <a:endParaRPr lang="zh-CN" altLang="en-US" sz="750" dirty="0">
              <a:solidFill>
                <a:srgbClr val="005564"/>
              </a:solidFill>
              <a:latin typeface="TP-Link Aktiv" panose="020B0504020202020204" pitchFamily="34" charset="0"/>
              <a:ea typeface="Arial Unicode MS" panose="020B0604020202020204" pitchFamily="34" charset="-122"/>
              <a:cs typeface="TP-Link Aktiv" panose="020B0504020202020204" pitchFamily="34" charset="0"/>
            </a:endParaRPr>
          </a:p>
        </p:txBody>
      </p:sp>
      <p:sp>
        <p:nvSpPr>
          <p:cNvPr id="25" name="文本框 24"/>
          <p:cNvSpPr txBox="1"/>
          <p:nvPr/>
        </p:nvSpPr>
        <p:spPr>
          <a:xfrm>
            <a:off x="3644757" y="4151391"/>
            <a:ext cx="750526" cy="323165"/>
          </a:xfrm>
          <a:prstGeom prst="rect">
            <a:avLst/>
          </a:prstGeom>
          <a:noFill/>
        </p:spPr>
        <p:txBody>
          <a:bodyPr wrap="none" rtlCol="0">
            <a:spAutoFit/>
          </a:bodyPr>
          <a:lstStyle/>
          <a:p>
            <a:pPr algn="ct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URL/IP/MAC </a:t>
            </a:r>
          </a:p>
          <a:p>
            <a:pPr algn="ctr"/>
            <a:r>
              <a:rPr lang="ru-RU"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Фильтрация</a:t>
            </a:r>
            <a:endParaRPr lang="zh-CN" altLang="en-US" sz="750" dirty="0">
              <a:solidFill>
                <a:srgbClr val="005564"/>
              </a:solidFill>
              <a:latin typeface="TP-Link Aktiv" panose="020B0504020202020204" pitchFamily="34" charset="0"/>
              <a:ea typeface="Arial Unicode MS" panose="020B0604020202020204" pitchFamily="34" charset="-122"/>
              <a:cs typeface="TP-Link Aktiv" panose="020B0504020202020204" pitchFamily="34" charset="0"/>
            </a:endParaRPr>
          </a:p>
        </p:txBody>
      </p:sp>
      <p:sp>
        <p:nvSpPr>
          <p:cNvPr id="26" name="文本框 25"/>
          <p:cNvSpPr txBox="1"/>
          <p:nvPr/>
        </p:nvSpPr>
        <p:spPr>
          <a:xfrm>
            <a:off x="4639078" y="4198650"/>
            <a:ext cx="1016625" cy="207749"/>
          </a:xfrm>
          <a:prstGeom prst="rect">
            <a:avLst/>
          </a:prstGeom>
          <a:noFill/>
        </p:spPr>
        <p:txBody>
          <a:bodyPr wrap="none" rtlCol="0">
            <a:spAutoFit/>
          </a:bodyPr>
          <a:lstStyle/>
          <a:p>
            <a:r>
              <a:rPr lang="ru-RU"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Контроль доступа</a:t>
            </a:r>
            <a:endParaRPr lang="zh-CN" altLang="en-US" sz="750" dirty="0">
              <a:solidFill>
                <a:srgbClr val="005564"/>
              </a:solidFill>
              <a:latin typeface="TP-Link Aktiv" panose="020B0504020202020204" pitchFamily="34" charset="0"/>
              <a:ea typeface="Arial Unicode MS" panose="020B0604020202020204" pitchFamily="34" charset="-122"/>
              <a:cs typeface="TP-Link Aktiv" panose="020B0504020202020204" pitchFamily="34" charset="0"/>
            </a:endParaRPr>
          </a:p>
        </p:txBody>
      </p:sp>
      <p:sp>
        <p:nvSpPr>
          <p:cNvPr id="27" name="文本框 26"/>
          <p:cNvSpPr txBox="1"/>
          <p:nvPr/>
        </p:nvSpPr>
        <p:spPr>
          <a:xfrm>
            <a:off x="5742330" y="4152486"/>
            <a:ext cx="1082348" cy="323165"/>
          </a:xfrm>
          <a:prstGeom prst="rect">
            <a:avLst/>
          </a:prstGeom>
          <a:noFill/>
        </p:spPr>
        <p:txBody>
          <a:bodyPr wrap="none" rtlCol="0">
            <a:spAutoFit/>
          </a:bodyPr>
          <a:lstStyle/>
          <a:p>
            <a:pPr algn="ctr"/>
            <a:r>
              <a:rPr lang="ru-RU"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Продвинутое</a:t>
            </a: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 </a:t>
            </a:r>
          </a:p>
          <a:p>
            <a:pPr algn="ct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WPA3 </a:t>
            </a:r>
            <a:r>
              <a:rPr lang="ru-RU"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Шифрование</a:t>
            </a:r>
            <a:endParaRPr lang="zh-CN" altLang="en-US" sz="750" dirty="0">
              <a:solidFill>
                <a:srgbClr val="005564"/>
              </a:solidFill>
              <a:latin typeface="TP-Link Aktiv" panose="020B0504020202020204" pitchFamily="34" charset="0"/>
              <a:ea typeface="Arial Unicode MS" panose="020B0604020202020204" pitchFamily="34" charset="-122"/>
              <a:cs typeface="TP-Link Aktiv" panose="020B0504020202020204" pitchFamily="34" charset="0"/>
            </a:endParaRPr>
          </a:p>
        </p:txBody>
      </p:sp>
      <p:sp>
        <p:nvSpPr>
          <p:cNvPr id="28" name="文本框 27"/>
          <p:cNvSpPr txBox="1"/>
          <p:nvPr/>
        </p:nvSpPr>
        <p:spPr>
          <a:xfrm>
            <a:off x="6826775" y="4134909"/>
            <a:ext cx="1125629" cy="207749"/>
          </a:xfrm>
          <a:prstGeom prst="rect">
            <a:avLst/>
          </a:prstGeom>
          <a:noFill/>
        </p:spPr>
        <p:txBody>
          <a:bodyPr wrap="none" rtlCol="0">
            <a:spAutoFit/>
          </a:bodyPr>
          <a:lstStyle/>
          <a:p>
            <a:pPr algn="ctr"/>
            <a:r>
              <a:rPr lang="ru-RU"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Портал авторизации</a:t>
            </a:r>
            <a:endParaRPr lang="zh-CN" altLang="en-US" sz="750" dirty="0">
              <a:solidFill>
                <a:srgbClr val="005564"/>
              </a:solidFill>
              <a:latin typeface="TP-Link Aktiv" panose="020B0504020202020204" pitchFamily="34" charset="0"/>
              <a:ea typeface="Arial Unicode MS" panose="020B0604020202020204" pitchFamily="34" charset="-122"/>
              <a:cs typeface="TP-Link Aktiv" panose="020B0504020202020204" pitchFamily="34" charset="0"/>
            </a:endParaRPr>
          </a:p>
        </p:txBody>
      </p:sp>
      <p:sp>
        <p:nvSpPr>
          <p:cNvPr id="29" name="文本框 28">
            <a:extLst>
              <a:ext uri="{FF2B5EF4-FFF2-40B4-BE49-F238E27FC236}">
                <a16:creationId xmlns:a16="http://schemas.microsoft.com/office/drawing/2014/main" id="{8998101F-AF57-4EA3-A162-076BEAEFA4FE}"/>
              </a:ext>
            </a:extLst>
          </p:cNvPr>
          <p:cNvSpPr txBox="1"/>
          <p:nvPr/>
        </p:nvSpPr>
        <p:spPr>
          <a:xfrm>
            <a:off x="899156" y="4882220"/>
            <a:ext cx="3147743" cy="192938"/>
          </a:xfrm>
          <a:prstGeom prst="rect">
            <a:avLst/>
          </a:prstGeom>
          <a:noFill/>
        </p:spPr>
        <p:txBody>
          <a:bodyPr wrap="square" rtlCol="0">
            <a:spAutoFit/>
          </a:bodyPr>
          <a:lstStyle>
            <a:defPPr>
              <a:defRPr lang="zh-CN"/>
            </a:defPPr>
            <a:lvl1pPr>
              <a:lnSpc>
                <a:spcPct val="120000"/>
              </a:lnSpc>
              <a:defRPr kumimoji="1" sz="800" baseline="30000">
                <a:solidFill>
                  <a:schemeClr val="bg1">
                    <a:lumMod val="50000"/>
                  </a:schemeClr>
                </a:solidFill>
                <a:latin typeface="Arial" panose="020F0502020204030204"/>
                <a:ea typeface="微软雅黑"/>
              </a:defRPr>
            </a:lvl1pPr>
          </a:lstStyle>
          <a:p>
            <a:r>
              <a:rPr lang="da-DK" altLang="zh-CN" sz="600" baseline="0" dirty="0"/>
              <a:t>*</a:t>
            </a:r>
            <a:r>
              <a:rPr lang="en-US" altLang="zh-CN" sz="600" baseline="0" dirty="0"/>
              <a:t>These functions require the use of the Omada Cloud-Based Controller.</a:t>
            </a:r>
          </a:p>
        </p:txBody>
      </p:sp>
      <p:grpSp>
        <p:nvGrpSpPr>
          <p:cNvPr id="31" name="组合 30">
            <a:extLst>
              <a:ext uri="{FF2B5EF4-FFF2-40B4-BE49-F238E27FC236}">
                <a16:creationId xmlns:a16="http://schemas.microsoft.com/office/drawing/2014/main" id="{76779923-95AE-40E8-9980-21D1187C2AC7}"/>
              </a:ext>
            </a:extLst>
          </p:cNvPr>
          <p:cNvGrpSpPr/>
          <p:nvPr/>
        </p:nvGrpSpPr>
        <p:grpSpPr>
          <a:xfrm>
            <a:off x="1588094" y="275770"/>
            <a:ext cx="2432654" cy="340830"/>
            <a:chOff x="1648847" y="1212414"/>
            <a:chExt cx="3723287" cy="454440"/>
          </a:xfrm>
        </p:grpSpPr>
        <p:sp>
          <p:nvSpPr>
            <p:cNvPr id="32" name="矩形: 圆角 31">
              <a:extLst>
                <a:ext uri="{FF2B5EF4-FFF2-40B4-BE49-F238E27FC236}">
                  <a16:creationId xmlns:a16="http://schemas.microsoft.com/office/drawing/2014/main" id="{BEDF95E9-BE99-4E9C-9E10-F6A1CF72D3E9}"/>
                </a:ext>
              </a:extLst>
            </p:cNvPr>
            <p:cNvSpPr/>
            <p:nvPr/>
          </p:nvSpPr>
          <p:spPr>
            <a:xfrm>
              <a:off x="1648847" y="1277212"/>
              <a:ext cx="3723287" cy="362169"/>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solidFill>
              </a:endParaRPr>
            </a:p>
          </p:txBody>
        </p:sp>
        <p:sp>
          <p:nvSpPr>
            <p:cNvPr id="33" name="内容占位符 6">
              <a:extLst>
                <a:ext uri="{FF2B5EF4-FFF2-40B4-BE49-F238E27FC236}">
                  <a16:creationId xmlns:a16="http://schemas.microsoft.com/office/drawing/2014/main" id="{9BC1CCFB-C8C5-468B-9FF8-1E52478E56D2}"/>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altLang="zh-CN" sz="900" dirty="0">
                  <a:solidFill>
                    <a:schemeClr val="bg1"/>
                  </a:solidFill>
                </a:rPr>
                <a:t>Эффективность</a:t>
              </a:r>
              <a:endParaRPr lang="zh-CN" altLang="en-US" sz="900" dirty="0">
                <a:solidFill>
                  <a:schemeClr val="bg1"/>
                </a:solidFill>
              </a:endParaRPr>
            </a:p>
          </p:txBody>
        </p:sp>
      </p:grpSp>
      <p:grpSp>
        <p:nvGrpSpPr>
          <p:cNvPr id="34" name="组合 33">
            <a:extLst>
              <a:ext uri="{FF2B5EF4-FFF2-40B4-BE49-F238E27FC236}">
                <a16:creationId xmlns:a16="http://schemas.microsoft.com/office/drawing/2014/main" id="{524FC38F-7456-44D3-8D57-F965A4F7CAE1}"/>
              </a:ext>
            </a:extLst>
          </p:cNvPr>
          <p:cNvGrpSpPr/>
          <p:nvPr/>
        </p:nvGrpSpPr>
        <p:grpSpPr>
          <a:xfrm>
            <a:off x="4054284" y="275770"/>
            <a:ext cx="2239371" cy="340830"/>
            <a:chOff x="1648847" y="1212414"/>
            <a:chExt cx="3723287" cy="454440"/>
          </a:xfrm>
        </p:grpSpPr>
        <p:sp>
          <p:nvSpPr>
            <p:cNvPr id="35" name="矩形: 圆角 34">
              <a:extLst>
                <a:ext uri="{FF2B5EF4-FFF2-40B4-BE49-F238E27FC236}">
                  <a16:creationId xmlns:a16="http://schemas.microsoft.com/office/drawing/2014/main" id="{9085FB91-97D6-402C-99F3-32FBA155D622}"/>
                </a:ext>
              </a:extLst>
            </p:cNvPr>
            <p:cNvSpPr/>
            <p:nvPr/>
          </p:nvSpPr>
          <p:spPr>
            <a:xfrm>
              <a:off x="1648847" y="1277212"/>
              <a:ext cx="3723287" cy="362169"/>
            </a:xfrm>
            <a:prstGeom prst="round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solidFill>
              </a:endParaRPr>
            </a:p>
          </p:txBody>
        </p:sp>
        <p:sp>
          <p:nvSpPr>
            <p:cNvPr id="36" name="内容占位符 6">
              <a:extLst>
                <a:ext uri="{FF2B5EF4-FFF2-40B4-BE49-F238E27FC236}">
                  <a16:creationId xmlns:a16="http://schemas.microsoft.com/office/drawing/2014/main" id="{CBC41F8B-254D-4C38-90EA-C790A42FC7B0}"/>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altLang="zh-CN" sz="900" b="1" dirty="0">
                  <a:solidFill>
                    <a:schemeClr val="tx1"/>
                  </a:solidFill>
                </a:rPr>
                <a:t>Безопасность</a:t>
              </a:r>
              <a:endParaRPr lang="zh-CN" altLang="en-US" sz="900" b="1" dirty="0">
                <a:solidFill>
                  <a:schemeClr val="tx1"/>
                </a:solidFill>
              </a:endParaRPr>
            </a:p>
          </p:txBody>
        </p:sp>
      </p:grpSp>
      <p:grpSp>
        <p:nvGrpSpPr>
          <p:cNvPr id="37" name="组合 36">
            <a:extLst>
              <a:ext uri="{FF2B5EF4-FFF2-40B4-BE49-F238E27FC236}">
                <a16:creationId xmlns:a16="http://schemas.microsoft.com/office/drawing/2014/main" id="{ED08850B-C968-4EA7-A050-2A72E054EFF5}"/>
              </a:ext>
            </a:extLst>
          </p:cNvPr>
          <p:cNvGrpSpPr/>
          <p:nvPr/>
        </p:nvGrpSpPr>
        <p:grpSpPr>
          <a:xfrm>
            <a:off x="6327190" y="275770"/>
            <a:ext cx="2239370" cy="340830"/>
            <a:chOff x="1648847" y="1212414"/>
            <a:chExt cx="3723287" cy="454440"/>
          </a:xfrm>
        </p:grpSpPr>
        <p:sp>
          <p:nvSpPr>
            <p:cNvPr id="38" name="矩形: 圆角 37">
              <a:extLst>
                <a:ext uri="{FF2B5EF4-FFF2-40B4-BE49-F238E27FC236}">
                  <a16:creationId xmlns:a16="http://schemas.microsoft.com/office/drawing/2014/main" id="{E102E73F-760C-41EA-A067-37A315FDA15C}"/>
                </a:ext>
              </a:extLst>
            </p:cNvPr>
            <p:cNvSpPr/>
            <p:nvPr/>
          </p:nvSpPr>
          <p:spPr>
            <a:xfrm>
              <a:off x="1648847" y="1277212"/>
              <a:ext cx="3723287" cy="362169"/>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solidFill>
              </a:endParaRPr>
            </a:p>
          </p:txBody>
        </p:sp>
        <p:sp>
          <p:nvSpPr>
            <p:cNvPr id="39" name="内容占位符 6">
              <a:extLst>
                <a:ext uri="{FF2B5EF4-FFF2-40B4-BE49-F238E27FC236}">
                  <a16:creationId xmlns:a16="http://schemas.microsoft.com/office/drawing/2014/main" id="{218A7C57-42FC-483E-AED8-EA47BBA792E7}"/>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altLang="zh-CN" sz="900" dirty="0">
                  <a:solidFill>
                    <a:schemeClr val="bg1"/>
                  </a:solidFill>
                </a:rPr>
                <a:t>Надежность</a:t>
              </a:r>
              <a:endParaRPr lang="en-US" altLang="zh-CN" sz="900" dirty="0">
                <a:solidFill>
                  <a:schemeClr val="bg1"/>
                </a:solidFill>
              </a:endParaRPr>
            </a:p>
          </p:txBody>
        </p:sp>
      </p:grpSp>
      <p:pic>
        <p:nvPicPr>
          <p:cNvPr id="40" name="图片 39">
            <a:extLst>
              <a:ext uri="{FF2B5EF4-FFF2-40B4-BE49-F238E27FC236}">
                <a16:creationId xmlns:a16="http://schemas.microsoft.com/office/drawing/2014/main" id="{8AE7FDBD-5C66-4447-9B88-DC643031704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04896" y="320219"/>
            <a:ext cx="828068" cy="254007"/>
          </a:xfrm>
          <a:prstGeom prst="rect">
            <a:avLst/>
          </a:prstGeom>
        </p:spPr>
      </p:pic>
      <p:grpSp>
        <p:nvGrpSpPr>
          <p:cNvPr id="8" name="组合 7">
            <a:extLst>
              <a:ext uri="{FF2B5EF4-FFF2-40B4-BE49-F238E27FC236}">
                <a16:creationId xmlns:a16="http://schemas.microsoft.com/office/drawing/2014/main" id="{5A1F13C2-1861-4F6A-9C1B-77A8468A4047}"/>
              </a:ext>
            </a:extLst>
          </p:cNvPr>
          <p:cNvGrpSpPr/>
          <p:nvPr/>
        </p:nvGrpSpPr>
        <p:grpSpPr>
          <a:xfrm>
            <a:off x="777500" y="775474"/>
            <a:ext cx="459000" cy="459000"/>
            <a:chOff x="1036666" y="1033965"/>
            <a:chExt cx="612000" cy="612000"/>
          </a:xfrm>
        </p:grpSpPr>
        <p:sp>
          <p:nvSpPr>
            <p:cNvPr id="41" name="椭圆 40">
              <a:extLst>
                <a:ext uri="{FF2B5EF4-FFF2-40B4-BE49-F238E27FC236}">
                  <a16:creationId xmlns:a16="http://schemas.microsoft.com/office/drawing/2014/main" id="{4CDE0011-E193-403C-842F-92067D148FAE}"/>
                </a:ext>
              </a:extLst>
            </p:cNvPr>
            <p:cNvSpPr/>
            <p:nvPr/>
          </p:nvSpPr>
          <p:spPr>
            <a:xfrm>
              <a:off x="1036666" y="1033965"/>
              <a:ext cx="612000" cy="612000"/>
            </a:xfrm>
            <a:prstGeom prst="ellipse">
              <a:avLst/>
            </a:prstGeom>
            <a:solidFill>
              <a:srgbClr val="005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6" name="图片 5">
              <a:extLst>
                <a:ext uri="{FF2B5EF4-FFF2-40B4-BE49-F238E27FC236}">
                  <a16:creationId xmlns:a16="http://schemas.microsoft.com/office/drawing/2014/main" id="{4E13C382-80F8-49DD-B61B-7A8109BA190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06180" y="1114965"/>
              <a:ext cx="472973" cy="450000"/>
            </a:xfrm>
            <a:prstGeom prst="rect">
              <a:avLst/>
            </a:prstGeom>
          </p:spPr>
        </p:pic>
      </p:grpSp>
      <p:grpSp>
        <p:nvGrpSpPr>
          <p:cNvPr id="11" name="组合 10">
            <a:extLst>
              <a:ext uri="{FF2B5EF4-FFF2-40B4-BE49-F238E27FC236}">
                <a16:creationId xmlns:a16="http://schemas.microsoft.com/office/drawing/2014/main" id="{24DFAFB4-9937-4601-B68C-7EB0AC328115}"/>
              </a:ext>
            </a:extLst>
          </p:cNvPr>
          <p:cNvGrpSpPr/>
          <p:nvPr/>
        </p:nvGrpSpPr>
        <p:grpSpPr>
          <a:xfrm>
            <a:off x="777500" y="3020980"/>
            <a:ext cx="459000" cy="459000"/>
            <a:chOff x="1036666" y="4008986"/>
            <a:chExt cx="612000" cy="612000"/>
          </a:xfrm>
        </p:grpSpPr>
        <p:sp>
          <p:nvSpPr>
            <p:cNvPr id="42" name="椭圆 41">
              <a:extLst>
                <a:ext uri="{FF2B5EF4-FFF2-40B4-BE49-F238E27FC236}">
                  <a16:creationId xmlns:a16="http://schemas.microsoft.com/office/drawing/2014/main" id="{57AC39A0-FCFF-4385-A311-0A123FE3EF48}"/>
                </a:ext>
              </a:extLst>
            </p:cNvPr>
            <p:cNvSpPr/>
            <p:nvPr/>
          </p:nvSpPr>
          <p:spPr>
            <a:xfrm>
              <a:off x="1036666" y="4008986"/>
              <a:ext cx="612000" cy="612000"/>
            </a:xfrm>
            <a:prstGeom prst="ellipse">
              <a:avLst/>
            </a:prstGeom>
            <a:solidFill>
              <a:srgbClr val="005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0" name="图片 9">
              <a:extLst>
                <a:ext uri="{FF2B5EF4-FFF2-40B4-BE49-F238E27FC236}">
                  <a16:creationId xmlns:a16="http://schemas.microsoft.com/office/drawing/2014/main" id="{F00F8B5D-0EED-49FD-8436-333D75F1E5D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57907" y="4080986"/>
              <a:ext cx="369519" cy="468000"/>
            </a:xfrm>
            <a:prstGeom prst="rect">
              <a:avLst/>
            </a:prstGeom>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灯片编号占位符 21"/>
          <p:cNvSpPr>
            <a:spLocks noGrp="1"/>
          </p:cNvSpPr>
          <p:nvPr>
            <p:ph type="sldNum" sz="quarter" idx="12"/>
          </p:nvPr>
        </p:nvSpPr>
        <p:spPr/>
        <p:txBody>
          <a:bodyPr/>
          <a:lstStyle/>
          <a:p>
            <a:fld id="{8045E168-1219-CD4A-80ED-4291B526AB8C}" type="slidenum">
              <a:rPr kumimoji="1" lang="zh-CN" altLang="en-US" smtClean="0"/>
              <a:t>22</a:t>
            </a:fld>
            <a:endParaRPr kumimoji="1" lang="zh-CN" altLang="en-US" dirty="0"/>
          </a:p>
        </p:txBody>
      </p:sp>
      <p:grpSp>
        <p:nvGrpSpPr>
          <p:cNvPr id="8" name="组合 7">
            <a:extLst>
              <a:ext uri="{FF2B5EF4-FFF2-40B4-BE49-F238E27FC236}">
                <a16:creationId xmlns:a16="http://schemas.microsoft.com/office/drawing/2014/main" id="{5C0708E7-BF3C-4BAD-9E10-91CF2398D4EF}"/>
              </a:ext>
            </a:extLst>
          </p:cNvPr>
          <p:cNvGrpSpPr/>
          <p:nvPr/>
        </p:nvGrpSpPr>
        <p:grpSpPr>
          <a:xfrm>
            <a:off x="2522472" y="855866"/>
            <a:ext cx="3802129" cy="3726086"/>
            <a:chOff x="3363295" y="1354931"/>
            <a:chExt cx="5069505" cy="4968115"/>
          </a:xfrm>
        </p:grpSpPr>
        <p:pic>
          <p:nvPicPr>
            <p:cNvPr id="6" name="图片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63295" y="1354931"/>
              <a:ext cx="5069505" cy="4968115"/>
            </a:xfrm>
            <a:prstGeom prst="rect">
              <a:avLst/>
            </a:prstGeom>
          </p:spPr>
        </p:pic>
        <p:sp>
          <p:nvSpPr>
            <p:cNvPr id="7" name="文本框 6"/>
            <p:cNvSpPr txBox="1"/>
            <p:nvPr/>
          </p:nvSpPr>
          <p:spPr>
            <a:xfrm>
              <a:off x="5142099" y="3433980"/>
              <a:ext cx="1545355" cy="769441"/>
            </a:xfrm>
            <a:prstGeom prst="rect">
              <a:avLst/>
            </a:prstGeom>
            <a:noFill/>
          </p:spPr>
          <p:txBody>
            <a:bodyPr wrap="square" rtlCol="0">
              <a:spAutoFit/>
            </a:bodyPr>
            <a:lstStyle/>
            <a:p>
              <a:pPr algn="ctr"/>
              <a:r>
                <a:rPr kumimoji="1" lang="ru-RU" altLang="zh-CN" dirty="0">
                  <a:latin typeface="Arial" panose="020B0604020202020204" pitchFamily="34" charset="0"/>
                  <a:ea typeface="TP-Link Aktiv Medium" panose="020B0504020202020204" pitchFamily="34" charset="0"/>
                  <a:cs typeface="Arial" panose="020B0604020202020204" pitchFamily="34" charset="0"/>
                </a:rPr>
                <a:t>Высокая</a:t>
              </a:r>
            </a:p>
            <a:p>
              <a:pPr algn="ctr"/>
              <a:r>
                <a:rPr kumimoji="1" lang="ru-RU" altLang="zh-CN" sz="1350" dirty="0">
                  <a:latin typeface="Arial" panose="020B0604020202020204" pitchFamily="34" charset="0"/>
                  <a:ea typeface="TP-Link Aktiv Medium" panose="020B0504020202020204" pitchFamily="34" charset="0"/>
                  <a:cs typeface="Arial" panose="020B0604020202020204" pitchFamily="34" charset="0"/>
                </a:rPr>
                <a:t>Надежность</a:t>
              </a:r>
              <a:endParaRPr kumimoji="1" lang="zh-CN" altLang="en-US" dirty="0">
                <a:latin typeface="Arial" panose="020B0604020202020204" pitchFamily="34" charset="0"/>
                <a:cs typeface="Arial" panose="020B0604020202020204" pitchFamily="34" charset="0"/>
              </a:endParaRPr>
            </a:p>
          </p:txBody>
        </p:sp>
        <p:sp>
          <p:nvSpPr>
            <p:cNvPr id="15" name="文本框 14"/>
            <p:cNvSpPr txBox="1"/>
            <p:nvPr/>
          </p:nvSpPr>
          <p:spPr>
            <a:xfrm>
              <a:off x="5115199" y="2153468"/>
              <a:ext cx="1599156" cy="754052"/>
            </a:xfrm>
            <a:prstGeom prst="rect">
              <a:avLst/>
            </a:prstGeom>
            <a:noFill/>
          </p:spPr>
          <p:txBody>
            <a:bodyPr wrap="none" rtlCol="0">
              <a:spAutoFit/>
            </a:bodyPr>
            <a:lstStyle/>
            <a:p>
              <a:pPr algn="ctr"/>
              <a:r>
                <a:rPr kumimoji="1" lang="en-US" altLang="zh-CN" sz="2100" dirty="0">
                  <a:solidFill>
                    <a:schemeClr val="bg1"/>
                  </a:solidFill>
                  <a:latin typeface="Arial" panose="020B0604020202020204" pitchFamily="34" charset="0"/>
                  <a:ea typeface="TP-Link Aktiv Medium" panose="020B0504020202020204" pitchFamily="34" charset="0"/>
                  <a:cs typeface="Arial" panose="020B0604020202020204" pitchFamily="34" charset="0"/>
                </a:rPr>
                <a:t>99.99%*</a:t>
              </a:r>
            </a:p>
            <a:p>
              <a:pPr algn="ctr"/>
              <a:r>
                <a:rPr kumimoji="1" lang="en-US" altLang="zh-CN" sz="975" dirty="0">
                  <a:solidFill>
                    <a:schemeClr val="bg1"/>
                  </a:solidFill>
                  <a:latin typeface="Arial" panose="020B0604020202020204" pitchFamily="34" charset="0"/>
                  <a:ea typeface="TP-Link Aktiv" panose="020B0504020202020204" pitchFamily="34" charset="0"/>
                  <a:cs typeface="Arial" panose="020B0604020202020204" pitchFamily="34" charset="0"/>
                </a:rPr>
                <a:t>SLA </a:t>
              </a:r>
              <a:r>
                <a:rPr kumimoji="1" lang="ru-RU" altLang="zh-CN" sz="975" dirty="0">
                  <a:solidFill>
                    <a:schemeClr val="bg1"/>
                  </a:solidFill>
                  <a:latin typeface="Arial" panose="020B0604020202020204" pitchFamily="34" charset="0"/>
                  <a:ea typeface="TP-Link Aktiv" panose="020B0504020202020204" pitchFamily="34" charset="0"/>
                  <a:cs typeface="Arial" panose="020B0604020202020204" pitchFamily="34" charset="0"/>
                </a:rPr>
                <a:t>Доступность</a:t>
              </a:r>
              <a:endParaRPr kumimoji="1" lang="zh-CN" altLang="en-US" sz="975" dirty="0">
                <a:solidFill>
                  <a:schemeClr val="bg1"/>
                </a:solidFill>
                <a:latin typeface="Arial" panose="020B0604020202020204" pitchFamily="34" charset="0"/>
                <a:cs typeface="Arial" panose="020B0604020202020204" pitchFamily="34" charset="0"/>
              </a:endParaRPr>
            </a:p>
          </p:txBody>
        </p:sp>
        <p:sp>
          <p:nvSpPr>
            <p:cNvPr id="16" name="文本框 15"/>
            <p:cNvSpPr txBox="1"/>
            <p:nvPr/>
          </p:nvSpPr>
          <p:spPr>
            <a:xfrm>
              <a:off x="4853419" y="4928579"/>
              <a:ext cx="2122719" cy="938719"/>
            </a:xfrm>
            <a:prstGeom prst="rect">
              <a:avLst/>
            </a:prstGeom>
            <a:noFill/>
          </p:spPr>
          <p:txBody>
            <a:bodyPr wrap="none" rtlCol="0">
              <a:spAutoFit/>
            </a:bodyPr>
            <a:lstStyle/>
            <a:p>
              <a:pPr algn="ctr"/>
              <a:r>
                <a:rPr kumimoji="1" lang="ru-RU" altLang="zh-CN" sz="1500" dirty="0">
                  <a:solidFill>
                    <a:schemeClr val="bg1"/>
                  </a:solidFill>
                  <a:latin typeface="Arial" panose="020B0604020202020204" pitchFamily="34" charset="0"/>
                  <a:ea typeface="TP-Link Aktiv Medium" panose="020B0504020202020204" pitchFamily="34" charset="0"/>
                  <a:cs typeface="Arial" panose="020B0604020202020204" pitchFamily="34" charset="0"/>
                </a:rPr>
                <a:t>Географически </a:t>
              </a:r>
            </a:p>
            <a:p>
              <a:pPr algn="ctr"/>
              <a:r>
                <a:rPr kumimoji="1" lang="ru-RU" altLang="zh-CN" sz="1500" dirty="0">
                  <a:solidFill>
                    <a:schemeClr val="bg1"/>
                  </a:solidFill>
                  <a:latin typeface="Arial" panose="020B0604020202020204" pitchFamily="34" charset="0"/>
                  <a:ea typeface="TP-Link Aktiv Medium" panose="020B0504020202020204" pitchFamily="34" charset="0"/>
                  <a:cs typeface="Arial" panose="020B0604020202020204" pitchFamily="34" charset="0"/>
                </a:rPr>
                <a:t>разнесенные</a:t>
              </a:r>
              <a:r>
                <a:rPr kumimoji="1" lang="en-US" altLang="zh-CN" sz="1500" dirty="0">
                  <a:solidFill>
                    <a:schemeClr val="bg1"/>
                  </a:solidFill>
                  <a:latin typeface="Arial" panose="020B0604020202020204" pitchFamily="34" charset="0"/>
                  <a:ea typeface="TP-Link Aktiv Medium" panose="020B0504020202020204" pitchFamily="34" charset="0"/>
                  <a:cs typeface="Arial" panose="020B0604020202020204" pitchFamily="34" charset="0"/>
                </a:rPr>
                <a:t>*</a:t>
              </a:r>
            </a:p>
            <a:p>
              <a:pPr algn="ctr"/>
              <a:r>
                <a:rPr kumimoji="1" lang="ru-RU" altLang="zh-CN" sz="975" dirty="0">
                  <a:solidFill>
                    <a:schemeClr val="bg1"/>
                  </a:solidFill>
                  <a:latin typeface="Arial" panose="020B0604020202020204" pitchFamily="34" charset="0"/>
                  <a:ea typeface="TP-Link Aktiv" panose="020B0504020202020204" pitchFamily="34" charset="0"/>
                  <a:cs typeface="Arial" panose="020B0604020202020204" pitchFamily="34" charset="0"/>
                </a:rPr>
                <a:t>Резервные серверы</a:t>
              </a:r>
              <a:endParaRPr kumimoji="1" lang="zh-CN" altLang="en-US" sz="975" dirty="0">
                <a:solidFill>
                  <a:schemeClr val="bg1"/>
                </a:solidFill>
                <a:latin typeface="Arial" panose="020B0604020202020204" pitchFamily="34" charset="0"/>
                <a:cs typeface="Arial" panose="020B0604020202020204" pitchFamily="34" charset="0"/>
              </a:endParaRPr>
            </a:p>
          </p:txBody>
        </p:sp>
        <p:sp>
          <p:nvSpPr>
            <p:cNvPr id="17" name="文本框 16"/>
            <p:cNvSpPr txBox="1"/>
            <p:nvPr/>
          </p:nvSpPr>
          <p:spPr>
            <a:xfrm>
              <a:off x="6729360" y="3456710"/>
              <a:ext cx="1312753" cy="892552"/>
            </a:xfrm>
            <a:prstGeom prst="rect">
              <a:avLst/>
            </a:prstGeom>
            <a:noFill/>
          </p:spPr>
          <p:txBody>
            <a:bodyPr wrap="none" rtlCol="0">
              <a:spAutoFit/>
            </a:bodyPr>
            <a:lstStyle/>
            <a:p>
              <a:pPr algn="ctr"/>
              <a:r>
                <a:rPr kumimoji="1" lang="en-US" altLang="zh-CN" dirty="0">
                  <a:solidFill>
                    <a:schemeClr val="bg1"/>
                  </a:solidFill>
                  <a:latin typeface="Arial" panose="020B0604020202020204" pitchFamily="34" charset="0"/>
                  <a:ea typeface="TP-Link Aktiv Medium" panose="020B0504020202020204" pitchFamily="34" charset="0"/>
                  <a:cs typeface="Arial" panose="020B0604020202020204" pitchFamily="34" charset="0"/>
                </a:rPr>
                <a:t>24/7</a:t>
              </a:r>
              <a:endParaRPr kumimoji="1" lang="en-US" altLang="zh-CN" sz="975" dirty="0">
                <a:solidFill>
                  <a:schemeClr val="bg1"/>
                </a:solidFill>
                <a:latin typeface="Arial" panose="020B0604020202020204" pitchFamily="34" charset="0"/>
                <a:ea typeface="TP-Link Aktiv" panose="020B0504020202020204" pitchFamily="34" charset="0"/>
                <a:cs typeface="Arial" panose="020B0604020202020204" pitchFamily="34" charset="0"/>
              </a:endParaRPr>
            </a:p>
            <a:p>
              <a:pPr algn="ctr"/>
              <a:r>
                <a:rPr kumimoji="1" lang="ru-RU" altLang="zh-CN" sz="975" dirty="0">
                  <a:solidFill>
                    <a:schemeClr val="bg1"/>
                  </a:solidFill>
                  <a:latin typeface="Arial" panose="020B0604020202020204" pitchFamily="34" charset="0"/>
                  <a:ea typeface="TP-Link Aktiv" panose="020B0504020202020204" pitchFamily="34" charset="0"/>
                  <a:cs typeface="Arial" panose="020B0604020202020204" pitchFamily="34" charset="0"/>
                </a:rPr>
                <a:t>Обнаружение</a:t>
              </a:r>
            </a:p>
            <a:p>
              <a:pPr algn="ctr"/>
              <a:r>
                <a:rPr kumimoji="1" lang="ru-RU" altLang="zh-CN" sz="975" dirty="0">
                  <a:solidFill>
                    <a:schemeClr val="bg1"/>
                  </a:solidFill>
                  <a:latin typeface="Arial" panose="020B0604020202020204" pitchFamily="34" charset="0"/>
                  <a:ea typeface="TP-Link Aktiv" panose="020B0504020202020204" pitchFamily="34" charset="0"/>
                  <a:cs typeface="Arial" panose="020B0604020202020204" pitchFamily="34" charset="0"/>
                </a:rPr>
                <a:t> отказов</a:t>
              </a:r>
              <a:r>
                <a:rPr kumimoji="1" lang="en-US" altLang="zh-CN" sz="975" dirty="0">
                  <a:solidFill>
                    <a:schemeClr val="bg1"/>
                  </a:solidFill>
                  <a:latin typeface="Arial" panose="020B0604020202020204" pitchFamily="34" charset="0"/>
                  <a:ea typeface="TP-Link Aktiv" panose="020B0504020202020204" pitchFamily="34" charset="0"/>
                  <a:cs typeface="Arial" panose="020B0604020202020204" pitchFamily="34" charset="0"/>
                </a:rPr>
                <a:t>*</a:t>
              </a:r>
              <a:endParaRPr kumimoji="1" lang="zh-CN" altLang="en-US" sz="975" dirty="0">
                <a:solidFill>
                  <a:schemeClr val="bg1"/>
                </a:solidFill>
                <a:latin typeface="Arial" panose="020B0604020202020204" pitchFamily="34" charset="0"/>
                <a:cs typeface="Arial" panose="020B0604020202020204" pitchFamily="34" charset="0"/>
              </a:endParaRPr>
            </a:p>
          </p:txBody>
        </p:sp>
        <p:sp>
          <p:nvSpPr>
            <p:cNvPr id="18" name="文本框 17"/>
            <p:cNvSpPr txBox="1"/>
            <p:nvPr/>
          </p:nvSpPr>
          <p:spPr>
            <a:xfrm>
              <a:off x="3690088" y="3270631"/>
              <a:ext cx="1504345" cy="1354217"/>
            </a:xfrm>
            <a:prstGeom prst="rect">
              <a:avLst/>
            </a:prstGeom>
            <a:noFill/>
          </p:spPr>
          <p:txBody>
            <a:bodyPr wrap="none" rtlCol="0">
              <a:spAutoFit/>
            </a:bodyPr>
            <a:lstStyle/>
            <a:p>
              <a:pPr algn="ctr"/>
              <a:r>
                <a:rPr kumimoji="1" lang="ru-RU" altLang="zh-CN" sz="1500" dirty="0">
                  <a:solidFill>
                    <a:schemeClr val="bg1"/>
                  </a:solidFill>
                  <a:latin typeface="Arial" panose="020B0604020202020204" pitchFamily="34" charset="0"/>
                  <a:ea typeface="TP-Link Aktiv Medium" panose="020B0504020202020204" pitchFamily="34" charset="0"/>
                  <a:cs typeface="Arial" panose="020B0604020202020204" pitchFamily="34" charset="0"/>
                </a:rPr>
                <a:t>Надежный</a:t>
              </a:r>
            </a:p>
            <a:p>
              <a:pPr algn="ctr"/>
              <a:r>
                <a:rPr kumimoji="1" lang="ru-RU" altLang="zh-CN" sz="1500" dirty="0">
                  <a:solidFill>
                    <a:schemeClr val="bg1"/>
                  </a:solidFill>
                  <a:latin typeface="Arial" panose="020B0604020202020204" pitchFamily="34" charset="0"/>
                  <a:ea typeface="TP-Link Aktiv Medium" panose="020B0504020202020204" pitchFamily="34" charset="0"/>
                  <a:cs typeface="Arial" panose="020B0604020202020204" pitchFamily="34" charset="0"/>
                </a:rPr>
                <a:t>Продукт</a:t>
              </a:r>
            </a:p>
            <a:p>
              <a:pPr algn="ctr"/>
              <a:r>
                <a:rPr kumimoji="1" lang="ru-RU" altLang="zh-CN" sz="1500" dirty="0">
                  <a:solidFill>
                    <a:schemeClr val="bg1"/>
                  </a:solidFill>
                  <a:latin typeface="Arial" panose="020B0604020202020204" pitchFamily="34" charset="0"/>
                  <a:ea typeface="TP-Link Aktiv Medium" panose="020B0504020202020204" pitchFamily="34" charset="0"/>
                  <a:cs typeface="Arial" panose="020B0604020202020204" pitchFamily="34" charset="0"/>
                </a:rPr>
                <a:t>Высокого </a:t>
              </a:r>
            </a:p>
            <a:p>
              <a:pPr algn="ctr"/>
              <a:r>
                <a:rPr kumimoji="1" lang="ru-RU" altLang="zh-CN" sz="1500" dirty="0">
                  <a:solidFill>
                    <a:schemeClr val="bg1"/>
                  </a:solidFill>
                  <a:latin typeface="Arial" panose="020B0604020202020204" pitchFamily="34" charset="0"/>
                  <a:ea typeface="TP-Link Aktiv Medium" panose="020B0504020202020204" pitchFamily="34" charset="0"/>
                  <a:cs typeface="Arial" panose="020B0604020202020204" pitchFamily="34" charset="0"/>
                </a:rPr>
                <a:t>качества</a:t>
              </a:r>
              <a:endParaRPr kumimoji="1" lang="zh-CN" altLang="en-US" sz="1050" dirty="0">
                <a:solidFill>
                  <a:schemeClr val="bg1"/>
                </a:solidFill>
                <a:latin typeface="Arial" panose="020B0604020202020204" pitchFamily="34" charset="0"/>
                <a:cs typeface="Arial" panose="020B0604020202020204" pitchFamily="34" charset="0"/>
              </a:endParaRPr>
            </a:p>
          </p:txBody>
        </p:sp>
      </p:grpSp>
      <p:grpSp>
        <p:nvGrpSpPr>
          <p:cNvPr id="13" name="组合 12">
            <a:extLst>
              <a:ext uri="{FF2B5EF4-FFF2-40B4-BE49-F238E27FC236}">
                <a16:creationId xmlns:a16="http://schemas.microsoft.com/office/drawing/2014/main" id="{372DF1BA-8D50-4BB6-BF1E-1154085553C6}"/>
              </a:ext>
            </a:extLst>
          </p:cNvPr>
          <p:cNvGrpSpPr/>
          <p:nvPr/>
        </p:nvGrpSpPr>
        <p:grpSpPr>
          <a:xfrm>
            <a:off x="1588094" y="275770"/>
            <a:ext cx="2432654" cy="340830"/>
            <a:chOff x="1648847" y="1212414"/>
            <a:chExt cx="3723287" cy="454440"/>
          </a:xfrm>
        </p:grpSpPr>
        <p:sp>
          <p:nvSpPr>
            <p:cNvPr id="14" name="矩形: 圆角 13">
              <a:extLst>
                <a:ext uri="{FF2B5EF4-FFF2-40B4-BE49-F238E27FC236}">
                  <a16:creationId xmlns:a16="http://schemas.microsoft.com/office/drawing/2014/main" id="{6BE4B603-FED2-48BD-B83A-30AFC0F3222C}"/>
                </a:ext>
              </a:extLst>
            </p:cNvPr>
            <p:cNvSpPr/>
            <p:nvPr/>
          </p:nvSpPr>
          <p:spPr>
            <a:xfrm>
              <a:off x="1648847" y="1277212"/>
              <a:ext cx="3723287" cy="362169"/>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solidFill>
              </a:endParaRPr>
            </a:p>
          </p:txBody>
        </p:sp>
        <p:sp>
          <p:nvSpPr>
            <p:cNvPr id="19" name="内容占位符 6">
              <a:extLst>
                <a:ext uri="{FF2B5EF4-FFF2-40B4-BE49-F238E27FC236}">
                  <a16:creationId xmlns:a16="http://schemas.microsoft.com/office/drawing/2014/main" id="{F7400E36-8034-415B-BD88-B014F02987CD}"/>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altLang="zh-CN" sz="900" dirty="0">
                  <a:solidFill>
                    <a:schemeClr val="bg1"/>
                  </a:solidFill>
                </a:rPr>
                <a:t>Эффективность</a:t>
              </a:r>
              <a:endParaRPr lang="zh-CN" altLang="en-US" sz="900" dirty="0">
                <a:solidFill>
                  <a:schemeClr val="bg1"/>
                </a:solidFill>
              </a:endParaRPr>
            </a:p>
          </p:txBody>
        </p:sp>
      </p:grpSp>
      <p:grpSp>
        <p:nvGrpSpPr>
          <p:cNvPr id="20" name="组合 19">
            <a:extLst>
              <a:ext uri="{FF2B5EF4-FFF2-40B4-BE49-F238E27FC236}">
                <a16:creationId xmlns:a16="http://schemas.microsoft.com/office/drawing/2014/main" id="{830ABABB-33B2-409F-ADED-EF74CB738D48}"/>
              </a:ext>
            </a:extLst>
          </p:cNvPr>
          <p:cNvGrpSpPr/>
          <p:nvPr/>
        </p:nvGrpSpPr>
        <p:grpSpPr>
          <a:xfrm>
            <a:off x="4054284" y="275770"/>
            <a:ext cx="2239371" cy="340830"/>
            <a:chOff x="1648847" y="1212414"/>
            <a:chExt cx="3723287" cy="454440"/>
          </a:xfrm>
        </p:grpSpPr>
        <p:sp>
          <p:nvSpPr>
            <p:cNvPr id="22" name="矩形: 圆角 21">
              <a:extLst>
                <a:ext uri="{FF2B5EF4-FFF2-40B4-BE49-F238E27FC236}">
                  <a16:creationId xmlns:a16="http://schemas.microsoft.com/office/drawing/2014/main" id="{7FAAEA9C-4381-4802-B360-E7B8B6BDCF46}"/>
                </a:ext>
              </a:extLst>
            </p:cNvPr>
            <p:cNvSpPr/>
            <p:nvPr/>
          </p:nvSpPr>
          <p:spPr>
            <a:xfrm>
              <a:off x="1648847" y="1277212"/>
              <a:ext cx="3723287" cy="362169"/>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solidFill>
              </a:endParaRPr>
            </a:p>
          </p:txBody>
        </p:sp>
        <p:sp>
          <p:nvSpPr>
            <p:cNvPr id="23" name="内容占位符 6">
              <a:extLst>
                <a:ext uri="{FF2B5EF4-FFF2-40B4-BE49-F238E27FC236}">
                  <a16:creationId xmlns:a16="http://schemas.microsoft.com/office/drawing/2014/main" id="{9C2FB7C7-6C87-43A8-A1A4-1A0F7E067C0F}"/>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altLang="zh-CN" sz="900" dirty="0">
                  <a:solidFill>
                    <a:schemeClr val="bg1"/>
                  </a:solidFill>
                </a:rPr>
                <a:t>Безопасность</a:t>
              </a:r>
              <a:endParaRPr lang="zh-CN" altLang="en-US" sz="900" dirty="0">
                <a:solidFill>
                  <a:schemeClr val="bg1"/>
                </a:solidFill>
              </a:endParaRPr>
            </a:p>
          </p:txBody>
        </p:sp>
      </p:grpSp>
      <p:grpSp>
        <p:nvGrpSpPr>
          <p:cNvPr id="24" name="组合 23">
            <a:extLst>
              <a:ext uri="{FF2B5EF4-FFF2-40B4-BE49-F238E27FC236}">
                <a16:creationId xmlns:a16="http://schemas.microsoft.com/office/drawing/2014/main" id="{4420E211-96EB-4535-93F9-D2CDB8315298}"/>
              </a:ext>
            </a:extLst>
          </p:cNvPr>
          <p:cNvGrpSpPr/>
          <p:nvPr/>
        </p:nvGrpSpPr>
        <p:grpSpPr>
          <a:xfrm>
            <a:off x="6327190" y="275770"/>
            <a:ext cx="2239370" cy="340830"/>
            <a:chOff x="1648847" y="1212414"/>
            <a:chExt cx="3723287" cy="454440"/>
          </a:xfrm>
        </p:grpSpPr>
        <p:sp>
          <p:nvSpPr>
            <p:cNvPr id="25" name="矩形: 圆角 24">
              <a:extLst>
                <a:ext uri="{FF2B5EF4-FFF2-40B4-BE49-F238E27FC236}">
                  <a16:creationId xmlns:a16="http://schemas.microsoft.com/office/drawing/2014/main" id="{4D1068C4-D6DE-41E0-9F22-87AA0A73C261}"/>
                </a:ext>
              </a:extLst>
            </p:cNvPr>
            <p:cNvSpPr/>
            <p:nvPr/>
          </p:nvSpPr>
          <p:spPr>
            <a:xfrm>
              <a:off x="1648847" y="1277212"/>
              <a:ext cx="3723287" cy="362169"/>
            </a:xfrm>
            <a:prstGeom prst="roundRect">
              <a:avLst/>
            </a:prstGeom>
            <a:solidFill>
              <a:srgbClr val="FF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bg1"/>
                </a:solidFill>
              </a:endParaRPr>
            </a:p>
          </p:txBody>
        </p:sp>
        <p:sp>
          <p:nvSpPr>
            <p:cNvPr id="26" name="内容占位符 6">
              <a:extLst>
                <a:ext uri="{FF2B5EF4-FFF2-40B4-BE49-F238E27FC236}">
                  <a16:creationId xmlns:a16="http://schemas.microsoft.com/office/drawing/2014/main" id="{A57A6E10-0D4A-46A8-BD75-643AAB91A5FF}"/>
                </a:ext>
              </a:extLst>
            </p:cNvPr>
            <p:cNvSpPr txBox="1">
              <a:spLocks/>
            </p:cNvSpPr>
            <p:nvPr/>
          </p:nvSpPr>
          <p:spPr>
            <a:xfrm>
              <a:off x="1648847" y="1212414"/>
              <a:ext cx="3723286" cy="454440"/>
            </a:xfrm>
            <a:prstGeom prst="rect">
              <a:avLst/>
            </a:prstGeom>
          </p:spPr>
          <p:txBody>
            <a:bodyPr vert="horz" lIns="68580" tIns="34290" rIns="68580" bIns="34290" rtlCol="0" anchor="ctr" anchorCtr="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altLang="zh-CN" sz="900" b="1" dirty="0">
                  <a:solidFill>
                    <a:schemeClr val="tx1"/>
                  </a:solidFill>
                </a:rPr>
                <a:t>Надежность</a:t>
              </a:r>
              <a:endParaRPr lang="en-US" altLang="zh-CN" sz="900" b="1" dirty="0">
                <a:solidFill>
                  <a:schemeClr val="tx1"/>
                </a:solidFill>
              </a:endParaRPr>
            </a:p>
          </p:txBody>
        </p:sp>
      </p:grpSp>
      <p:pic>
        <p:nvPicPr>
          <p:cNvPr id="27" name="图片 26">
            <a:extLst>
              <a:ext uri="{FF2B5EF4-FFF2-40B4-BE49-F238E27FC236}">
                <a16:creationId xmlns:a16="http://schemas.microsoft.com/office/drawing/2014/main" id="{DF7FAA18-3680-4F45-8C9A-3A68D3206A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4896" y="320219"/>
            <a:ext cx="828068" cy="254007"/>
          </a:xfrm>
          <a:prstGeom prst="rect">
            <a:avLst/>
          </a:prstGeom>
        </p:spPr>
      </p:pic>
      <p:sp>
        <p:nvSpPr>
          <p:cNvPr id="28" name="文本框 27">
            <a:extLst>
              <a:ext uri="{FF2B5EF4-FFF2-40B4-BE49-F238E27FC236}">
                <a16:creationId xmlns:a16="http://schemas.microsoft.com/office/drawing/2014/main" id="{8998101F-AF57-4EA3-A162-076BEAEFA4FE}"/>
              </a:ext>
            </a:extLst>
          </p:cNvPr>
          <p:cNvSpPr txBox="1"/>
          <p:nvPr/>
        </p:nvSpPr>
        <p:spPr>
          <a:xfrm>
            <a:off x="948600" y="4837045"/>
            <a:ext cx="3147743" cy="192938"/>
          </a:xfrm>
          <a:prstGeom prst="rect">
            <a:avLst/>
          </a:prstGeom>
          <a:noFill/>
        </p:spPr>
        <p:txBody>
          <a:bodyPr wrap="square" rtlCol="0">
            <a:spAutoFit/>
          </a:bodyPr>
          <a:lstStyle>
            <a:defPPr>
              <a:defRPr lang="zh-CN"/>
            </a:defPPr>
            <a:lvl1pPr>
              <a:lnSpc>
                <a:spcPct val="120000"/>
              </a:lnSpc>
              <a:defRPr kumimoji="1" sz="800" baseline="30000">
                <a:solidFill>
                  <a:schemeClr val="bg1">
                    <a:lumMod val="50000"/>
                  </a:schemeClr>
                </a:solidFill>
                <a:latin typeface="Arial" panose="020F0502020204030204"/>
                <a:ea typeface="微软雅黑"/>
              </a:defRPr>
            </a:lvl1pPr>
          </a:lstStyle>
          <a:p>
            <a:r>
              <a:rPr lang="da-DK" altLang="zh-CN" sz="600" baseline="0" dirty="0"/>
              <a:t>*</a:t>
            </a:r>
            <a:r>
              <a:rPr lang="en-US" altLang="zh-CN" sz="600" baseline="0" dirty="0"/>
              <a:t>Only the Omada Cloud-Based Controller has these features.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ru-RU" altLang="zh-CN" dirty="0"/>
              <a:t>Контроллеры </a:t>
            </a:r>
            <a:r>
              <a:rPr lang="en-US" altLang="zh-CN" dirty="0"/>
              <a:t>Omada SDN</a:t>
            </a:r>
            <a:endParaRPr lang="zh-CN" altLang="en-US" dirty="0"/>
          </a:p>
        </p:txBody>
      </p:sp>
      <p:sp>
        <p:nvSpPr>
          <p:cNvPr id="6" name="灯片编号占位符 16"/>
          <p:cNvSpPr txBox="1"/>
          <p:nvPr/>
        </p:nvSpPr>
        <p:spPr>
          <a:xfrm>
            <a:off x="8566561" y="4838070"/>
            <a:ext cx="540932" cy="273844"/>
          </a:xfrm>
          <a:prstGeom prst="rect">
            <a:avLst/>
          </a:prstGeom>
        </p:spPr>
        <p:txBody>
          <a:bodyPr vert="horz" lIns="68580" tIns="34290" rIns="68580" bIns="3429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45E168-1219-CD4A-80ED-4291B526AB8C}" type="slidenum">
              <a:rPr kumimoji="1" lang="zh-CN" altLang="en-US" sz="750">
                <a:solidFill>
                  <a:schemeClr val="bg1"/>
                </a:solidFill>
                <a:latin typeface="Arial" panose="020B0604020202020204" pitchFamily="34" charset="0"/>
                <a:cs typeface="Arial" panose="020B0604020202020204" pitchFamily="34" charset="0"/>
              </a:rPr>
              <a:t>23</a:t>
            </a:fld>
            <a:endParaRPr kumimoji="1" lang="zh-CN" altLang="en-US" sz="7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1124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灯片编号占位符 16"/>
          <p:cNvSpPr txBox="1"/>
          <p:nvPr/>
        </p:nvSpPr>
        <p:spPr>
          <a:xfrm>
            <a:off x="8566561" y="4838070"/>
            <a:ext cx="540932" cy="273844"/>
          </a:xfrm>
          <a:prstGeom prst="rect">
            <a:avLst/>
          </a:prstGeom>
        </p:spPr>
        <p:txBody>
          <a:bodyPr vert="horz" lIns="68580" tIns="34290" rIns="68580" bIns="3429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45E168-1219-CD4A-80ED-4291B526AB8C}" type="slidenum">
              <a:rPr kumimoji="1" lang="zh-CN" altLang="en-US" sz="750">
                <a:solidFill>
                  <a:schemeClr val="bg1"/>
                </a:solidFill>
                <a:latin typeface="Arial" panose="020B0604020202020204" pitchFamily="34" charset="0"/>
                <a:cs typeface="Arial" panose="020B0604020202020204" pitchFamily="34" charset="0"/>
              </a:rPr>
              <a:t>24</a:t>
            </a:fld>
            <a:endParaRPr kumimoji="1" lang="zh-CN" altLang="en-US" sz="750" dirty="0">
              <a:solidFill>
                <a:schemeClr val="bg1"/>
              </a:solidFill>
              <a:latin typeface="Arial" panose="020B0604020202020204" pitchFamily="34" charset="0"/>
              <a:cs typeface="Arial" panose="020B0604020202020204" pitchFamily="34" charset="0"/>
            </a:endParaRPr>
          </a:p>
        </p:txBody>
      </p:sp>
      <p:grpSp>
        <p:nvGrpSpPr>
          <p:cNvPr id="16" name="组合 15">
            <a:extLst>
              <a:ext uri="{FF2B5EF4-FFF2-40B4-BE49-F238E27FC236}">
                <a16:creationId xmlns:a16="http://schemas.microsoft.com/office/drawing/2014/main" id="{43C6B254-96A7-48F2-A576-72D125B49463}"/>
              </a:ext>
            </a:extLst>
          </p:cNvPr>
          <p:cNvGrpSpPr/>
          <p:nvPr/>
        </p:nvGrpSpPr>
        <p:grpSpPr>
          <a:xfrm>
            <a:off x="936232" y="3418507"/>
            <a:ext cx="2344057" cy="1206439"/>
            <a:chOff x="1019629" y="4469429"/>
            <a:chExt cx="3125409" cy="1608585"/>
          </a:xfrm>
        </p:grpSpPr>
        <p:sp>
          <p:nvSpPr>
            <p:cNvPr id="18" name="矩形 17">
              <a:extLst>
                <a:ext uri="{FF2B5EF4-FFF2-40B4-BE49-F238E27FC236}">
                  <a16:creationId xmlns:a16="http://schemas.microsoft.com/office/drawing/2014/main" id="{2D7A0D7E-ABA9-49DA-A821-8F4C354BFF66}"/>
                </a:ext>
              </a:extLst>
            </p:cNvPr>
            <p:cNvSpPr/>
            <p:nvPr/>
          </p:nvSpPr>
          <p:spPr>
            <a:xfrm>
              <a:off x="1019629" y="5400906"/>
              <a:ext cx="3125409" cy="677108"/>
            </a:xfrm>
            <a:prstGeom prst="rect">
              <a:avLst/>
            </a:prstGeom>
          </p:spPr>
          <p:txBody>
            <a:bodyPr wrap="square">
              <a:spAutoFit/>
            </a:bodyPr>
            <a:lstStyle/>
            <a:p>
              <a:pPr marL="135731" indent="-135731">
                <a:buFont typeface="Arial" panose="020B0604020202020204" pitchFamily="34" charset="0"/>
                <a:buChar char="•"/>
              </a:pPr>
              <a:r>
                <a:rPr lang="ru-RU" altLang="zh-CN" sz="900"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rPr>
                <a:t>Облачный</a:t>
              </a:r>
              <a:r>
                <a:rPr lang="en-US" altLang="zh-CN" sz="900"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rPr>
                <a:t> </a:t>
              </a:r>
            </a:p>
            <a:p>
              <a:pPr marL="135731" indent="-135731">
                <a:buFont typeface="Arial" panose="020B0604020202020204" pitchFamily="34" charset="0"/>
                <a:buChar char="•"/>
              </a:pPr>
              <a:r>
                <a:rPr lang="ru-RU" altLang="zh-CN" sz="900"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rPr>
                <a:t>Программный </a:t>
              </a:r>
              <a:r>
                <a:rPr lang="en-US" altLang="zh-CN" sz="900"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rPr>
                <a:t>(Cloud Access)</a:t>
              </a:r>
            </a:p>
            <a:p>
              <a:pPr marL="135731" indent="-135731">
                <a:buFont typeface="Arial" panose="020B0604020202020204" pitchFamily="34" charset="0"/>
                <a:buChar char="•"/>
              </a:pPr>
              <a:r>
                <a:rPr lang="ru-RU" altLang="zh-CN" sz="900"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rPr>
                <a:t>Выделенный </a:t>
              </a:r>
              <a:r>
                <a:rPr lang="en-US" altLang="zh-CN" sz="900"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rPr>
                <a:t>(Cloud Access)</a:t>
              </a:r>
            </a:p>
          </p:txBody>
        </p:sp>
        <p:grpSp>
          <p:nvGrpSpPr>
            <p:cNvPr id="19" name="组合 18">
              <a:extLst>
                <a:ext uri="{FF2B5EF4-FFF2-40B4-BE49-F238E27FC236}">
                  <a16:creationId xmlns:a16="http://schemas.microsoft.com/office/drawing/2014/main" id="{0539621C-088D-431F-AED3-17394103B8B7}"/>
                </a:ext>
              </a:extLst>
            </p:cNvPr>
            <p:cNvGrpSpPr/>
            <p:nvPr/>
          </p:nvGrpSpPr>
          <p:grpSpPr>
            <a:xfrm>
              <a:off x="1019629" y="4469429"/>
              <a:ext cx="2073644" cy="910291"/>
              <a:chOff x="1019629" y="4131502"/>
              <a:chExt cx="2073644" cy="910291"/>
            </a:xfrm>
          </p:grpSpPr>
          <p:sp>
            <p:nvSpPr>
              <p:cNvPr id="20" name="矩形 19">
                <a:extLst>
                  <a:ext uri="{FF2B5EF4-FFF2-40B4-BE49-F238E27FC236}">
                    <a16:creationId xmlns:a16="http://schemas.microsoft.com/office/drawing/2014/main" id="{1B696F35-7FD0-4FF4-BCC9-DA192BB93EC4}"/>
                  </a:ext>
                </a:extLst>
              </p:cNvPr>
              <p:cNvSpPr/>
              <p:nvPr/>
            </p:nvSpPr>
            <p:spPr>
              <a:xfrm>
                <a:off x="1019629" y="4641684"/>
                <a:ext cx="2073644" cy="400109"/>
              </a:xfrm>
              <a:prstGeom prst="rect">
                <a:avLst/>
              </a:prstGeom>
            </p:spPr>
            <p:txBody>
              <a:bodyPr wrap="none">
                <a:spAutoFit/>
              </a:bodyPr>
              <a:lstStyle/>
              <a:p>
                <a:r>
                  <a:rPr lang="ru-RU" altLang="zh-CN" sz="1350" b="1" dirty="0">
                    <a:solidFill>
                      <a:schemeClr val="accent1"/>
                    </a:solidFill>
                    <a:latin typeface="TP-Link Aktiv" panose="020B0504020202020204" pitchFamily="34" charset="0"/>
                    <a:ea typeface="TP-Link Aktiv" panose="020B0504020202020204" pitchFamily="34" charset="0"/>
                    <a:cs typeface="TP-Link Aktiv" panose="020B0504020202020204" pitchFamily="34" charset="0"/>
                  </a:rPr>
                  <a:t>Тип котроллера</a:t>
                </a:r>
                <a:endParaRPr lang="en-US" altLang="zh-CN" sz="1350" b="1" dirty="0">
                  <a:solidFill>
                    <a:schemeClr val="accent1"/>
                  </a:solidFill>
                  <a:latin typeface="TP-Link Aktiv" panose="020B0504020202020204" pitchFamily="34" charset="0"/>
                  <a:ea typeface="TP-Link Aktiv" panose="020B0504020202020204" pitchFamily="34" charset="0"/>
                  <a:cs typeface="TP-Link Aktiv" panose="020B0504020202020204" pitchFamily="34" charset="0"/>
                </a:endParaRPr>
              </a:p>
            </p:txBody>
          </p:sp>
          <p:pic>
            <p:nvPicPr>
              <p:cNvPr id="22" name="图形 21" descr="云计算">
                <a:extLst>
                  <a:ext uri="{FF2B5EF4-FFF2-40B4-BE49-F238E27FC236}">
                    <a16:creationId xmlns:a16="http://schemas.microsoft.com/office/drawing/2014/main" id="{8ECEC6B8-E59F-45DD-B98D-A2F971037A3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69577" y="4131502"/>
                <a:ext cx="540000" cy="540000"/>
              </a:xfrm>
              <a:prstGeom prst="rect">
                <a:avLst/>
              </a:prstGeom>
            </p:spPr>
          </p:pic>
        </p:grpSp>
      </p:grpSp>
      <p:grpSp>
        <p:nvGrpSpPr>
          <p:cNvPr id="23" name="组合 22">
            <a:extLst>
              <a:ext uri="{FF2B5EF4-FFF2-40B4-BE49-F238E27FC236}">
                <a16:creationId xmlns:a16="http://schemas.microsoft.com/office/drawing/2014/main" id="{D733202F-572D-42D4-B987-CC5BD2D4A0CA}"/>
              </a:ext>
            </a:extLst>
          </p:cNvPr>
          <p:cNvGrpSpPr/>
          <p:nvPr/>
        </p:nvGrpSpPr>
        <p:grpSpPr>
          <a:xfrm>
            <a:off x="6556086" y="3418507"/>
            <a:ext cx="2291013" cy="1206439"/>
            <a:chOff x="3117302" y="4469429"/>
            <a:chExt cx="3054683" cy="1608585"/>
          </a:xfrm>
        </p:grpSpPr>
        <p:sp>
          <p:nvSpPr>
            <p:cNvPr id="24" name="矩形 23">
              <a:extLst>
                <a:ext uri="{FF2B5EF4-FFF2-40B4-BE49-F238E27FC236}">
                  <a16:creationId xmlns:a16="http://schemas.microsoft.com/office/drawing/2014/main" id="{C2A4235F-903B-4799-868A-3E5230B01A22}"/>
                </a:ext>
              </a:extLst>
            </p:cNvPr>
            <p:cNvSpPr/>
            <p:nvPr/>
          </p:nvSpPr>
          <p:spPr>
            <a:xfrm>
              <a:off x="3117302" y="5400906"/>
              <a:ext cx="2533650" cy="677108"/>
            </a:xfrm>
            <a:prstGeom prst="rect">
              <a:avLst/>
            </a:prstGeom>
          </p:spPr>
          <p:txBody>
            <a:bodyPr wrap="square">
              <a:spAutoFit/>
            </a:bodyPr>
            <a:lstStyle/>
            <a:p>
              <a:pPr marL="135731" indent="-135731">
                <a:buFont typeface="Arial" panose="020B0604020202020204" pitchFamily="34" charset="0"/>
                <a:buChar char="•"/>
              </a:pPr>
              <a:r>
                <a:rPr lang="en-US" altLang="zh-CN" sz="900"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rPr>
                <a:t>Omada </a:t>
              </a:r>
              <a:r>
                <a:rPr lang="ru-RU" altLang="zh-CN" sz="900"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rPr>
                <a:t>Точки доступа</a:t>
              </a:r>
              <a:endParaRPr lang="en-US" altLang="zh-CN" sz="900"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endParaRPr>
            </a:p>
            <a:p>
              <a:pPr marL="135731" indent="-135731">
                <a:buFont typeface="Arial" panose="020B0604020202020204" pitchFamily="34" charset="0"/>
                <a:buChar char="•"/>
              </a:pPr>
              <a:r>
                <a:rPr lang="en-US" altLang="zh-CN" sz="900" dirty="0" err="1">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rPr>
                <a:t>JetStream</a:t>
              </a:r>
              <a:r>
                <a:rPr lang="en-US" altLang="zh-CN" sz="900"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rPr>
                <a:t> </a:t>
              </a:r>
              <a:r>
                <a:rPr lang="ru-RU" altLang="zh-CN" sz="900"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rPr>
                <a:t>Коммутаторы</a:t>
              </a:r>
              <a:endParaRPr lang="en-US" altLang="zh-CN" sz="900"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endParaRPr>
            </a:p>
            <a:p>
              <a:pPr marL="135731" indent="-135731">
                <a:buFont typeface="Arial" panose="020B0604020202020204" pitchFamily="34" charset="0"/>
                <a:buChar char="•"/>
              </a:pPr>
              <a:r>
                <a:rPr lang="en-US" altLang="zh-CN" sz="900"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rPr>
                <a:t>Omada </a:t>
              </a:r>
              <a:r>
                <a:rPr lang="ru-RU" altLang="zh-CN" sz="900"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rPr>
                <a:t>Шлюзы</a:t>
              </a:r>
              <a:endParaRPr lang="en-US" altLang="zh-CN" sz="900"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endParaRPr>
            </a:p>
          </p:txBody>
        </p:sp>
        <p:grpSp>
          <p:nvGrpSpPr>
            <p:cNvPr id="25" name="组合 24">
              <a:extLst>
                <a:ext uri="{FF2B5EF4-FFF2-40B4-BE49-F238E27FC236}">
                  <a16:creationId xmlns:a16="http://schemas.microsoft.com/office/drawing/2014/main" id="{70CA833D-5AB7-4A52-A5B2-DE6C2BB409EF}"/>
                </a:ext>
              </a:extLst>
            </p:cNvPr>
            <p:cNvGrpSpPr/>
            <p:nvPr/>
          </p:nvGrpSpPr>
          <p:grpSpPr>
            <a:xfrm>
              <a:off x="3117302" y="4469429"/>
              <a:ext cx="3054683" cy="910291"/>
              <a:chOff x="3180331" y="4131502"/>
              <a:chExt cx="3054683" cy="910291"/>
            </a:xfrm>
          </p:grpSpPr>
          <p:sp>
            <p:nvSpPr>
              <p:cNvPr id="26" name="矩形 25">
                <a:extLst>
                  <a:ext uri="{FF2B5EF4-FFF2-40B4-BE49-F238E27FC236}">
                    <a16:creationId xmlns:a16="http://schemas.microsoft.com/office/drawing/2014/main" id="{4848B864-D461-475F-8E54-90C07EAB617A}"/>
                  </a:ext>
                </a:extLst>
              </p:cNvPr>
              <p:cNvSpPr/>
              <p:nvPr/>
            </p:nvSpPr>
            <p:spPr>
              <a:xfrm>
                <a:off x="3180331" y="4641684"/>
                <a:ext cx="3054683" cy="400109"/>
              </a:xfrm>
              <a:prstGeom prst="rect">
                <a:avLst/>
              </a:prstGeom>
            </p:spPr>
            <p:txBody>
              <a:bodyPr wrap="none">
                <a:spAutoFit/>
              </a:bodyPr>
              <a:lstStyle/>
              <a:p>
                <a:r>
                  <a:rPr lang="ru-RU" altLang="zh-CN" sz="1350" b="1" dirty="0">
                    <a:solidFill>
                      <a:schemeClr val="accent6"/>
                    </a:solidFill>
                    <a:latin typeface="TP-Link Aktiv" panose="020B0504020202020204" pitchFamily="34" charset="0"/>
                    <a:ea typeface="TP-Link Aktiv" panose="020B0504020202020204" pitchFamily="34" charset="0"/>
                    <a:cs typeface="TP-Link Aktiv" panose="020B0504020202020204" pitchFamily="34" charset="0"/>
                  </a:rPr>
                  <a:t>Управляемые </a:t>
                </a:r>
                <a:r>
                  <a:rPr lang="ru-RU" altLang="zh-CN" sz="1350" b="1" dirty="0" err="1">
                    <a:solidFill>
                      <a:schemeClr val="accent6"/>
                    </a:solidFill>
                    <a:latin typeface="TP-Link Aktiv" panose="020B0504020202020204" pitchFamily="34" charset="0"/>
                    <a:ea typeface="TP-Link Aktiv" panose="020B0504020202020204" pitchFamily="34" charset="0"/>
                    <a:cs typeface="TP-Link Aktiv" panose="020B0504020202020204" pitchFamily="34" charset="0"/>
                  </a:rPr>
                  <a:t>устроства</a:t>
                </a:r>
                <a:endParaRPr lang="zh-CN" altLang="en-US" sz="1350" b="1" dirty="0">
                  <a:solidFill>
                    <a:schemeClr val="accent6"/>
                  </a:solidFill>
                  <a:latin typeface="TP-Link Aktiv" panose="020B0504020202020204" pitchFamily="34" charset="0"/>
                  <a:cs typeface="TP-Link Aktiv" panose="020B0504020202020204" pitchFamily="34" charset="0"/>
                </a:endParaRPr>
              </a:p>
            </p:txBody>
          </p:sp>
          <p:pic>
            <p:nvPicPr>
              <p:cNvPr id="27" name="图形 26" descr="Web 设计">
                <a:extLst>
                  <a:ext uri="{FF2B5EF4-FFF2-40B4-BE49-F238E27FC236}">
                    <a16:creationId xmlns:a16="http://schemas.microsoft.com/office/drawing/2014/main" id="{8449B7ED-6659-4AC9-8BAB-74A7F430371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051927" y="4131502"/>
                <a:ext cx="540000" cy="540000"/>
              </a:xfrm>
              <a:prstGeom prst="rect">
                <a:avLst/>
              </a:prstGeom>
            </p:spPr>
          </p:pic>
        </p:grpSp>
      </p:grpSp>
      <p:grpSp>
        <p:nvGrpSpPr>
          <p:cNvPr id="28" name="组合 27">
            <a:extLst>
              <a:ext uri="{FF2B5EF4-FFF2-40B4-BE49-F238E27FC236}">
                <a16:creationId xmlns:a16="http://schemas.microsoft.com/office/drawing/2014/main" id="{A105B47A-6905-4235-8313-74E656C8FFA3}"/>
              </a:ext>
            </a:extLst>
          </p:cNvPr>
          <p:cNvGrpSpPr/>
          <p:nvPr/>
        </p:nvGrpSpPr>
        <p:grpSpPr>
          <a:xfrm>
            <a:off x="3603233" y="3418507"/>
            <a:ext cx="2800787" cy="1492015"/>
            <a:chOff x="7965216" y="4669872"/>
            <a:chExt cx="3734382" cy="1989352"/>
          </a:xfrm>
        </p:grpSpPr>
        <p:sp>
          <p:nvSpPr>
            <p:cNvPr id="29" name="矩形 28">
              <a:extLst>
                <a:ext uri="{FF2B5EF4-FFF2-40B4-BE49-F238E27FC236}">
                  <a16:creationId xmlns:a16="http://schemas.microsoft.com/office/drawing/2014/main" id="{946F56FE-9873-49C3-9FE3-696E7D5F722F}"/>
                </a:ext>
              </a:extLst>
            </p:cNvPr>
            <p:cNvSpPr/>
            <p:nvPr/>
          </p:nvSpPr>
          <p:spPr>
            <a:xfrm>
              <a:off x="7965216" y="5612784"/>
              <a:ext cx="3734382" cy="1046440"/>
            </a:xfrm>
            <a:prstGeom prst="rect">
              <a:avLst/>
            </a:prstGeom>
          </p:spPr>
          <p:txBody>
            <a:bodyPr wrap="square">
              <a:spAutoFit/>
            </a:bodyPr>
            <a:lstStyle/>
            <a:p>
              <a:pPr marL="135731" indent="-135731">
                <a:buFont typeface="Arial" panose="020B0604020202020204" pitchFamily="34" charset="0"/>
                <a:buChar char="•"/>
              </a:pPr>
              <a:r>
                <a:rPr lang="ru-RU" altLang="zh-CN" sz="900"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rPr>
                <a:t>Облачный</a:t>
              </a:r>
              <a:r>
                <a:rPr lang="en-US" altLang="zh-CN" sz="900"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rPr>
                <a:t>: </a:t>
              </a:r>
              <a:r>
                <a:rPr lang="ru-RU" altLang="zh-CN" sz="900"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rPr>
                <a:t>Неограниченное кол-во устройств</a:t>
              </a:r>
              <a:r>
                <a:rPr lang="en-US" altLang="zh-CN" sz="900"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rPr>
                <a:t> </a:t>
              </a:r>
            </a:p>
            <a:p>
              <a:pPr marL="135731" indent="-135731">
                <a:buFont typeface="Arial" panose="020B0604020202020204" pitchFamily="34" charset="0"/>
                <a:buChar char="•"/>
              </a:pPr>
              <a:r>
                <a:rPr lang="ru-RU" altLang="zh-CN" sz="900"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rPr>
                <a:t>Программный</a:t>
              </a:r>
              <a:r>
                <a:rPr lang="en-US" altLang="zh-CN" sz="900"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rPr>
                <a:t>: </a:t>
              </a:r>
              <a:r>
                <a:rPr lang="ru-RU" altLang="zh-CN" sz="900"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rPr>
                <a:t>до</a:t>
              </a:r>
              <a:r>
                <a:rPr lang="en-US" altLang="zh-CN" sz="900"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rPr>
                <a:t> 1,500 </a:t>
              </a:r>
              <a:r>
                <a:rPr lang="ru-RU" altLang="zh-CN" sz="900"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rPr>
                <a:t>Устройств</a:t>
              </a:r>
              <a:endParaRPr lang="en-US" altLang="zh-CN" sz="900"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endParaRPr>
            </a:p>
            <a:p>
              <a:pPr marL="135731" indent="-135731">
                <a:buFont typeface="Arial" panose="020B0604020202020204" pitchFamily="34" charset="0"/>
                <a:buChar char="•"/>
              </a:pPr>
              <a:r>
                <a:rPr lang="ru-RU" altLang="zh-CN" sz="900"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rPr>
                <a:t>Выделенный</a:t>
              </a:r>
              <a:r>
                <a:rPr lang="en-US" altLang="zh-CN" sz="900"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rPr>
                <a:t>: 500 (OC300) / 100 (OC200) </a:t>
              </a:r>
              <a:r>
                <a:rPr lang="ru-RU" altLang="zh-CN" sz="900"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rPr>
                <a:t>Устройств</a:t>
              </a:r>
              <a:endParaRPr lang="en-US" altLang="zh-CN" sz="900"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endParaRPr>
            </a:p>
          </p:txBody>
        </p:sp>
        <p:grpSp>
          <p:nvGrpSpPr>
            <p:cNvPr id="30" name="组合 29">
              <a:extLst>
                <a:ext uri="{FF2B5EF4-FFF2-40B4-BE49-F238E27FC236}">
                  <a16:creationId xmlns:a16="http://schemas.microsoft.com/office/drawing/2014/main" id="{0941CE70-56F9-4251-9C81-320AC154D7F6}"/>
                </a:ext>
              </a:extLst>
            </p:cNvPr>
            <p:cNvGrpSpPr/>
            <p:nvPr/>
          </p:nvGrpSpPr>
          <p:grpSpPr>
            <a:xfrm>
              <a:off x="7965216" y="4669872"/>
              <a:ext cx="2531036" cy="910291"/>
              <a:chOff x="6523882" y="4131502"/>
              <a:chExt cx="2531036" cy="910291"/>
            </a:xfrm>
          </p:grpSpPr>
          <p:sp>
            <p:nvSpPr>
              <p:cNvPr id="31" name="矩形 30">
                <a:extLst>
                  <a:ext uri="{FF2B5EF4-FFF2-40B4-BE49-F238E27FC236}">
                    <a16:creationId xmlns:a16="http://schemas.microsoft.com/office/drawing/2014/main" id="{B0636619-0DF9-4030-9190-64429088EA8B}"/>
                  </a:ext>
                </a:extLst>
              </p:cNvPr>
              <p:cNvSpPr/>
              <p:nvPr/>
            </p:nvSpPr>
            <p:spPr>
              <a:xfrm>
                <a:off x="6523882" y="4641684"/>
                <a:ext cx="2531036" cy="400109"/>
              </a:xfrm>
              <a:prstGeom prst="rect">
                <a:avLst/>
              </a:prstGeom>
            </p:spPr>
            <p:txBody>
              <a:bodyPr wrap="none">
                <a:spAutoFit/>
              </a:bodyPr>
              <a:lstStyle/>
              <a:p>
                <a:r>
                  <a:rPr lang="ru-RU" altLang="zh-CN" sz="1350" b="1" dirty="0">
                    <a:solidFill>
                      <a:schemeClr val="accent2"/>
                    </a:solidFill>
                    <a:latin typeface="TP-Link Aktiv" panose="020B0504020202020204" pitchFamily="34" charset="0"/>
                    <a:ea typeface="TP-Link Aktiv" panose="020B0504020202020204" pitchFamily="34" charset="0"/>
                    <a:cs typeface="TP-Link Aktiv" panose="020B0504020202020204" pitchFamily="34" charset="0"/>
                  </a:rPr>
                  <a:t>Масштабируемость</a:t>
                </a:r>
                <a:endParaRPr lang="zh-CN" altLang="en-US" sz="1350" b="1" dirty="0">
                  <a:solidFill>
                    <a:schemeClr val="accent2"/>
                  </a:solidFill>
                  <a:latin typeface="TP-Link Aktiv" panose="020B0504020202020204" pitchFamily="34" charset="0"/>
                  <a:cs typeface="TP-Link Aktiv" panose="020B0504020202020204" pitchFamily="34" charset="0"/>
                </a:endParaRPr>
              </a:p>
            </p:txBody>
          </p:sp>
          <p:pic>
            <p:nvPicPr>
              <p:cNvPr id="32" name="图形 31" descr="拼图">
                <a:extLst>
                  <a:ext uri="{FF2B5EF4-FFF2-40B4-BE49-F238E27FC236}">
                    <a16:creationId xmlns:a16="http://schemas.microsoft.com/office/drawing/2014/main" id="{7249BC4B-CFCB-4B2F-A870-D1597798E61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256946" y="4131502"/>
                <a:ext cx="540000" cy="540000"/>
              </a:xfrm>
              <a:prstGeom prst="rect">
                <a:avLst/>
              </a:prstGeom>
            </p:spPr>
          </p:pic>
        </p:grpSp>
      </p:grpSp>
      <p:grpSp>
        <p:nvGrpSpPr>
          <p:cNvPr id="7" name="组合 6">
            <a:extLst>
              <a:ext uri="{FF2B5EF4-FFF2-40B4-BE49-F238E27FC236}">
                <a16:creationId xmlns:a16="http://schemas.microsoft.com/office/drawing/2014/main" id="{264A4ABB-6ED4-44DB-8C0E-1FB6D8D23B31}"/>
              </a:ext>
            </a:extLst>
          </p:cNvPr>
          <p:cNvGrpSpPr/>
          <p:nvPr/>
        </p:nvGrpSpPr>
        <p:grpSpPr>
          <a:xfrm>
            <a:off x="1671638" y="374320"/>
            <a:ext cx="5422106" cy="3080537"/>
            <a:chOff x="2228850" y="700869"/>
            <a:chExt cx="7229475" cy="4107383"/>
          </a:xfrm>
        </p:grpSpPr>
        <p:pic>
          <p:nvPicPr>
            <p:cNvPr id="6" name="图片 5">
              <a:extLst>
                <a:ext uri="{FF2B5EF4-FFF2-40B4-BE49-F238E27FC236}">
                  <a16:creationId xmlns:a16="http://schemas.microsoft.com/office/drawing/2014/main" id="{FA06D460-C639-4260-B056-4BF76D8AEDEE}"/>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7472" r="34531" b="4331"/>
            <a:stretch/>
          </p:blipFill>
          <p:spPr>
            <a:xfrm>
              <a:off x="2228850" y="912526"/>
              <a:ext cx="7229475" cy="3895726"/>
            </a:xfrm>
            <a:prstGeom prst="rect">
              <a:avLst/>
            </a:prstGeom>
          </p:spPr>
        </p:pic>
        <p:pic>
          <p:nvPicPr>
            <p:cNvPr id="33" name="PA-Graphic 10" descr="云">
              <a:extLst>
                <a:ext uri="{FF2B5EF4-FFF2-40B4-BE49-F238E27FC236}">
                  <a16:creationId xmlns:a16="http://schemas.microsoft.com/office/drawing/2014/main" id="{BB4633A1-046E-47F0-B8F7-F1A526F2A2D1}"/>
                </a:ext>
              </a:extLst>
            </p:cNvPr>
            <p:cNvPicPr>
              <a:picLocks/>
            </p:cNvPicPr>
            <p:nvPr>
              <p:custDataLst>
                <p:tags r:id="rId1"/>
              </p:custDataLst>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499141" y="700869"/>
              <a:ext cx="1667676" cy="1667675"/>
            </a:xfrm>
            <a:prstGeom prst="rect">
              <a:avLst/>
            </a:prstGeom>
          </p:spPr>
        </p:pic>
        <p:pic>
          <p:nvPicPr>
            <p:cNvPr id="34" name="PA-图片 4">
              <a:extLst>
                <a:ext uri="{FF2B5EF4-FFF2-40B4-BE49-F238E27FC236}">
                  <a16:creationId xmlns:a16="http://schemas.microsoft.com/office/drawing/2014/main" id="{D3AF8882-402E-4A74-86C4-CF584D675401}"/>
                </a:ext>
              </a:extLst>
            </p:cNvPr>
            <p:cNvPicPr>
              <a:picLocks/>
            </p:cNvPicPr>
            <p:nvPr>
              <p:custDataLst>
                <p:tags r:id="rId2"/>
              </p:custDataLst>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73203" y="1163621"/>
              <a:ext cx="1035487" cy="1035486"/>
            </a:xfrm>
            <a:prstGeom prst="rect">
              <a:avLst/>
            </a:prstGeom>
          </p:spPr>
        </p:pic>
      </p:grpSp>
    </p:spTree>
    <p:extLst>
      <p:ext uri="{BB962C8B-B14F-4D97-AF65-F5344CB8AC3E}">
        <p14:creationId xmlns:p14="http://schemas.microsoft.com/office/powerpoint/2010/main" val="2278050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Autofit/>
          </a:bodyPr>
          <a:lstStyle/>
          <a:p>
            <a:r>
              <a:rPr lang="ru-RU" altLang="zh-CN" dirty="0">
                <a:solidFill>
                  <a:srgbClr val="005564"/>
                </a:solidFill>
                <a:sym typeface="+mn-ea"/>
              </a:rPr>
              <a:t>Локальные контроллеры с облачным доступом</a:t>
            </a:r>
            <a:endParaRPr lang="en-US" altLang="zh-CN" dirty="0">
              <a:solidFill>
                <a:srgbClr val="005564"/>
              </a:solidFill>
              <a:sym typeface="+mn-ea"/>
            </a:endParaRPr>
          </a:p>
        </p:txBody>
      </p:sp>
      <p:sp>
        <p:nvSpPr>
          <p:cNvPr id="34" name="内容占位符 18">
            <a:extLst>
              <a:ext uri="{FF2B5EF4-FFF2-40B4-BE49-F238E27FC236}">
                <a16:creationId xmlns:a16="http://schemas.microsoft.com/office/drawing/2014/main" id="{1482CFD8-15FB-465B-8E13-67601EC2BB19}"/>
              </a:ext>
            </a:extLst>
          </p:cNvPr>
          <p:cNvSpPr>
            <a:spLocks noGrp="1"/>
          </p:cNvSpPr>
          <p:nvPr>
            <p:ph sz="quarter" idx="14"/>
          </p:nvPr>
        </p:nvSpPr>
        <p:spPr>
          <a:xfrm>
            <a:off x="734046" y="638402"/>
            <a:ext cx="7946090" cy="3589974"/>
          </a:xfrm>
        </p:spPr>
        <p:txBody>
          <a:bodyPr/>
          <a:lstStyle/>
          <a:p>
            <a:r>
              <a:rPr lang="ru-RU" altLang="zh-CN" dirty="0"/>
              <a:t>Локальное управление устройствами с максимальной безопасностью и стабильностью, а облачный доступ обеспечивает удобное управление без каких-либо дополнительных сборов за подписку на услуги.</a:t>
            </a:r>
            <a:endParaRPr lang="zh-CN" altLang="en-US" dirty="0"/>
          </a:p>
        </p:txBody>
      </p:sp>
      <p:sp>
        <p:nvSpPr>
          <p:cNvPr id="8" name="灯片编号占位符 7">
            <a:extLst>
              <a:ext uri="{FF2B5EF4-FFF2-40B4-BE49-F238E27FC236}">
                <a16:creationId xmlns:a16="http://schemas.microsoft.com/office/drawing/2014/main" id="{CDF62569-DD5A-3648-BCA3-7553C8260DC8}"/>
              </a:ext>
            </a:extLst>
          </p:cNvPr>
          <p:cNvSpPr>
            <a:spLocks noGrp="1"/>
          </p:cNvSpPr>
          <p:nvPr>
            <p:ph type="sldNum" sz="quarter" idx="12"/>
          </p:nvPr>
        </p:nvSpPr>
        <p:spPr/>
        <p:txBody>
          <a:bodyPr/>
          <a:lstStyle/>
          <a:p>
            <a:fld id="{8045E168-1219-CD4A-80ED-4291B526AB8C}" type="slidenum">
              <a:rPr kumimoji="1" lang="zh-CN" altLang="en-US" smtClean="0"/>
              <a:t>25</a:t>
            </a:fld>
            <a:endParaRPr kumimoji="1" lang="zh-CN" altLang="en-US" dirty="0"/>
          </a:p>
        </p:txBody>
      </p:sp>
      <p:sp>
        <p:nvSpPr>
          <p:cNvPr id="35" name="文本框 34">
            <a:extLst>
              <a:ext uri="{FF2B5EF4-FFF2-40B4-BE49-F238E27FC236}">
                <a16:creationId xmlns:a16="http://schemas.microsoft.com/office/drawing/2014/main" id="{E1508ADD-0012-4601-9E88-58719A26100D}"/>
              </a:ext>
            </a:extLst>
          </p:cNvPr>
          <p:cNvSpPr txBox="1"/>
          <p:nvPr/>
        </p:nvSpPr>
        <p:spPr>
          <a:xfrm>
            <a:off x="821665" y="4245576"/>
            <a:ext cx="5274254" cy="192938"/>
          </a:xfrm>
          <a:prstGeom prst="rect">
            <a:avLst/>
          </a:prstGeom>
          <a:ln>
            <a:noFill/>
          </a:ln>
        </p:spPr>
        <p:txBody>
          <a:bodyPr vert="horz" wrap="square" rtlCol="0">
            <a:spAutoFit/>
          </a:bodyPr>
          <a:lstStyle>
            <a:defPPr>
              <a:defRPr lang="zh-CN"/>
            </a:defPPr>
            <a:lvl1pPr>
              <a:lnSpc>
                <a:spcPct val="120000"/>
              </a:lnSpc>
              <a:defRPr kumimoji="1" sz="800">
                <a:solidFill>
                  <a:schemeClr val="tx1">
                    <a:lumMod val="50000"/>
                    <a:lumOff val="50000"/>
                  </a:schemeClr>
                </a:solidFill>
                <a:latin typeface="Arial" panose="020B0604020202020204" pitchFamily="34" charset="0"/>
                <a:cs typeface="Arial" panose="020B0604020202020204" pitchFamily="34" charset="0"/>
              </a:defRPr>
            </a:lvl1pPr>
          </a:lstStyle>
          <a:p>
            <a:r>
              <a:rPr lang="en-US" altLang="zh-CN" sz="600" dirty="0"/>
              <a:t>*Please go to </a:t>
            </a:r>
            <a:r>
              <a:rPr lang="en-US" altLang="zh-CN" sz="600" dirty="0">
                <a:hlinkClick r:id="rId3"/>
              </a:rPr>
              <a:t>https://omada.tplinkcloud.com</a:t>
            </a:r>
            <a:r>
              <a:rPr lang="en-US" altLang="zh-CN" sz="600" dirty="0"/>
              <a:t> to log in with your TP-Link ID.</a:t>
            </a:r>
          </a:p>
        </p:txBody>
      </p:sp>
      <p:grpSp>
        <p:nvGrpSpPr>
          <p:cNvPr id="2" name="组合 1">
            <a:extLst>
              <a:ext uri="{FF2B5EF4-FFF2-40B4-BE49-F238E27FC236}">
                <a16:creationId xmlns:a16="http://schemas.microsoft.com/office/drawing/2014/main" id="{7C5FCBBA-BEFC-4D36-A24C-17417A793961}"/>
              </a:ext>
            </a:extLst>
          </p:cNvPr>
          <p:cNvGrpSpPr/>
          <p:nvPr/>
        </p:nvGrpSpPr>
        <p:grpSpPr>
          <a:xfrm>
            <a:off x="502920" y="832115"/>
            <a:ext cx="8177216" cy="3479270"/>
            <a:chOff x="670560" y="1328166"/>
            <a:chExt cx="10902954" cy="4639027"/>
          </a:xfrm>
        </p:grpSpPr>
        <p:grpSp>
          <p:nvGrpSpPr>
            <p:cNvPr id="18" name="组合 17">
              <a:extLst>
                <a:ext uri="{FF2B5EF4-FFF2-40B4-BE49-F238E27FC236}">
                  <a16:creationId xmlns:a16="http://schemas.microsoft.com/office/drawing/2014/main" id="{7B2518E5-8D25-6545-92E0-F7A6790C2753}"/>
                </a:ext>
              </a:extLst>
            </p:cNvPr>
            <p:cNvGrpSpPr/>
            <p:nvPr/>
          </p:nvGrpSpPr>
          <p:grpSpPr>
            <a:xfrm>
              <a:off x="670560" y="1328166"/>
              <a:ext cx="10902954" cy="4639027"/>
              <a:chOff x="0" y="1070034"/>
              <a:chExt cx="11804903" cy="5022791"/>
            </a:xfrm>
          </p:grpSpPr>
          <p:pic>
            <p:nvPicPr>
              <p:cNvPr id="19" name="图片 18">
                <a:extLst>
                  <a:ext uri="{FF2B5EF4-FFF2-40B4-BE49-F238E27FC236}">
                    <a16:creationId xmlns:a16="http://schemas.microsoft.com/office/drawing/2014/main" id="{2A622A00-D493-A444-A78F-0AB88CCEC10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1070034"/>
                <a:ext cx="11804903" cy="5022791"/>
              </a:xfrm>
              <a:prstGeom prst="rect">
                <a:avLst/>
              </a:prstGeom>
            </p:spPr>
          </p:pic>
          <p:sp>
            <p:nvSpPr>
              <p:cNvPr id="20" name="文本框 19"/>
              <p:cNvSpPr txBox="1"/>
              <p:nvPr/>
            </p:nvSpPr>
            <p:spPr>
              <a:xfrm>
                <a:off x="5227170" y="4432828"/>
                <a:ext cx="1967345" cy="333237"/>
              </a:xfrm>
              <a:prstGeom prst="rect">
                <a:avLst/>
              </a:prstGeom>
              <a:noFill/>
            </p:spPr>
            <p:txBody>
              <a:bodyPr wrap="square" rtlCol="0">
                <a:spAutoFit/>
              </a:bodyPr>
              <a:lstStyle/>
              <a:p>
                <a:pPr algn="ctr"/>
                <a:r>
                  <a:rPr lang="en-US" altLang="zh-CN" sz="900" dirty="0">
                    <a:solidFill>
                      <a:srgbClr val="005564"/>
                    </a:solidFill>
                    <a:latin typeface="Arial" panose="020B0604020202020204" pitchFamily="34" charset="0"/>
                    <a:cs typeface="Arial" panose="020B0604020202020204" pitchFamily="34" charset="0"/>
                  </a:rPr>
                  <a:t>Omada </a:t>
                </a:r>
                <a:r>
                  <a:rPr lang="ru-RU" altLang="zh-CN" sz="900" dirty="0">
                    <a:solidFill>
                      <a:srgbClr val="005564"/>
                    </a:solidFill>
                    <a:latin typeface="Arial" panose="020B0604020202020204" pitchFamily="34" charset="0"/>
                    <a:cs typeface="Arial" panose="020B0604020202020204" pitchFamily="34" charset="0"/>
                  </a:rPr>
                  <a:t>шлюз</a:t>
                </a:r>
                <a:endParaRPr lang="en-US" altLang="zh-CN" sz="900" dirty="0">
                  <a:solidFill>
                    <a:srgbClr val="005564"/>
                  </a:solidFill>
                  <a:latin typeface="Arial" panose="020B0604020202020204" pitchFamily="34" charset="0"/>
                  <a:cs typeface="Arial" panose="020B0604020202020204" pitchFamily="34" charset="0"/>
                </a:endParaRPr>
              </a:p>
            </p:txBody>
          </p:sp>
          <p:sp>
            <p:nvSpPr>
              <p:cNvPr id="21" name="文本框 20"/>
              <p:cNvSpPr txBox="1"/>
              <p:nvPr/>
            </p:nvSpPr>
            <p:spPr>
              <a:xfrm>
                <a:off x="5210436" y="5219759"/>
                <a:ext cx="1998345" cy="333237"/>
              </a:xfrm>
              <a:prstGeom prst="rect">
                <a:avLst/>
              </a:prstGeom>
              <a:noFill/>
            </p:spPr>
            <p:txBody>
              <a:bodyPr wrap="square" rtlCol="0">
                <a:spAutoFit/>
              </a:bodyPr>
              <a:lstStyle/>
              <a:p>
                <a:pPr algn="ctr"/>
                <a:r>
                  <a:rPr lang="en-US" altLang="zh-CN" sz="900" dirty="0" err="1">
                    <a:solidFill>
                      <a:srgbClr val="005564"/>
                    </a:solidFill>
                    <a:latin typeface="Arial" panose="020B0604020202020204" pitchFamily="34" charset="0"/>
                    <a:cs typeface="Arial" panose="020B0604020202020204" pitchFamily="34" charset="0"/>
                  </a:rPr>
                  <a:t>JetStream</a:t>
                </a:r>
                <a:r>
                  <a:rPr lang="en-US" altLang="zh-CN" sz="900" dirty="0">
                    <a:solidFill>
                      <a:srgbClr val="005564"/>
                    </a:solidFill>
                    <a:latin typeface="Arial" panose="020B0604020202020204" pitchFamily="34" charset="0"/>
                    <a:cs typeface="Arial" panose="020B0604020202020204" pitchFamily="34" charset="0"/>
                  </a:rPr>
                  <a:t> </a:t>
                </a:r>
                <a:r>
                  <a:rPr lang="ru-RU" altLang="zh-CN" sz="900" dirty="0">
                    <a:solidFill>
                      <a:srgbClr val="005564"/>
                    </a:solidFill>
                    <a:latin typeface="Arial" panose="020B0604020202020204" pitchFamily="34" charset="0"/>
                    <a:cs typeface="Arial" panose="020B0604020202020204" pitchFamily="34" charset="0"/>
                  </a:rPr>
                  <a:t>коммутатор</a:t>
                </a:r>
                <a:endParaRPr lang="en-US" altLang="zh-CN" sz="900" dirty="0">
                  <a:solidFill>
                    <a:srgbClr val="005564"/>
                  </a:solidFill>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id="{6DB1CFE9-9176-A249-90AB-A8B3A8483EED}"/>
                  </a:ext>
                </a:extLst>
              </p:cNvPr>
              <p:cNvSpPr txBox="1"/>
              <p:nvPr/>
            </p:nvSpPr>
            <p:spPr>
              <a:xfrm>
                <a:off x="1740408" y="2048904"/>
                <a:ext cx="1967345" cy="333237"/>
              </a:xfrm>
              <a:prstGeom prst="rect">
                <a:avLst/>
              </a:prstGeom>
              <a:noFill/>
            </p:spPr>
            <p:txBody>
              <a:bodyPr wrap="square" rtlCol="0">
                <a:spAutoFit/>
              </a:bodyPr>
              <a:lstStyle/>
              <a:p>
                <a:r>
                  <a:rPr lang="ru-RU" altLang="zh-CN" sz="900" dirty="0">
                    <a:latin typeface="Arial" panose="020B0604020202020204" pitchFamily="34" charset="0"/>
                    <a:cs typeface="Arial" panose="020B0604020202020204" pitchFamily="34" charset="0"/>
                  </a:rPr>
                  <a:t>Облачный доступ</a:t>
                </a:r>
                <a:endParaRPr lang="en-US" altLang="zh-CN" sz="900" dirty="0">
                  <a:latin typeface="Arial" panose="020B0604020202020204" pitchFamily="34" charset="0"/>
                  <a:cs typeface="Arial" panose="020B0604020202020204" pitchFamily="34" charset="0"/>
                </a:endParaRPr>
              </a:p>
            </p:txBody>
          </p:sp>
          <p:sp>
            <p:nvSpPr>
              <p:cNvPr id="23" name="文本框 22">
                <a:extLst>
                  <a:ext uri="{FF2B5EF4-FFF2-40B4-BE49-F238E27FC236}">
                    <a16:creationId xmlns:a16="http://schemas.microsoft.com/office/drawing/2014/main" id="{20271E5D-764B-7A46-A4CC-E58433285749}"/>
                  </a:ext>
                </a:extLst>
              </p:cNvPr>
              <p:cNvSpPr txBox="1"/>
              <p:nvPr/>
            </p:nvSpPr>
            <p:spPr>
              <a:xfrm>
                <a:off x="479374" y="5219759"/>
                <a:ext cx="1998345" cy="533180"/>
              </a:xfrm>
              <a:prstGeom prst="rect">
                <a:avLst/>
              </a:prstGeom>
              <a:noFill/>
            </p:spPr>
            <p:txBody>
              <a:bodyPr wrap="square" rtlCol="0">
                <a:spAutoFit/>
              </a:bodyPr>
              <a:lstStyle/>
              <a:p>
                <a:pPr algn="ctr"/>
                <a:r>
                  <a:rPr lang="en-US" altLang="zh-CN" sz="900" dirty="0">
                    <a:solidFill>
                      <a:srgbClr val="005564"/>
                    </a:solidFill>
                    <a:latin typeface="Arial" panose="020B0604020202020204" pitchFamily="34" charset="0"/>
                    <a:cs typeface="Arial" panose="020B0604020202020204" pitchFamily="34" charset="0"/>
                  </a:rPr>
                  <a:t>Omada </a:t>
                </a:r>
                <a:r>
                  <a:rPr lang="ru-RU" altLang="zh-CN" sz="900" dirty="0">
                    <a:solidFill>
                      <a:srgbClr val="005564"/>
                    </a:solidFill>
                    <a:latin typeface="Arial" panose="020B0604020202020204" pitchFamily="34" charset="0"/>
                    <a:cs typeface="Arial" panose="020B0604020202020204" pitchFamily="34" charset="0"/>
                  </a:rPr>
                  <a:t>выделенный контроллер</a:t>
                </a:r>
                <a:endParaRPr lang="en-US" altLang="zh-CN" sz="900" dirty="0">
                  <a:solidFill>
                    <a:srgbClr val="005564"/>
                  </a:solidFill>
                  <a:latin typeface="Arial" panose="020B0604020202020204" pitchFamily="34" charset="0"/>
                  <a:cs typeface="Arial" panose="020B0604020202020204" pitchFamily="34" charset="0"/>
                </a:endParaRPr>
              </a:p>
            </p:txBody>
          </p:sp>
          <p:sp>
            <p:nvSpPr>
              <p:cNvPr id="24" name="文本框 23">
                <a:extLst>
                  <a:ext uri="{FF2B5EF4-FFF2-40B4-BE49-F238E27FC236}">
                    <a16:creationId xmlns:a16="http://schemas.microsoft.com/office/drawing/2014/main" id="{BC0B3FE4-A06D-F94E-8A3C-97C216DDA6BF}"/>
                  </a:ext>
                </a:extLst>
              </p:cNvPr>
              <p:cNvSpPr txBox="1"/>
              <p:nvPr/>
            </p:nvSpPr>
            <p:spPr>
              <a:xfrm>
                <a:off x="2263379" y="4725144"/>
                <a:ext cx="360039" cy="533180"/>
              </a:xfrm>
              <a:prstGeom prst="rect">
                <a:avLst/>
              </a:prstGeom>
              <a:noFill/>
            </p:spPr>
            <p:txBody>
              <a:bodyPr wrap="square" rtlCol="0">
                <a:spAutoFit/>
              </a:bodyPr>
              <a:lstStyle/>
              <a:p>
                <a:pPr algn="ctr"/>
                <a:r>
                  <a:rPr lang="en-US" altLang="zh-CN" sz="900" dirty="0">
                    <a:solidFill>
                      <a:srgbClr val="005564"/>
                    </a:solidFill>
                    <a:latin typeface="Arial" panose="020B0604020202020204" pitchFamily="34" charset="0"/>
                    <a:cs typeface="Arial" panose="020B0604020202020204" pitchFamily="34" charset="0"/>
                  </a:rPr>
                  <a:t>or</a:t>
                </a:r>
              </a:p>
            </p:txBody>
          </p:sp>
          <p:sp>
            <p:nvSpPr>
              <p:cNvPr id="25" name="文本框 24">
                <a:extLst>
                  <a:ext uri="{FF2B5EF4-FFF2-40B4-BE49-F238E27FC236}">
                    <a16:creationId xmlns:a16="http://schemas.microsoft.com/office/drawing/2014/main" id="{9005EC39-6BC7-CA40-9FE9-1E17BCF1549C}"/>
                  </a:ext>
                </a:extLst>
              </p:cNvPr>
              <p:cNvSpPr txBox="1"/>
              <p:nvPr/>
            </p:nvSpPr>
            <p:spPr>
              <a:xfrm>
                <a:off x="2495601" y="5159753"/>
                <a:ext cx="1998345" cy="733122"/>
              </a:xfrm>
              <a:prstGeom prst="rect">
                <a:avLst/>
              </a:prstGeom>
              <a:noFill/>
            </p:spPr>
            <p:txBody>
              <a:bodyPr wrap="square" rtlCol="0">
                <a:spAutoFit/>
              </a:bodyPr>
              <a:lstStyle/>
              <a:p>
                <a:pPr algn="ctr"/>
                <a:r>
                  <a:rPr lang="en-US" altLang="zh-CN" sz="900" dirty="0">
                    <a:solidFill>
                      <a:srgbClr val="005564"/>
                    </a:solidFill>
                    <a:latin typeface="Arial" panose="020B0604020202020204" pitchFamily="34" charset="0"/>
                    <a:cs typeface="Arial" panose="020B0604020202020204" pitchFamily="34" charset="0"/>
                  </a:rPr>
                  <a:t>Omada </a:t>
                </a:r>
                <a:r>
                  <a:rPr lang="ru-RU" altLang="zh-CN" sz="900" dirty="0">
                    <a:solidFill>
                      <a:srgbClr val="005564"/>
                    </a:solidFill>
                    <a:latin typeface="Arial" panose="020B0604020202020204" pitchFamily="34" charset="0"/>
                    <a:cs typeface="Arial" panose="020B0604020202020204" pitchFamily="34" charset="0"/>
                  </a:rPr>
                  <a:t>программный контроллер на ПК/Сервере</a:t>
                </a:r>
                <a:endParaRPr lang="en-US" altLang="zh-CN" sz="900" dirty="0">
                  <a:solidFill>
                    <a:srgbClr val="005564"/>
                  </a:solidFill>
                  <a:latin typeface="Arial" panose="020B0604020202020204" pitchFamily="34" charset="0"/>
                  <a:cs typeface="Arial" panose="020B0604020202020204" pitchFamily="34" charset="0"/>
                </a:endParaRPr>
              </a:p>
            </p:txBody>
          </p:sp>
          <p:sp>
            <p:nvSpPr>
              <p:cNvPr id="26" name="文本框 25">
                <a:extLst>
                  <a:ext uri="{FF2B5EF4-FFF2-40B4-BE49-F238E27FC236}">
                    <a16:creationId xmlns:a16="http://schemas.microsoft.com/office/drawing/2014/main" id="{75D6980A-B3D9-754C-B056-6F3A7B1E379D}"/>
                  </a:ext>
                </a:extLst>
              </p:cNvPr>
              <p:cNvSpPr txBox="1"/>
              <p:nvPr/>
            </p:nvSpPr>
            <p:spPr>
              <a:xfrm>
                <a:off x="3287688" y="2348880"/>
                <a:ext cx="2190556" cy="299913"/>
              </a:xfrm>
              <a:prstGeom prst="rect">
                <a:avLst/>
              </a:prstGeom>
              <a:noFill/>
            </p:spPr>
            <p:txBody>
              <a:bodyPr wrap="square" rtlCol="0">
                <a:spAutoFit/>
              </a:bodyPr>
              <a:lstStyle/>
              <a:p>
                <a:r>
                  <a:rPr lang="en-US" altLang="zh-CN" sz="750" dirty="0">
                    <a:latin typeface="Arial" panose="020B0604020202020204" pitchFamily="34" charset="0"/>
                    <a:cs typeface="Arial" panose="020B0604020202020204" pitchFamily="34" charset="0"/>
                  </a:rPr>
                  <a:t>1. Associate with the server</a:t>
                </a:r>
              </a:p>
            </p:txBody>
          </p:sp>
          <p:sp>
            <p:nvSpPr>
              <p:cNvPr id="27" name="文本框 26">
                <a:extLst>
                  <a:ext uri="{FF2B5EF4-FFF2-40B4-BE49-F238E27FC236}">
                    <a16:creationId xmlns:a16="http://schemas.microsoft.com/office/drawing/2014/main" id="{BBA8C234-873A-A942-84FC-4972CDFA5088}"/>
                  </a:ext>
                </a:extLst>
              </p:cNvPr>
              <p:cNvSpPr txBox="1"/>
              <p:nvPr/>
            </p:nvSpPr>
            <p:spPr>
              <a:xfrm>
                <a:off x="6960096" y="2348880"/>
                <a:ext cx="1967345" cy="299913"/>
              </a:xfrm>
              <a:prstGeom prst="rect">
                <a:avLst/>
              </a:prstGeom>
              <a:noFill/>
            </p:spPr>
            <p:txBody>
              <a:bodyPr wrap="square" rtlCol="0">
                <a:spAutoFit/>
              </a:bodyPr>
              <a:lstStyle/>
              <a:p>
                <a:r>
                  <a:rPr lang="en-US" altLang="zh-CN" sz="750" dirty="0">
                    <a:latin typeface="Arial" panose="020B0604020202020204" pitchFamily="34" charset="0"/>
                    <a:cs typeface="Arial" panose="020B0604020202020204" pitchFamily="34" charset="0"/>
                  </a:rPr>
                  <a:t>2. Log in*</a:t>
                </a:r>
              </a:p>
            </p:txBody>
          </p:sp>
          <p:sp>
            <p:nvSpPr>
              <p:cNvPr id="28" name="文本框 27">
                <a:extLst>
                  <a:ext uri="{FF2B5EF4-FFF2-40B4-BE49-F238E27FC236}">
                    <a16:creationId xmlns:a16="http://schemas.microsoft.com/office/drawing/2014/main" id="{86E577AF-AD71-2E4D-8E8C-712EE5255AD0}"/>
                  </a:ext>
                </a:extLst>
              </p:cNvPr>
              <p:cNvSpPr txBox="1"/>
              <p:nvPr/>
            </p:nvSpPr>
            <p:spPr>
              <a:xfrm>
                <a:off x="6965711" y="2675669"/>
                <a:ext cx="1797337" cy="733122"/>
              </a:xfrm>
              <a:prstGeom prst="rect">
                <a:avLst/>
              </a:prstGeom>
              <a:noFill/>
            </p:spPr>
            <p:txBody>
              <a:bodyPr wrap="square" rtlCol="0">
                <a:spAutoFit/>
              </a:bodyPr>
              <a:lstStyle/>
              <a:p>
                <a:r>
                  <a:rPr lang="ru-RU" altLang="zh-CN" sz="900" dirty="0">
                    <a:solidFill>
                      <a:srgbClr val="005564"/>
                    </a:solidFill>
                    <a:latin typeface="Arial" panose="020B0604020202020204" pitchFamily="34" charset="0"/>
                    <a:cs typeface="Arial" panose="020B0604020202020204" pitchFamily="34" charset="0"/>
                  </a:rPr>
                  <a:t>Облачный доступ к</a:t>
                </a:r>
                <a:endParaRPr lang="en-US" altLang="zh-CN" sz="900" dirty="0">
                  <a:solidFill>
                    <a:srgbClr val="005564"/>
                  </a:solidFill>
                  <a:latin typeface="Arial" panose="020B0604020202020204" pitchFamily="34" charset="0"/>
                  <a:cs typeface="Arial" panose="020B0604020202020204" pitchFamily="34" charset="0"/>
                </a:endParaRPr>
              </a:p>
              <a:p>
                <a:r>
                  <a:rPr lang="en-US" altLang="zh-CN" sz="900" dirty="0">
                    <a:solidFill>
                      <a:srgbClr val="005564"/>
                    </a:solidFill>
                    <a:latin typeface="Arial" panose="020B0604020202020204" pitchFamily="34" charset="0"/>
                    <a:cs typeface="Arial" panose="020B0604020202020204" pitchFamily="34" charset="0"/>
                  </a:rPr>
                  <a:t>Omada </a:t>
                </a:r>
                <a:r>
                  <a:rPr lang="ru-RU" altLang="zh-CN" sz="900" dirty="0">
                    <a:solidFill>
                      <a:srgbClr val="005564"/>
                    </a:solidFill>
                    <a:latin typeface="Arial" panose="020B0604020202020204" pitchFamily="34" charset="0"/>
                    <a:cs typeface="Arial" panose="020B0604020202020204" pitchFamily="34" charset="0"/>
                  </a:rPr>
                  <a:t>контроллеру</a:t>
                </a:r>
                <a:endParaRPr lang="en-US" altLang="zh-CN" sz="900" dirty="0">
                  <a:solidFill>
                    <a:srgbClr val="005564"/>
                  </a:solidFill>
                  <a:latin typeface="Arial" panose="020B0604020202020204" pitchFamily="34" charset="0"/>
                  <a:cs typeface="Arial" panose="020B0604020202020204" pitchFamily="34" charset="0"/>
                </a:endParaRPr>
              </a:p>
            </p:txBody>
          </p:sp>
          <p:sp>
            <p:nvSpPr>
              <p:cNvPr id="29" name="文本框 28">
                <a:extLst>
                  <a:ext uri="{FF2B5EF4-FFF2-40B4-BE49-F238E27FC236}">
                    <a16:creationId xmlns:a16="http://schemas.microsoft.com/office/drawing/2014/main" id="{53080D5B-69B4-0D4E-9267-A57E20670FCE}"/>
                  </a:ext>
                </a:extLst>
              </p:cNvPr>
              <p:cNvSpPr txBox="1"/>
              <p:nvPr/>
            </p:nvSpPr>
            <p:spPr>
              <a:xfrm>
                <a:off x="8959693" y="1958396"/>
                <a:ext cx="2681249" cy="333237"/>
              </a:xfrm>
              <a:prstGeom prst="rect">
                <a:avLst/>
              </a:prstGeom>
              <a:noFill/>
            </p:spPr>
            <p:txBody>
              <a:bodyPr wrap="square" rtlCol="0">
                <a:spAutoFit/>
              </a:bodyPr>
              <a:lstStyle/>
              <a:p>
                <a:r>
                  <a:rPr lang="en-US" altLang="zh-CN" sz="900" dirty="0">
                    <a:solidFill>
                      <a:srgbClr val="005564"/>
                    </a:solidFill>
                    <a:latin typeface="Arial" panose="020B0604020202020204" pitchFamily="34" charset="0"/>
                    <a:cs typeface="Arial" panose="020B0604020202020204" pitchFamily="34" charset="0"/>
                  </a:rPr>
                  <a:t>Omada </a:t>
                </a:r>
                <a:r>
                  <a:rPr lang="ru-RU" altLang="zh-CN" sz="900" dirty="0">
                    <a:solidFill>
                      <a:srgbClr val="005564"/>
                    </a:solidFill>
                    <a:latin typeface="Arial" panose="020B0604020202020204" pitchFamily="34" charset="0"/>
                    <a:cs typeface="Arial" panose="020B0604020202020204" pitchFamily="34" charset="0"/>
                  </a:rPr>
                  <a:t>интерфейс управления</a:t>
                </a:r>
                <a:endParaRPr lang="en-US" altLang="zh-CN" sz="900" dirty="0">
                  <a:solidFill>
                    <a:srgbClr val="005564"/>
                  </a:solidFill>
                  <a:latin typeface="Arial" panose="020B0604020202020204" pitchFamily="34" charset="0"/>
                  <a:cs typeface="Arial" panose="020B0604020202020204" pitchFamily="34" charset="0"/>
                </a:endParaRPr>
              </a:p>
            </p:txBody>
          </p:sp>
          <p:sp>
            <p:nvSpPr>
              <p:cNvPr id="30" name="文本框 29">
                <a:extLst>
                  <a:ext uri="{FF2B5EF4-FFF2-40B4-BE49-F238E27FC236}">
                    <a16:creationId xmlns:a16="http://schemas.microsoft.com/office/drawing/2014/main" id="{B328440D-1F02-F844-B28E-4C1C5B4772A2}"/>
                  </a:ext>
                </a:extLst>
              </p:cNvPr>
              <p:cNvSpPr txBox="1"/>
              <p:nvPr/>
            </p:nvSpPr>
            <p:spPr>
              <a:xfrm>
                <a:off x="8763047" y="3139678"/>
                <a:ext cx="1185380" cy="333237"/>
              </a:xfrm>
              <a:prstGeom prst="rect">
                <a:avLst/>
              </a:prstGeom>
              <a:noFill/>
            </p:spPr>
            <p:txBody>
              <a:bodyPr wrap="square" rtlCol="0">
                <a:spAutoFit/>
              </a:bodyPr>
              <a:lstStyle/>
              <a:p>
                <a:pPr algn="ctr"/>
                <a:r>
                  <a:rPr lang="en-US" altLang="zh-CN" sz="900" dirty="0">
                    <a:solidFill>
                      <a:srgbClr val="005564"/>
                    </a:solidFill>
                    <a:latin typeface="Arial" panose="020B0604020202020204" pitchFamily="34" charset="0"/>
                    <a:cs typeface="Arial" panose="020B0604020202020204" pitchFamily="34" charset="0"/>
                  </a:rPr>
                  <a:t>Omada App</a:t>
                </a:r>
              </a:p>
            </p:txBody>
          </p:sp>
          <p:sp>
            <p:nvSpPr>
              <p:cNvPr id="31" name="文本框 30">
                <a:extLst>
                  <a:ext uri="{FF2B5EF4-FFF2-40B4-BE49-F238E27FC236}">
                    <a16:creationId xmlns:a16="http://schemas.microsoft.com/office/drawing/2014/main" id="{0B3F7E63-F6C2-8747-979D-B4DCD74053D5}"/>
                  </a:ext>
                </a:extLst>
              </p:cNvPr>
              <p:cNvSpPr txBox="1"/>
              <p:nvPr/>
            </p:nvSpPr>
            <p:spPr>
              <a:xfrm>
                <a:off x="10197651" y="3139678"/>
                <a:ext cx="1212950" cy="533180"/>
              </a:xfrm>
              <a:prstGeom prst="rect">
                <a:avLst/>
              </a:prstGeom>
              <a:noFill/>
            </p:spPr>
            <p:txBody>
              <a:bodyPr wrap="square" rtlCol="0">
                <a:spAutoFit/>
              </a:bodyPr>
              <a:lstStyle/>
              <a:p>
                <a:pPr algn="ctr"/>
                <a:r>
                  <a:rPr lang="en-US" altLang="zh-CN" sz="900" dirty="0">
                    <a:solidFill>
                      <a:srgbClr val="005564"/>
                    </a:solidFill>
                    <a:latin typeface="Arial" panose="020B0604020202020204" pitchFamily="34" charset="0"/>
                    <a:cs typeface="Arial" panose="020B0604020202020204" pitchFamily="34" charset="0"/>
                  </a:rPr>
                  <a:t>Web Browser</a:t>
                </a:r>
              </a:p>
            </p:txBody>
          </p:sp>
          <p:sp>
            <p:nvSpPr>
              <p:cNvPr id="32" name="文本框 31">
                <a:extLst>
                  <a:ext uri="{FF2B5EF4-FFF2-40B4-BE49-F238E27FC236}">
                    <a16:creationId xmlns:a16="http://schemas.microsoft.com/office/drawing/2014/main" id="{A9D333D2-5CF2-694F-9F7A-A102523BEBFD}"/>
                  </a:ext>
                </a:extLst>
              </p:cNvPr>
              <p:cNvSpPr txBox="1"/>
              <p:nvPr/>
            </p:nvSpPr>
            <p:spPr>
              <a:xfrm>
                <a:off x="7752183" y="5219759"/>
                <a:ext cx="1998345" cy="333237"/>
              </a:xfrm>
              <a:prstGeom prst="rect">
                <a:avLst/>
              </a:prstGeom>
              <a:noFill/>
            </p:spPr>
            <p:txBody>
              <a:bodyPr wrap="square" rtlCol="0">
                <a:spAutoFit/>
              </a:bodyPr>
              <a:lstStyle/>
              <a:p>
                <a:pPr algn="ctr"/>
                <a:r>
                  <a:rPr lang="en-US" altLang="zh-CN" sz="900" dirty="0">
                    <a:solidFill>
                      <a:srgbClr val="005564"/>
                    </a:solidFill>
                    <a:latin typeface="Arial" panose="020B0604020202020204" pitchFamily="34" charset="0"/>
                    <a:cs typeface="Arial" panose="020B0604020202020204" pitchFamily="34" charset="0"/>
                  </a:rPr>
                  <a:t>Omada </a:t>
                </a:r>
                <a:r>
                  <a:rPr lang="ru-RU" altLang="zh-CN" sz="900" dirty="0">
                    <a:solidFill>
                      <a:srgbClr val="005564"/>
                    </a:solidFill>
                    <a:latin typeface="Arial" panose="020B0604020202020204" pitchFamily="34" charset="0"/>
                    <a:cs typeface="Arial" panose="020B0604020202020204" pitchFamily="34" charset="0"/>
                  </a:rPr>
                  <a:t>точка доступа</a:t>
                </a:r>
                <a:endParaRPr lang="en-US" altLang="zh-CN" sz="900" dirty="0">
                  <a:solidFill>
                    <a:srgbClr val="005564"/>
                  </a:solidFill>
                  <a:latin typeface="Arial" panose="020B0604020202020204" pitchFamily="34" charset="0"/>
                  <a:cs typeface="Arial" panose="020B0604020202020204" pitchFamily="34" charset="0"/>
                </a:endParaRPr>
              </a:p>
            </p:txBody>
          </p:sp>
          <p:sp>
            <p:nvSpPr>
              <p:cNvPr id="33" name="文本框 32">
                <a:extLst>
                  <a:ext uri="{FF2B5EF4-FFF2-40B4-BE49-F238E27FC236}">
                    <a16:creationId xmlns:a16="http://schemas.microsoft.com/office/drawing/2014/main" id="{CA8DF68F-F200-7648-9811-BBC483E32C0F}"/>
                  </a:ext>
                </a:extLst>
              </p:cNvPr>
              <p:cNvSpPr txBox="1"/>
              <p:nvPr/>
            </p:nvSpPr>
            <p:spPr>
              <a:xfrm>
                <a:off x="9768408" y="2564904"/>
                <a:ext cx="360039" cy="533180"/>
              </a:xfrm>
              <a:prstGeom prst="rect">
                <a:avLst/>
              </a:prstGeom>
              <a:noFill/>
            </p:spPr>
            <p:txBody>
              <a:bodyPr wrap="square" rtlCol="0">
                <a:spAutoFit/>
              </a:bodyPr>
              <a:lstStyle/>
              <a:p>
                <a:pPr algn="ctr"/>
                <a:r>
                  <a:rPr lang="en-US" altLang="zh-CN" sz="900" dirty="0">
                    <a:solidFill>
                      <a:srgbClr val="005564"/>
                    </a:solidFill>
                    <a:latin typeface="Arial" panose="020B0604020202020204" pitchFamily="34" charset="0"/>
                    <a:cs typeface="Arial" panose="020B0604020202020204" pitchFamily="34" charset="0"/>
                  </a:rPr>
                  <a:t>or</a:t>
                </a:r>
              </a:p>
            </p:txBody>
          </p:sp>
        </p:grpSp>
        <p:pic>
          <p:nvPicPr>
            <p:cNvPr id="39" name="图片 38">
              <a:extLst>
                <a:ext uri="{FF2B5EF4-FFF2-40B4-BE49-F238E27FC236}">
                  <a16:creationId xmlns:a16="http://schemas.microsoft.com/office/drawing/2014/main" id="{3321854D-7C18-4D9A-A40B-768090B9BBE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32768" y="4091438"/>
              <a:ext cx="1296000" cy="403110"/>
            </a:xfrm>
            <a:prstGeom prst="rect">
              <a:avLst/>
            </a:prstGeom>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89849" y="846738"/>
            <a:ext cx="1338479" cy="1338479"/>
          </a:xfrm>
          <a:prstGeom prst="rect">
            <a:avLst/>
          </a:prstGeom>
        </p:spPr>
      </p:pic>
      <p:sp>
        <p:nvSpPr>
          <p:cNvPr id="5" name="圆角矩形 77">
            <a:extLst>
              <a:ext uri="{FF2B5EF4-FFF2-40B4-BE49-F238E27FC236}">
                <a16:creationId xmlns:a16="http://schemas.microsoft.com/office/drawing/2014/main" id="{DDB0A929-C6F0-2C4D-A9FA-395DE59D5F84}"/>
              </a:ext>
            </a:extLst>
          </p:cNvPr>
          <p:cNvSpPr/>
          <p:nvPr/>
        </p:nvSpPr>
        <p:spPr>
          <a:xfrm>
            <a:off x="829518" y="989388"/>
            <a:ext cx="3930488" cy="3265136"/>
          </a:xfrm>
          <a:prstGeom prst="roundRect">
            <a:avLst>
              <a:gd name="adj" fmla="val 5531"/>
            </a:avLst>
          </a:prstGeom>
          <a:pattFill prst="dkDnDiag">
            <a:fgClr>
              <a:sysClr val="window" lastClr="FFFFFF"/>
            </a:fgClr>
            <a:bgClr>
              <a:srgbClr val="F9F9F9"/>
            </a:bgClr>
          </a:pattFill>
          <a:ln w="3175" cap="flat" cmpd="sng" algn="ctr">
            <a:solidFill>
              <a:sysClr val="window" lastClr="FFFFFF">
                <a:lumMod val="85000"/>
              </a:sysClr>
            </a:solidFill>
            <a:prstDash val="solid"/>
          </a:ln>
          <a:effectLst/>
        </p:spPr>
        <p:txBody>
          <a:bodyPr rtlCol="0" anchor="ctr"/>
          <a:lstStyle/>
          <a:p>
            <a:pPr algn="ctr" defTabSz="342892">
              <a:defRPr/>
            </a:pPr>
            <a:endParaRPr lang="zh-CN" altLang="en-US" sz="1013" kern="0" dirty="0">
              <a:solidFill>
                <a:srgbClr val="FF0000"/>
              </a:solidFill>
              <a:latin typeface="Arial" panose="020B0604020202020204" pitchFamily="34" charset="0"/>
              <a:ea typeface="黑体" panose="02010609060101010101" pitchFamily="49" charset="-122"/>
            </a:endParaRPr>
          </a:p>
        </p:txBody>
      </p:sp>
      <p:sp>
        <p:nvSpPr>
          <p:cNvPr id="3" name="标题 2">
            <a:extLst>
              <a:ext uri="{FF2B5EF4-FFF2-40B4-BE49-F238E27FC236}">
                <a16:creationId xmlns:a16="http://schemas.microsoft.com/office/drawing/2014/main" id="{1AC7567D-E193-AC43-A988-C922ED8B7880}"/>
              </a:ext>
            </a:extLst>
          </p:cNvPr>
          <p:cNvSpPr>
            <a:spLocks noGrp="1"/>
          </p:cNvSpPr>
          <p:nvPr>
            <p:ph type="title"/>
          </p:nvPr>
        </p:nvSpPr>
        <p:spPr/>
        <p:txBody>
          <a:bodyPr>
            <a:noAutofit/>
          </a:bodyPr>
          <a:lstStyle/>
          <a:p>
            <a:r>
              <a:rPr lang="ru-RU" altLang="zh-CN" dirty="0">
                <a:solidFill>
                  <a:srgbClr val="005564"/>
                </a:solidFill>
              </a:rPr>
              <a:t>Выделенный контроллер </a:t>
            </a:r>
            <a:r>
              <a:rPr lang="en-US" altLang="zh-CN" dirty="0">
                <a:solidFill>
                  <a:srgbClr val="005564"/>
                </a:solidFill>
              </a:rPr>
              <a:t>Omada</a:t>
            </a:r>
          </a:p>
        </p:txBody>
      </p:sp>
      <p:sp>
        <p:nvSpPr>
          <p:cNvPr id="24" name="灯片编号占位符 23">
            <a:extLst>
              <a:ext uri="{FF2B5EF4-FFF2-40B4-BE49-F238E27FC236}">
                <a16:creationId xmlns:a16="http://schemas.microsoft.com/office/drawing/2014/main" id="{44BB66A7-B649-5A4F-BFD2-871733A1595F}"/>
              </a:ext>
            </a:extLst>
          </p:cNvPr>
          <p:cNvSpPr>
            <a:spLocks noGrp="1"/>
          </p:cNvSpPr>
          <p:nvPr>
            <p:ph type="sldNum" sz="quarter" idx="12"/>
          </p:nvPr>
        </p:nvSpPr>
        <p:spPr/>
        <p:txBody>
          <a:bodyPr/>
          <a:lstStyle/>
          <a:p>
            <a:fld id="{8045E168-1219-CD4A-80ED-4291B526AB8C}" type="slidenum">
              <a:rPr kumimoji="1" lang="zh-CN" altLang="en-US" smtClean="0"/>
              <a:pPr/>
              <a:t>26</a:t>
            </a:fld>
            <a:endParaRPr kumimoji="1" lang="zh-CN" altLang="en-US" dirty="0"/>
          </a:p>
        </p:txBody>
      </p:sp>
      <p:pic>
        <p:nvPicPr>
          <p:cNvPr id="8" name="图片 7">
            <a:extLst>
              <a:ext uri="{FF2B5EF4-FFF2-40B4-BE49-F238E27FC236}">
                <a16:creationId xmlns:a16="http://schemas.microsoft.com/office/drawing/2014/main" id="{D4FFCDF0-2522-C543-8DD2-E76364A3EED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89585" y="1247611"/>
            <a:ext cx="460890" cy="263713"/>
          </a:xfrm>
          <a:prstGeom prst="rect">
            <a:avLst/>
          </a:prstGeom>
        </p:spPr>
      </p:pic>
      <p:sp>
        <p:nvSpPr>
          <p:cNvPr id="9" name="文本框 26">
            <a:extLst>
              <a:ext uri="{FF2B5EF4-FFF2-40B4-BE49-F238E27FC236}">
                <a16:creationId xmlns:a16="http://schemas.microsoft.com/office/drawing/2014/main" id="{B02D3DDE-2956-DE40-A2CA-BBBCE0FE74E2}"/>
              </a:ext>
            </a:extLst>
          </p:cNvPr>
          <p:cNvSpPr txBox="1"/>
          <p:nvPr/>
        </p:nvSpPr>
        <p:spPr bwMode="auto">
          <a:xfrm>
            <a:off x="3480163" y="1584713"/>
            <a:ext cx="1279736" cy="230704"/>
          </a:xfrm>
          <a:prstGeom prst="rect">
            <a:avLst/>
          </a:prstGeom>
          <a:noFill/>
          <a:ln w="3175" cmpd="sng">
            <a:noFill/>
          </a:ln>
        </p:spPr>
        <p:txBody>
          <a:bodyPr wrap="square">
            <a:spAutoFit/>
          </a:bodyPr>
          <a:lstStyle>
            <a:defPPr>
              <a:defRPr lang="en-US"/>
            </a:defPPr>
            <a:lvl1pPr defTabSz="914400">
              <a:defRPr sz="750">
                <a:solidFill>
                  <a:schemeClr val="tx1">
                    <a:lumMod val="50000"/>
                    <a:lumOff val="50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algn="ctr" defTabSz="685783">
              <a:lnSpc>
                <a:spcPct val="120000"/>
              </a:lnSpc>
              <a:defRPr/>
            </a:pPr>
            <a:r>
              <a:rPr lang="en-US" altLang="zh-CN" sz="825" kern="0" dirty="0">
                <a:solidFill>
                  <a:srgbClr val="005564"/>
                </a:solidFill>
                <a:latin typeface="Arial" panose="020B0604020202020204" pitchFamily="34" charset="0"/>
                <a:ea typeface="TP-Link Aktiv" panose="020B0504020202020204" pitchFamily="34" charset="0"/>
                <a:cs typeface="Arial" panose="020B0604020202020204" pitchFamily="34" charset="0"/>
              </a:rPr>
              <a:t>Free Cloud Access</a:t>
            </a:r>
          </a:p>
        </p:txBody>
      </p:sp>
      <p:sp>
        <p:nvSpPr>
          <p:cNvPr id="11" name="文本框 10">
            <a:extLst>
              <a:ext uri="{FF2B5EF4-FFF2-40B4-BE49-F238E27FC236}">
                <a16:creationId xmlns:a16="http://schemas.microsoft.com/office/drawing/2014/main" id="{11D8A547-DE61-E74B-9962-243475F1DE71}"/>
              </a:ext>
            </a:extLst>
          </p:cNvPr>
          <p:cNvSpPr txBox="1"/>
          <p:nvPr/>
        </p:nvSpPr>
        <p:spPr bwMode="auto">
          <a:xfrm>
            <a:off x="1952631" y="1463270"/>
            <a:ext cx="1703456" cy="230704"/>
          </a:xfrm>
          <a:prstGeom prst="rect">
            <a:avLst/>
          </a:prstGeom>
          <a:noFill/>
          <a:ln w="3175" cmpd="sng">
            <a:noFill/>
          </a:ln>
        </p:spPr>
        <p:txBody>
          <a:bodyPr wrap="square">
            <a:spAutoFit/>
          </a:bodyPr>
          <a:lstStyle>
            <a:defPPr>
              <a:defRPr lang="en-US"/>
            </a:defPPr>
            <a:lvl1pPr defTabSz="914400">
              <a:defRPr sz="750">
                <a:solidFill>
                  <a:schemeClr val="tx1">
                    <a:lumMod val="50000"/>
                    <a:lumOff val="50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algn="ctr" defTabSz="685783">
              <a:lnSpc>
                <a:spcPct val="120000"/>
              </a:lnSpc>
              <a:defRPr/>
            </a:pPr>
            <a:r>
              <a:rPr lang="en-US" altLang="zh-CN" sz="825" kern="0" dirty="0">
                <a:solidFill>
                  <a:srgbClr val="005564"/>
                </a:solidFill>
                <a:latin typeface="Arial" panose="020B0604020202020204" pitchFamily="34" charset="0"/>
                <a:ea typeface="TP-Link Aktiv" panose="020B0504020202020204" pitchFamily="34" charset="0"/>
                <a:cs typeface="Arial" panose="020B0604020202020204" pitchFamily="34" charset="0"/>
              </a:rPr>
              <a:t>Reliable and Secure</a:t>
            </a:r>
          </a:p>
        </p:txBody>
      </p:sp>
      <p:sp>
        <p:nvSpPr>
          <p:cNvPr id="12" name="TextBox 3">
            <a:extLst>
              <a:ext uri="{FF2B5EF4-FFF2-40B4-BE49-F238E27FC236}">
                <a16:creationId xmlns:a16="http://schemas.microsoft.com/office/drawing/2014/main" id="{69615A5B-D693-3842-8672-691BCB41471A}"/>
              </a:ext>
            </a:extLst>
          </p:cNvPr>
          <p:cNvSpPr>
            <a:spLocks noChangeArrowheads="1"/>
          </p:cNvSpPr>
          <p:nvPr/>
        </p:nvSpPr>
        <p:spPr bwMode="auto">
          <a:xfrm>
            <a:off x="906398" y="2548020"/>
            <a:ext cx="1167508" cy="383054"/>
          </a:xfrm>
          <a:prstGeom prst="rect">
            <a:avLst/>
          </a:prstGeom>
          <a:noFill/>
          <a:ln w="3175" cmpd="sng">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685783">
              <a:lnSpc>
                <a:spcPct val="120000"/>
              </a:lnSpc>
            </a:pPr>
            <a:r>
              <a:rPr lang="en-US" altLang="zh-CN" sz="825" kern="0" dirty="0">
                <a:solidFill>
                  <a:srgbClr val="005564"/>
                </a:solidFill>
                <a:ea typeface="TP-Link Aktiv" panose="020B0504020202020204" pitchFamily="34" charset="0"/>
                <a:cs typeface="Arial" panose="020B0604020202020204" pitchFamily="34" charset="0"/>
                <a:sym typeface="Myriad Pro SemiExt" charset="-122"/>
              </a:rPr>
              <a:t>USB Port for Auto-Backup</a:t>
            </a:r>
          </a:p>
        </p:txBody>
      </p:sp>
      <p:pic>
        <p:nvPicPr>
          <p:cNvPr id="13" name="图片 12">
            <a:extLst>
              <a:ext uri="{FF2B5EF4-FFF2-40B4-BE49-F238E27FC236}">
                <a16:creationId xmlns:a16="http://schemas.microsoft.com/office/drawing/2014/main" id="{70590E26-DD6D-2544-B796-CB6DC2F16C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08372" y="2126633"/>
            <a:ext cx="363558" cy="363558"/>
          </a:xfrm>
          <a:prstGeom prst="rect">
            <a:avLst/>
          </a:prstGeom>
        </p:spPr>
      </p:pic>
      <p:sp>
        <p:nvSpPr>
          <p:cNvPr id="15" name="TextBox 3">
            <a:extLst>
              <a:ext uri="{FF2B5EF4-FFF2-40B4-BE49-F238E27FC236}">
                <a16:creationId xmlns:a16="http://schemas.microsoft.com/office/drawing/2014/main" id="{2A0406FD-8B5F-2745-9E06-7F2D37D22BF5}"/>
              </a:ext>
            </a:extLst>
          </p:cNvPr>
          <p:cNvSpPr>
            <a:spLocks noChangeArrowheads="1"/>
          </p:cNvSpPr>
          <p:nvPr/>
        </p:nvSpPr>
        <p:spPr bwMode="auto">
          <a:xfrm>
            <a:off x="2161978" y="2194291"/>
            <a:ext cx="1274232" cy="230704"/>
          </a:xfrm>
          <a:prstGeom prst="rect">
            <a:avLst/>
          </a:prstGeom>
          <a:noFill/>
          <a:ln w="3175" cmpd="sng">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685783">
              <a:lnSpc>
                <a:spcPct val="120000"/>
              </a:lnSpc>
            </a:pPr>
            <a:r>
              <a:rPr lang="en-US" altLang="zh-CN" sz="825" kern="0" dirty="0">
                <a:solidFill>
                  <a:srgbClr val="005564"/>
                </a:solidFill>
                <a:ea typeface="TP-Link Aktiv" panose="020B0504020202020204" pitchFamily="34" charset="0"/>
                <a:cs typeface="Arial" panose="020B0604020202020204" pitchFamily="34" charset="0"/>
                <a:sym typeface="Myriad Pro SemiExt" charset="-122"/>
              </a:rPr>
              <a:t>Omada App Supported</a:t>
            </a:r>
          </a:p>
        </p:txBody>
      </p:sp>
      <p:pic>
        <p:nvPicPr>
          <p:cNvPr id="16" name="图片 15">
            <a:extLst>
              <a:ext uri="{FF2B5EF4-FFF2-40B4-BE49-F238E27FC236}">
                <a16:creationId xmlns:a16="http://schemas.microsoft.com/office/drawing/2014/main" id="{F4AB0819-B433-E343-816B-D72F388AB3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61170" y="1231357"/>
            <a:ext cx="457964" cy="296222"/>
          </a:xfrm>
          <a:prstGeom prst="rect">
            <a:avLst/>
          </a:prstGeom>
        </p:spPr>
      </p:pic>
      <p:sp>
        <p:nvSpPr>
          <p:cNvPr id="17" name="文本框 16">
            <a:extLst>
              <a:ext uri="{FF2B5EF4-FFF2-40B4-BE49-F238E27FC236}">
                <a16:creationId xmlns:a16="http://schemas.microsoft.com/office/drawing/2014/main" id="{BD880572-D69B-CC4C-9581-23082EA30C3C}"/>
              </a:ext>
            </a:extLst>
          </p:cNvPr>
          <p:cNvSpPr txBox="1"/>
          <p:nvPr/>
        </p:nvSpPr>
        <p:spPr bwMode="auto">
          <a:xfrm>
            <a:off x="757259" y="1589907"/>
            <a:ext cx="1465784" cy="230704"/>
          </a:xfrm>
          <a:prstGeom prst="rect">
            <a:avLst/>
          </a:prstGeom>
          <a:noFill/>
          <a:ln w="3175" cmpd="sng">
            <a:noFill/>
          </a:ln>
        </p:spPr>
        <p:txBody>
          <a:bodyPr wrap="square">
            <a:spAutoFit/>
          </a:bodyPr>
          <a:lstStyle>
            <a:defPPr>
              <a:defRPr lang="en-US"/>
            </a:defPPr>
            <a:lvl1pPr defTabSz="914400">
              <a:defRPr sz="750">
                <a:solidFill>
                  <a:schemeClr val="tx1">
                    <a:lumMod val="50000"/>
                    <a:lumOff val="50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algn="ctr" defTabSz="685783">
              <a:lnSpc>
                <a:spcPct val="120000"/>
              </a:lnSpc>
              <a:defRPr/>
            </a:pPr>
            <a:r>
              <a:rPr lang="en-US" altLang="zh-CN" sz="825" kern="0" dirty="0">
                <a:solidFill>
                  <a:srgbClr val="005564"/>
                </a:solidFill>
                <a:latin typeface="Arial" panose="020B0604020202020204" pitchFamily="34" charset="0"/>
                <a:ea typeface="TP-Link Aktiv" panose="020B0504020202020204" pitchFamily="34" charset="0"/>
                <a:cs typeface="Arial" panose="020B0604020202020204" pitchFamily="34" charset="0"/>
              </a:rPr>
              <a:t>No PC/Server Needed</a:t>
            </a:r>
          </a:p>
        </p:txBody>
      </p:sp>
      <p:pic>
        <p:nvPicPr>
          <p:cNvPr id="20" name="图片 19">
            <a:extLst>
              <a:ext uri="{FF2B5EF4-FFF2-40B4-BE49-F238E27FC236}">
                <a16:creationId xmlns:a16="http://schemas.microsoft.com/office/drawing/2014/main" id="{100B6ECE-BEDA-BF4F-9173-B1C43C4636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26958" y="2115340"/>
            <a:ext cx="386144" cy="386144"/>
          </a:xfrm>
          <a:prstGeom prst="rect">
            <a:avLst/>
          </a:prstGeom>
        </p:spPr>
      </p:pic>
      <p:sp>
        <p:nvSpPr>
          <p:cNvPr id="21" name="TextBox 3">
            <a:extLst>
              <a:ext uri="{FF2B5EF4-FFF2-40B4-BE49-F238E27FC236}">
                <a16:creationId xmlns:a16="http://schemas.microsoft.com/office/drawing/2014/main" id="{46964AE5-95B0-8343-9A2A-9D35C0DE41C1}"/>
              </a:ext>
            </a:extLst>
          </p:cNvPr>
          <p:cNvSpPr>
            <a:spLocks noChangeArrowheads="1"/>
          </p:cNvSpPr>
          <p:nvPr/>
        </p:nvSpPr>
        <p:spPr bwMode="auto">
          <a:xfrm>
            <a:off x="3555982" y="2566613"/>
            <a:ext cx="1128097" cy="383054"/>
          </a:xfrm>
          <a:prstGeom prst="rect">
            <a:avLst/>
          </a:prstGeom>
          <a:noFill/>
          <a:ln w="3175" cmpd="sng">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685783">
              <a:lnSpc>
                <a:spcPct val="120000"/>
              </a:lnSpc>
            </a:pPr>
            <a:r>
              <a:rPr lang="en-US" altLang="zh-CN" sz="825" kern="0" dirty="0">
                <a:solidFill>
                  <a:srgbClr val="005564"/>
                </a:solidFill>
                <a:ea typeface="TP-Link Aktiv" panose="020B0504020202020204" pitchFamily="34" charset="0"/>
                <a:cs typeface="Arial" panose="020B0604020202020204" pitchFamily="34" charset="0"/>
                <a:sym typeface="Myriad Pro SemiExt" charset="-122"/>
              </a:rPr>
              <a:t>Industry-Leading Hardware Design</a:t>
            </a:r>
          </a:p>
        </p:txBody>
      </p:sp>
      <p:sp>
        <p:nvSpPr>
          <p:cNvPr id="23" name="文本框 22">
            <a:extLst>
              <a:ext uri="{FF2B5EF4-FFF2-40B4-BE49-F238E27FC236}">
                <a16:creationId xmlns:a16="http://schemas.microsoft.com/office/drawing/2014/main" id="{4996A835-6AD2-FA44-9D6D-E15C13472175}"/>
              </a:ext>
            </a:extLst>
          </p:cNvPr>
          <p:cNvSpPr txBox="1"/>
          <p:nvPr/>
        </p:nvSpPr>
        <p:spPr>
          <a:xfrm>
            <a:off x="4660870" y="3395461"/>
            <a:ext cx="3689652" cy="276999"/>
          </a:xfrm>
          <a:prstGeom prst="rect">
            <a:avLst/>
          </a:prstGeom>
          <a:noFill/>
        </p:spPr>
        <p:txBody>
          <a:bodyPr wrap="square" rtlCol="0">
            <a:spAutoFit/>
          </a:bodyPr>
          <a:lstStyle/>
          <a:p>
            <a:pPr algn="ctr"/>
            <a:r>
              <a:rPr kumimoji="1" lang="ru-RU" altLang="zh-CN" sz="1200" dirty="0">
                <a:solidFill>
                  <a:srgbClr val="005564"/>
                </a:solidFill>
                <a:latin typeface="Arial" panose="020B0604020202020204" pitchFamily="34" charset="0"/>
                <a:ea typeface="TP-Link Aktiv" panose="020B0504020202020204" pitchFamily="34" charset="0"/>
                <a:cs typeface="Arial" panose="020B0604020202020204" pitchFamily="34" charset="0"/>
              </a:rPr>
              <a:t>Профессиональный контроллер высокого класса</a:t>
            </a:r>
            <a:endParaRPr kumimoji="1" lang="zh-CN" altLang="en-US" sz="1200" dirty="0">
              <a:solidFill>
                <a:srgbClr val="005564"/>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5" name="文本框 26">
                <a:extLst>
                  <a:ext uri="{FF2B5EF4-FFF2-40B4-BE49-F238E27FC236}">
                    <a16:creationId xmlns:a16="http://schemas.microsoft.com/office/drawing/2014/main" id="{C96E14D7-0421-7545-BEEC-8BC3FE5A108A}"/>
                  </a:ext>
                </a:extLst>
              </p:cNvPr>
              <p:cNvSpPr txBox="1"/>
              <p:nvPr/>
            </p:nvSpPr>
            <p:spPr bwMode="auto">
              <a:xfrm>
                <a:off x="5176072" y="2187682"/>
                <a:ext cx="2566030" cy="243208"/>
              </a:xfrm>
              <a:prstGeom prst="rect">
                <a:avLst/>
              </a:prstGeom>
              <a:noFill/>
              <a:ln w="3175" cmpd="sng">
                <a:noFill/>
              </a:ln>
            </p:spPr>
            <p:txBody>
              <a:bodyPr wrap="square">
                <a:spAutoFit/>
              </a:bodyPr>
              <a:lstStyle>
                <a:defPPr>
                  <a:defRPr lang="en-US"/>
                </a:defPPr>
                <a:lvl1pPr defTabSz="914400">
                  <a:defRPr sz="750">
                    <a:solidFill>
                      <a:schemeClr val="tx1">
                        <a:lumMod val="50000"/>
                        <a:lumOff val="50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algn="ctr">
                  <a:lnSpc>
                    <a:spcPct val="120000"/>
                  </a:lnSpc>
                </a:pPr>
                <a:r>
                  <a:rPr lang="en-US" altLang="zh-CN" sz="900" b="1" dirty="0">
                    <a:solidFill>
                      <a:srgbClr val="005564"/>
                    </a:solidFill>
                    <a:latin typeface="Arial" panose="020B0604020202020204" pitchFamily="34" charset="0"/>
                    <a:ea typeface="黑体" panose="02010609060101010101" pitchFamily="49" charset="-122"/>
                  </a:rPr>
                  <a:t>OC200: Devices</a:t>
                </a:r>
                <a14:m>
                  <m:oMath xmlns:m="http://schemas.openxmlformats.org/officeDocument/2006/math">
                    <m:r>
                      <a:rPr lang="en-US" altLang="zh-CN" sz="900" b="1" i="1">
                        <a:solidFill>
                          <a:srgbClr val="005564"/>
                        </a:solidFill>
                        <a:latin typeface="Cambria Math" panose="02040503050406030204" pitchFamily="18" charset="0"/>
                        <a:ea typeface="黑体" panose="02010609060101010101" pitchFamily="49" charset="-122"/>
                      </a:rPr>
                      <m:t>≤</m:t>
                    </m:r>
                  </m:oMath>
                </a14:m>
                <a:r>
                  <a:rPr lang="en-US" altLang="zh-CN" sz="900" b="1" dirty="0">
                    <a:solidFill>
                      <a:srgbClr val="005564"/>
                    </a:solidFill>
                    <a:latin typeface="Arial" panose="020B0604020202020204" pitchFamily="34" charset="0"/>
                    <a:ea typeface="黑体" panose="02010609060101010101" pitchFamily="49" charset="-122"/>
                  </a:rPr>
                  <a:t>100 and Clients</a:t>
                </a:r>
                <a:r>
                  <a:rPr lang="en-US" altLang="zh-CN" sz="900" b="1" dirty="0">
                    <a:solidFill>
                      <a:srgbClr val="005564"/>
                    </a:solidFill>
                    <a:ea typeface="黑体" panose="02010609060101010101" pitchFamily="49" charset="-122"/>
                  </a:rPr>
                  <a:t> </a:t>
                </a:r>
                <a14:m>
                  <m:oMath xmlns:m="http://schemas.openxmlformats.org/officeDocument/2006/math">
                    <m:r>
                      <a:rPr lang="en-US" altLang="zh-CN" sz="900" b="1" i="1">
                        <a:solidFill>
                          <a:srgbClr val="005564"/>
                        </a:solidFill>
                        <a:latin typeface="Cambria Math" panose="02040503050406030204" pitchFamily="18" charset="0"/>
                        <a:ea typeface="黑体" panose="02010609060101010101" pitchFamily="49" charset="-122"/>
                      </a:rPr>
                      <m:t>≤ </m:t>
                    </m:r>
                  </m:oMath>
                </a14:m>
                <a:r>
                  <a:rPr lang="en-US" altLang="zh-CN" sz="900" b="1" dirty="0">
                    <a:solidFill>
                      <a:srgbClr val="005564"/>
                    </a:solidFill>
                    <a:latin typeface="Arial" panose="020B0604020202020204" pitchFamily="34" charset="0"/>
                    <a:ea typeface="黑体" panose="02010609060101010101" pitchFamily="49" charset="-122"/>
                  </a:rPr>
                  <a:t>1,000*</a:t>
                </a:r>
                <a:endParaRPr lang="en-US" altLang="zh-CN" sz="900" b="1" baseline="30000" dirty="0">
                  <a:solidFill>
                    <a:srgbClr val="005564"/>
                  </a:solidFill>
                  <a:latin typeface="Arial" panose="020B0604020202020204" pitchFamily="34" charset="0"/>
                  <a:ea typeface="黑体" panose="02010609060101010101" pitchFamily="49" charset="-122"/>
                </a:endParaRPr>
              </a:p>
            </p:txBody>
          </p:sp>
        </mc:Choice>
        <mc:Fallback>
          <p:sp>
            <p:nvSpPr>
              <p:cNvPr id="25" name="文本框 26">
                <a:extLst>
                  <a:ext uri="{FF2B5EF4-FFF2-40B4-BE49-F238E27FC236}">
                    <a16:creationId xmlns:a16="http://schemas.microsoft.com/office/drawing/2014/main" id="{C96E14D7-0421-7545-BEEC-8BC3FE5A108A}"/>
                  </a:ext>
                </a:extLst>
              </p:cNvPr>
              <p:cNvSpPr txBox="1">
                <a:spLocks noRot="1" noChangeAspect="1" noMove="1" noResize="1" noEditPoints="1" noAdjustHandles="1" noChangeArrowheads="1" noChangeShapeType="1" noTextEdit="1"/>
              </p:cNvSpPr>
              <p:nvPr/>
            </p:nvSpPr>
            <p:spPr bwMode="auto">
              <a:xfrm>
                <a:off x="5176072" y="2187682"/>
                <a:ext cx="2566030" cy="243208"/>
              </a:xfrm>
              <a:prstGeom prst="rect">
                <a:avLst/>
              </a:prstGeom>
              <a:blipFill>
                <a:blip r:embed="rId8"/>
                <a:stretch>
                  <a:fillRect b="-10000"/>
                </a:stretch>
              </a:blipFill>
              <a:ln w="3175" cmpd="sng">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文本框 26">
                <a:extLst>
                  <a:ext uri="{FF2B5EF4-FFF2-40B4-BE49-F238E27FC236}">
                    <a16:creationId xmlns:a16="http://schemas.microsoft.com/office/drawing/2014/main" id="{053D3D6C-57CC-9C4D-A3D6-809AF1FE3C28}"/>
                  </a:ext>
                </a:extLst>
              </p:cNvPr>
              <p:cNvSpPr txBox="1"/>
              <p:nvPr/>
            </p:nvSpPr>
            <p:spPr bwMode="auto">
              <a:xfrm>
                <a:off x="4947070" y="3662471"/>
                <a:ext cx="3181841" cy="243208"/>
              </a:xfrm>
              <a:prstGeom prst="rect">
                <a:avLst/>
              </a:prstGeom>
              <a:noFill/>
              <a:ln w="3175" cmpd="sng">
                <a:noFill/>
              </a:ln>
            </p:spPr>
            <p:txBody>
              <a:bodyPr wrap="square">
                <a:spAutoFit/>
              </a:bodyPr>
              <a:lstStyle>
                <a:defPPr>
                  <a:defRPr lang="en-US"/>
                </a:defPPr>
                <a:lvl1pPr defTabSz="914400">
                  <a:defRPr sz="750">
                    <a:solidFill>
                      <a:schemeClr val="tx1">
                        <a:lumMod val="50000"/>
                        <a:lumOff val="50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algn="ctr">
                  <a:lnSpc>
                    <a:spcPct val="120000"/>
                  </a:lnSpc>
                </a:pPr>
                <a:r>
                  <a:rPr lang="en-US" altLang="zh-CN" sz="900" b="1" dirty="0">
                    <a:solidFill>
                      <a:srgbClr val="005564"/>
                    </a:solidFill>
                    <a:latin typeface="Arial" panose="020B0604020202020204" pitchFamily="34" charset="0"/>
                    <a:ea typeface="黑体" panose="02010609060101010101" pitchFamily="49" charset="-122"/>
                  </a:rPr>
                  <a:t>OC300: Devices</a:t>
                </a:r>
                <a:r>
                  <a:rPr lang="en-US" altLang="zh-CN" sz="900" b="1" dirty="0">
                    <a:solidFill>
                      <a:srgbClr val="005564"/>
                    </a:solidFill>
                    <a:ea typeface="黑体" panose="02010609060101010101" pitchFamily="49" charset="-122"/>
                  </a:rPr>
                  <a:t> </a:t>
                </a:r>
                <a14:m>
                  <m:oMath xmlns:m="http://schemas.openxmlformats.org/officeDocument/2006/math">
                    <m:r>
                      <a:rPr lang="en-US" altLang="zh-CN" sz="900" b="1" i="1">
                        <a:solidFill>
                          <a:srgbClr val="005564"/>
                        </a:solidFill>
                        <a:latin typeface="Cambria Math" panose="02040503050406030204" pitchFamily="18" charset="0"/>
                        <a:ea typeface="黑体" panose="02010609060101010101" pitchFamily="49" charset="-122"/>
                      </a:rPr>
                      <m:t>≤ </m:t>
                    </m:r>
                  </m:oMath>
                </a14:m>
                <a:r>
                  <a:rPr lang="en-US" altLang="zh-CN" sz="900" b="1" dirty="0">
                    <a:solidFill>
                      <a:srgbClr val="005564"/>
                    </a:solidFill>
                    <a:latin typeface="Arial" panose="020B0604020202020204" pitchFamily="34" charset="0"/>
                    <a:ea typeface="黑体" panose="02010609060101010101" pitchFamily="49" charset="-122"/>
                  </a:rPr>
                  <a:t>500 and Clients</a:t>
                </a:r>
                <a:r>
                  <a:rPr lang="en-US" altLang="zh-CN" sz="900" b="1" dirty="0">
                    <a:solidFill>
                      <a:srgbClr val="005564"/>
                    </a:solidFill>
                    <a:ea typeface="黑体" panose="02010609060101010101" pitchFamily="49" charset="-122"/>
                  </a:rPr>
                  <a:t> </a:t>
                </a:r>
                <a14:m>
                  <m:oMath xmlns:m="http://schemas.openxmlformats.org/officeDocument/2006/math">
                    <m:r>
                      <a:rPr lang="en-US" altLang="zh-CN" sz="900" b="1" i="1">
                        <a:solidFill>
                          <a:srgbClr val="005564"/>
                        </a:solidFill>
                        <a:latin typeface="Cambria Math" panose="02040503050406030204" pitchFamily="18" charset="0"/>
                        <a:ea typeface="黑体" panose="02010609060101010101" pitchFamily="49" charset="-122"/>
                      </a:rPr>
                      <m:t>≤ </m:t>
                    </m:r>
                  </m:oMath>
                </a14:m>
                <a:r>
                  <a:rPr lang="en-US" altLang="zh-CN" sz="900" b="1" dirty="0">
                    <a:solidFill>
                      <a:srgbClr val="005564"/>
                    </a:solidFill>
                    <a:latin typeface="Arial" panose="020B0604020202020204" pitchFamily="34" charset="0"/>
                    <a:ea typeface="黑体" panose="02010609060101010101" pitchFamily="49" charset="-122"/>
                  </a:rPr>
                  <a:t>15,000*</a:t>
                </a:r>
                <a:endParaRPr lang="en-US" altLang="zh-CN" sz="900" b="1" baseline="30000" dirty="0">
                  <a:solidFill>
                    <a:srgbClr val="005564"/>
                  </a:solidFill>
                  <a:latin typeface="Arial" panose="020B0604020202020204" pitchFamily="34" charset="0"/>
                  <a:ea typeface="黑体" panose="02010609060101010101" pitchFamily="49" charset="-122"/>
                </a:endParaRPr>
              </a:p>
            </p:txBody>
          </p:sp>
        </mc:Choice>
        <mc:Fallback>
          <p:sp>
            <p:nvSpPr>
              <p:cNvPr id="26" name="文本框 26">
                <a:extLst>
                  <a:ext uri="{FF2B5EF4-FFF2-40B4-BE49-F238E27FC236}">
                    <a16:creationId xmlns:a16="http://schemas.microsoft.com/office/drawing/2014/main" id="{053D3D6C-57CC-9C4D-A3D6-809AF1FE3C28}"/>
                  </a:ext>
                </a:extLst>
              </p:cNvPr>
              <p:cNvSpPr txBox="1">
                <a:spLocks noRot="1" noChangeAspect="1" noMove="1" noResize="1" noEditPoints="1" noAdjustHandles="1" noChangeArrowheads="1" noChangeShapeType="1" noTextEdit="1"/>
              </p:cNvSpPr>
              <p:nvPr/>
            </p:nvSpPr>
            <p:spPr bwMode="auto">
              <a:xfrm>
                <a:off x="4947070" y="3662471"/>
                <a:ext cx="3181841" cy="243208"/>
              </a:xfrm>
              <a:prstGeom prst="rect">
                <a:avLst/>
              </a:prstGeom>
              <a:blipFill>
                <a:blip r:embed="rId9"/>
                <a:stretch>
                  <a:fillRect b="-10000"/>
                </a:stretch>
              </a:blipFill>
              <a:ln w="3175" cmpd="sng">
                <a:noFill/>
              </a:ln>
            </p:spPr>
            <p:txBody>
              <a:bodyPr/>
              <a:lstStyle/>
              <a:p>
                <a:r>
                  <a:rPr lang="en-US">
                    <a:noFill/>
                  </a:rPr>
                  <a:t> </a:t>
                </a:r>
              </a:p>
            </p:txBody>
          </p:sp>
        </mc:Fallback>
      </mc:AlternateContent>
      <p:sp>
        <p:nvSpPr>
          <p:cNvPr id="27" name="文本框 26">
            <a:extLst>
              <a:ext uri="{FF2B5EF4-FFF2-40B4-BE49-F238E27FC236}">
                <a16:creationId xmlns:a16="http://schemas.microsoft.com/office/drawing/2014/main" id="{0F17974D-3D29-B144-B30F-7ACAC253032E}"/>
              </a:ext>
            </a:extLst>
          </p:cNvPr>
          <p:cNvSpPr txBox="1"/>
          <p:nvPr/>
        </p:nvSpPr>
        <p:spPr>
          <a:xfrm>
            <a:off x="4782825" y="1782405"/>
            <a:ext cx="3339645" cy="461665"/>
          </a:xfrm>
          <a:prstGeom prst="rect">
            <a:avLst/>
          </a:prstGeom>
          <a:noFill/>
        </p:spPr>
        <p:txBody>
          <a:bodyPr wrap="square" rtlCol="0">
            <a:spAutoFit/>
          </a:bodyPr>
          <a:lstStyle/>
          <a:p>
            <a:pPr algn="ctr"/>
            <a:r>
              <a:rPr kumimoji="1" lang="ru-RU" altLang="zh-CN" sz="1200" dirty="0">
                <a:solidFill>
                  <a:srgbClr val="005564"/>
                </a:solidFill>
                <a:latin typeface="Arial" panose="020B0604020202020204" pitchFamily="34" charset="0"/>
                <a:ea typeface="TP-Link Aktiv" panose="020B0504020202020204" pitchFamily="34" charset="0"/>
                <a:cs typeface="Arial" panose="020B0604020202020204" pitchFamily="34" charset="0"/>
              </a:rPr>
              <a:t>Профессиональный компактный контроллер</a:t>
            </a:r>
            <a:endParaRPr kumimoji="1" lang="zh-CN" altLang="en-US" sz="1200" dirty="0">
              <a:solidFill>
                <a:srgbClr val="005564"/>
              </a:solidFill>
              <a:latin typeface="Arial" panose="020B0604020202020204" pitchFamily="34" charset="0"/>
              <a:cs typeface="Arial" panose="020B0604020202020204" pitchFamily="34" charset="0"/>
            </a:endParaRPr>
          </a:p>
        </p:txBody>
      </p:sp>
      <p:sp>
        <p:nvSpPr>
          <p:cNvPr id="29" name="文本框 28">
            <a:extLst>
              <a:ext uri="{FF2B5EF4-FFF2-40B4-BE49-F238E27FC236}">
                <a16:creationId xmlns:a16="http://schemas.microsoft.com/office/drawing/2014/main" id="{A4939F07-A547-9842-BC70-7EDDC88D0A77}"/>
              </a:ext>
            </a:extLst>
          </p:cNvPr>
          <p:cNvSpPr txBox="1"/>
          <p:nvPr/>
        </p:nvSpPr>
        <p:spPr>
          <a:xfrm>
            <a:off x="812720" y="4286127"/>
            <a:ext cx="3251199" cy="303738"/>
          </a:xfrm>
          <a:prstGeom prst="rect">
            <a:avLst/>
          </a:prstGeom>
          <a:ln>
            <a:noFill/>
          </a:ln>
        </p:spPr>
        <p:txBody>
          <a:bodyPr vert="horz" wrap="square" rtlCol="0">
            <a:spAutoFit/>
          </a:bodyPr>
          <a:lstStyle>
            <a:defPPr>
              <a:defRPr lang="zh-CN"/>
            </a:defPPr>
            <a:lvl1pPr>
              <a:lnSpc>
                <a:spcPct val="120000"/>
              </a:lnSpc>
              <a:defRPr kumimoji="1" sz="800">
                <a:solidFill>
                  <a:schemeClr val="tx1">
                    <a:lumMod val="50000"/>
                    <a:lumOff val="50000"/>
                  </a:schemeClr>
                </a:solidFill>
                <a:latin typeface="Arial" panose="020B0604020202020204" pitchFamily="34" charset="0"/>
                <a:cs typeface="Arial" panose="020B0604020202020204" pitchFamily="34" charset="0"/>
              </a:defRPr>
            </a:lvl1pPr>
          </a:lstStyle>
          <a:p>
            <a:pPr marL="135731" indent="-135731"/>
            <a:r>
              <a:rPr lang="en-US" altLang="zh-CN" sz="600" dirty="0"/>
              <a:t>* Actual quantity of managed Devices and clients may vary according to network conditions. </a:t>
            </a:r>
          </a:p>
        </p:txBody>
      </p:sp>
      <p:sp>
        <p:nvSpPr>
          <p:cNvPr id="4" name="矩形 3"/>
          <p:cNvSpPr/>
          <p:nvPr/>
        </p:nvSpPr>
        <p:spPr>
          <a:xfrm>
            <a:off x="3476530" y="3595519"/>
            <a:ext cx="1287002" cy="473206"/>
          </a:xfrm>
          <a:prstGeom prst="rect">
            <a:avLst/>
          </a:prstGeom>
        </p:spPr>
        <p:txBody>
          <a:bodyPr wrap="square">
            <a:spAutoFit/>
          </a:bodyPr>
          <a:lstStyle/>
          <a:p>
            <a:pPr algn="ctr"/>
            <a:r>
              <a:rPr lang="en-US" altLang="zh-CN" sz="825" dirty="0">
                <a:solidFill>
                  <a:srgbClr val="005564"/>
                </a:solidFill>
                <a:latin typeface="Arial" panose="020B0604020202020204" pitchFamily="34" charset="0"/>
              </a:rPr>
              <a:t>Abnormal Event Warnings and Notifications	</a:t>
            </a:r>
          </a:p>
        </p:txBody>
      </p:sp>
      <p:sp>
        <p:nvSpPr>
          <p:cNvPr id="10" name="矩形 9"/>
          <p:cNvSpPr/>
          <p:nvPr/>
        </p:nvSpPr>
        <p:spPr>
          <a:xfrm>
            <a:off x="2161288" y="2932436"/>
            <a:ext cx="1276311" cy="219291"/>
          </a:xfrm>
          <a:prstGeom prst="rect">
            <a:avLst/>
          </a:prstGeom>
        </p:spPr>
        <p:txBody>
          <a:bodyPr wrap="none">
            <a:spAutoFit/>
          </a:bodyPr>
          <a:lstStyle/>
          <a:p>
            <a:pPr algn="ctr"/>
            <a:r>
              <a:rPr lang="en-US" altLang="zh-CN" sz="825" dirty="0">
                <a:solidFill>
                  <a:srgbClr val="005564"/>
                </a:solidFill>
                <a:latin typeface="Arial" panose="020B0604020202020204" pitchFamily="34" charset="0"/>
              </a:rPr>
              <a:t>Multi-Site Management</a:t>
            </a:r>
          </a:p>
        </p:txBody>
      </p:sp>
      <p:sp>
        <p:nvSpPr>
          <p:cNvPr id="30" name="矩形 29"/>
          <p:cNvSpPr/>
          <p:nvPr/>
        </p:nvSpPr>
        <p:spPr>
          <a:xfrm>
            <a:off x="793478" y="3596102"/>
            <a:ext cx="1393346" cy="600164"/>
          </a:xfrm>
          <a:prstGeom prst="rect">
            <a:avLst/>
          </a:prstGeom>
        </p:spPr>
        <p:txBody>
          <a:bodyPr wrap="square">
            <a:spAutoFit/>
          </a:bodyPr>
          <a:lstStyle/>
          <a:p>
            <a:pPr algn="ctr"/>
            <a:r>
              <a:rPr lang="en-US" altLang="zh-CN" sz="825" dirty="0">
                <a:solidFill>
                  <a:srgbClr val="005564"/>
                </a:solidFill>
                <a:latin typeface="Arial" panose="020B0604020202020204" pitchFamily="34" charset="0"/>
                <a:cs typeface="Times New Roman" panose="02020603050405020304" pitchFamily="18" charset="0"/>
              </a:rPr>
              <a:t>Batch Configuration / </a:t>
            </a:r>
          </a:p>
          <a:p>
            <a:pPr algn="ctr"/>
            <a:r>
              <a:rPr lang="en-US" altLang="zh-CN" sz="825" dirty="0">
                <a:solidFill>
                  <a:srgbClr val="005564"/>
                </a:solidFill>
                <a:latin typeface="Arial" panose="020B0604020202020204" pitchFamily="34" charset="0"/>
                <a:cs typeface="Times New Roman" panose="02020603050405020304" pitchFamily="18" charset="0"/>
              </a:rPr>
              <a:t>Batch Firmware Upgrading		</a:t>
            </a:r>
          </a:p>
        </p:txBody>
      </p:sp>
      <p:pic>
        <p:nvPicPr>
          <p:cNvPr id="2" name="图片 1"/>
          <p:cNvPicPr>
            <a:picLocks noChangeAspect="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390625" y="2663188"/>
            <a:ext cx="2230142" cy="719178"/>
          </a:xfrm>
          <a:prstGeom prst="rect">
            <a:avLst/>
          </a:prstGeom>
        </p:spPr>
      </p:pic>
      <p:pic>
        <p:nvPicPr>
          <p:cNvPr id="14" name="图片 13">
            <a:extLst>
              <a:ext uri="{FF2B5EF4-FFF2-40B4-BE49-F238E27FC236}">
                <a16:creationId xmlns:a16="http://schemas.microsoft.com/office/drawing/2014/main" id="{5CD9EB70-6330-A84B-85A1-089848D98FA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624413" y="2489422"/>
            <a:ext cx="350060" cy="391244"/>
          </a:xfrm>
          <a:prstGeom prst="rect">
            <a:avLst/>
          </a:prstGeom>
        </p:spPr>
      </p:pic>
      <p:pic>
        <p:nvPicPr>
          <p:cNvPr id="32" name="图片 31">
            <a:extLst>
              <a:ext uri="{FF2B5EF4-FFF2-40B4-BE49-F238E27FC236}">
                <a16:creationId xmlns:a16="http://schemas.microsoft.com/office/drawing/2014/main" id="{E293714A-C9A8-9F49-B9C3-F2C1A5ECA44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327222" y="3164640"/>
            <a:ext cx="325859" cy="373085"/>
          </a:xfrm>
          <a:prstGeom prst="rect">
            <a:avLst/>
          </a:prstGeom>
        </p:spPr>
      </p:pic>
      <p:pic>
        <p:nvPicPr>
          <p:cNvPr id="38" name="图片 37">
            <a:extLst>
              <a:ext uri="{FF2B5EF4-FFF2-40B4-BE49-F238E27FC236}">
                <a16:creationId xmlns:a16="http://schemas.microsoft.com/office/drawing/2014/main" id="{216D1FC3-901F-194C-AC57-55848BD2A56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904013" y="3183544"/>
            <a:ext cx="432033" cy="335276"/>
          </a:xfrm>
          <a:prstGeom prst="rect">
            <a:avLst/>
          </a:prstGeom>
        </p:spPr>
      </p:pic>
      <p:pic>
        <p:nvPicPr>
          <p:cNvPr id="40" name="图片 39">
            <a:extLst>
              <a:ext uri="{FF2B5EF4-FFF2-40B4-BE49-F238E27FC236}">
                <a16:creationId xmlns:a16="http://schemas.microsoft.com/office/drawing/2014/main" id="{B3E09019-8B91-E644-98B7-76DC5C84B2E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626825" y="1756677"/>
            <a:ext cx="344539" cy="344539"/>
          </a:xfrm>
          <a:prstGeom prst="rect">
            <a:avLst/>
          </a:prstGeom>
        </p:spPr>
      </p:pic>
      <p:pic>
        <p:nvPicPr>
          <p:cNvPr id="42" name="图片 41">
            <a:extLst>
              <a:ext uri="{FF2B5EF4-FFF2-40B4-BE49-F238E27FC236}">
                <a16:creationId xmlns:a16="http://schemas.microsoft.com/office/drawing/2014/main" id="{87997EF6-45F6-3F4E-A412-E4C1B51FF4F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644138" y="1076385"/>
            <a:ext cx="320442" cy="352892"/>
          </a:xfrm>
          <a:prstGeom prst="rect">
            <a:avLst/>
          </a:prstGeom>
        </p:spPr>
      </p:pic>
      <p:sp>
        <p:nvSpPr>
          <p:cNvPr id="7" name="TextBox 3">
            <a:extLst>
              <a:ext uri="{FF2B5EF4-FFF2-40B4-BE49-F238E27FC236}">
                <a16:creationId xmlns:a16="http://schemas.microsoft.com/office/drawing/2014/main" id="{E304988A-B070-EA40-D130-97A9E5567144}"/>
              </a:ext>
            </a:extLst>
          </p:cNvPr>
          <p:cNvSpPr>
            <a:spLocks noChangeArrowheads="1"/>
          </p:cNvSpPr>
          <p:nvPr/>
        </p:nvSpPr>
        <p:spPr bwMode="auto">
          <a:xfrm>
            <a:off x="2181368" y="3641533"/>
            <a:ext cx="1274232" cy="535403"/>
          </a:xfrm>
          <a:prstGeom prst="rect">
            <a:avLst/>
          </a:prstGeom>
          <a:noFill/>
          <a:ln w="3175" cmpd="sng">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685783">
              <a:lnSpc>
                <a:spcPct val="120000"/>
              </a:lnSpc>
            </a:pPr>
            <a:r>
              <a:rPr lang="en-US" altLang="zh-CN" sz="825" kern="0" dirty="0">
                <a:solidFill>
                  <a:srgbClr val="005564"/>
                </a:solidFill>
                <a:ea typeface="TP-Link Aktiv" panose="020B0504020202020204" pitchFamily="34" charset="0"/>
                <a:cs typeface="Arial" panose="020B0604020202020204" pitchFamily="34" charset="0"/>
                <a:sym typeface="Myriad Pro SemiExt" charset="-122"/>
              </a:rPr>
              <a:t>Automatic Channel Selection and Transmit Power Adjustment</a:t>
            </a:r>
          </a:p>
        </p:txBody>
      </p:sp>
      <p:pic>
        <p:nvPicPr>
          <p:cNvPr id="18" name="图片 36">
            <a:extLst>
              <a:ext uri="{FF2B5EF4-FFF2-40B4-BE49-F238E27FC236}">
                <a16:creationId xmlns:a16="http://schemas.microsoft.com/office/drawing/2014/main" id="{B0EBDE1A-74C1-992C-4911-8316FCB8608F}"/>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2624413" y="3239769"/>
            <a:ext cx="388144" cy="376967"/>
          </a:xfrm>
          <a:prstGeom prst="rect">
            <a:avLst/>
          </a:prstGeom>
        </p:spPr>
      </p:pic>
    </p:spTree>
    <p:extLst>
      <p:ext uri="{BB962C8B-B14F-4D97-AF65-F5344CB8AC3E}">
        <p14:creationId xmlns:p14="http://schemas.microsoft.com/office/powerpoint/2010/main" val="2449529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Autofit/>
          </a:bodyPr>
          <a:lstStyle/>
          <a:p>
            <a:r>
              <a:rPr lang="ru-RU" altLang="zh-CN" dirty="0">
                <a:solidFill>
                  <a:srgbClr val="005565"/>
                </a:solidFill>
              </a:rPr>
              <a:t>Облачное управление  с </a:t>
            </a:r>
            <a:r>
              <a:rPr lang="en-US" altLang="zh-CN" dirty="0">
                <a:solidFill>
                  <a:srgbClr val="005565"/>
                </a:solidFill>
              </a:rPr>
              <a:t>Omada App</a:t>
            </a:r>
          </a:p>
        </p:txBody>
      </p:sp>
      <p:sp>
        <p:nvSpPr>
          <p:cNvPr id="6" name="灯片编号占位符 5"/>
          <p:cNvSpPr>
            <a:spLocks noGrp="1"/>
          </p:cNvSpPr>
          <p:nvPr>
            <p:ph type="sldNum" sz="quarter" idx="12"/>
          </p:nvPr>
        </p:nvSpPr>
        <p:spPr/>
        <p:txBody>
          <a:bodyPr/>
          <a:lstStyle/>
          <a:p>
            <a:fld id="{8045E168-1219-CD4A-80ED-4291B526AB8C}" type="slidenum">
              <a:rPr kumimoji="1" lang="zh-CN" altLang="en-US" smtClean="0"/>
              <a:t>27</a:t>
            </a:fld>
            <a:endParaRPr kumimoji="1" lang="zh-CN" altLang="en-US" dirty="0"/>
          </a:p>
        </p:txBody>
      </p:sp>
      <p:sp>
        <p:nvSpPr>
          <p:cNvPr id="7" name="文本框 6"/>
          <p:cNvSpPr txBox="1"/>
          <p:nvPr/>
        </p:nvSpPr>
        <p:spPr>
          <a:xfrm>
            <a:off x="1708498" y="4250345"/>
            <a:ext cx="1298476" cy="363561"/>
          </a:xfrm>
          <a:prstGeom prst="rect">
            <a:avLst/>
          </a:prstGeom>
          <a:ln>
            <a:noFill/>
          </a:ln>
        </p:spPr>
        <p:txBody>
          <a:bodyPr vert="horz" wrap="square" rtlCol="0">
            <a:spAutoFit/>
          </a:bodyPr>
          <a:lstStyle/>
          <a:p>
            <a:pPr algn="ctr">
              <a:lnSpc>
                <a:spcPct val="120000"/>
              </a:lnSpc>
            </a:pPr>
            <a:r>
              <a:rPr lang="en-US" altLang="zh-CN" sz="750" dirty="0">
                <a:solidFill>
                  <a:srgbClr val="005565"/>
                </a:solidFill>
                <a:latin typeface="TP-Link Aktiv" panose="020B0504020202020204" pitchFamily="34" charset="0"/>
                <a:ea typeface="TP-Link Aktiv" panose="020B0504020202020204" pitchFamily="34" charset="0"/>
                <a:cs typeface="TP-Link Aktiv" panose="020B0504020202020204" pitchFamily="34" charset="0"/>
              </a:rPr>
              <a:t>Cloud Access to Centralized Management</a:t>
            </a:r>
            <a:endParaRPr lang="zh-CN" altLang="en-US" sz="750" dirty="0">
              <a:solidFill>
                <a:srgbClr val="005565"/>
              </a:solidFill>
              <a:latin typeface="TP-Link Aktiv" panose="020B0504020202020204" pitchFamily="34" charset="0"/>
              <a:cs typeface="TP-Link Aktiv" panose="020B0504020202020204" pitchFamily="34" charset="0"/>
            </a:endParaRPr>
          </a:p>
        </p:txBody>
      </p:sp>
      <p:sp>
        <p:nvSpPr>
          <p:cNvPr id="8" name="文本框 7"/>
          <p:cNvSpPr txBox="1"/>
          <p:nvPr/>
        </p:nvSpPr>
        <p:spPr>
          <a:xfrm>
            <a:off x="6401420" y="4250344"/>
            <a:ext cx="1172276" cy="363561"/>
          </a:xfrm>
          <a:prstGeom prst="rect">
            <a:avLst/>
          </a:prstGeom>
          <a:ln>
            <a:noFill/>
          </a:ln>
        </p:spPr>
        <p:txBody>
          <a:bodyPr vert="horz" wrap="square" rtlCol="0">
            <a:spAutoFit/>
          </a:bodyPr>
          <a:lstStyle/>
          <a:p>
            <a:pPr algn="ctr">
              <a:lnSpc>
                <a:spcPct val="120000"/>
              </a:lnSpc>
            </a:pPr>
            <a:r>
              <a:rPr lang="en-US" altLang="zh-CN" sz="750" dirty="0">
                <a:solidFill>
                  <a:srgbClr val="005565"/>
                </a:solidFill>
                <a:latin typeface="TP-Link Aktiv" panose="020B0504020202020204" pitchFamily="34" charset="0"/>
                <a:ea typeface="TP-Link Aktiv" panose="020B0504020202020204" pitchFamily="34" charset="0"/>
                <a:cs typeface="TP-Link Aktiv" panose="020B0504020202020204" pitchFamily="34" charset="0"/>
              </a:rPr>
              <a:t>Standalone Management</a:t>
            </a:r>
          </a:p>
        </p:txBody>
      </p:sp>
      <p:sp>
        <p:nvSpPr>
          <p:cNvPr id="9" name="文本框 8"/>
          <p:cNvSpPr txBox="1"/>
          <p:nvPr/>
        </p:nvSpPr>
        <p:spPr>
          <a:xfrm>
            <a:off x="4057819" y="4250345"/>
            <a:ext cx="1172276" cy="363561"/>
          </a:xfrm>
          <a:prstGeom prst="rect">
            <a:avLst/>
          </a:prstGeom>
          <a:ln>
            <a:noFill/>
          </a:ln>
        </p:spPr>
        <p:txBody>
          <a:bodyPr vert="horz" wrap="square" rtlCol="0">
            <a:spAutoFit/>
          </a:bodyPr>
          <a:lstStyle/>
          <a:p>
            <a:pPr algn="ctr">
              <a:lnSpc>
                <a:spcPct val="120000"/>
              </a:lnSpc>
            </a:pPr>
            <a:r>
              <a:rPr lang="en-US" altLang="zh-CN" sz="750" dirty="0">
                <a:solidFill>
                  <a:srgbClr val="005565"/>
                </a:solidFill>
                <a:latin typeface="TP-Link Aktiv" panose="020B0504020202020204" pitchFamily="34" charset="0"/>
                <a:ea typeface="TP-Link Aktiv" panose="020B0504020202020204" pitchFamily="34" charset="0"/>
                <a:cs typeface="TP-Link Aktiv" panose="020B0504020202020204" pitchFamily="34" charset="0"/>
              </a:rPr>
              <a:t>Real-time Monitoring and Management</a:t>
            </a:r>
            <a:endParaRPr lang="zh-CN" altLang="en-US" sz="750" dirty="0">
              <a:solidFill>
                <a:srgbClr val="005565"/>
              </a:solidFill>
              <a:latin typeface="TP-Link Aktiv" panose="020B0504020202020204" pitchFamily="34" charset="0"/>
              <a:cs typeface="TP-Link Aktiv" panose="020B0504020202020204" pitchFamily="34" charset="0"/>
            </a:endParaRPr>
          </a:p>
        </p:txBody>
      </p:sp>
      <p:pic>
        <p:nvPicPr>
          <p:cNvPr id="12" name="图片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6442" y="3851061"/>
            <a:ext cx="402589" cy="345076"/>
          </a:xfrm>
          <a:prstGeom prst="rect">
            <a:avLst/>
          </a:prstGeom>
        </p:spPr>
      </p:pic>
      <p:pic>
        <p:nvPicPr>
          <p:cNvPr id="13" name="图片 1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436217" y="3815859"/>
            <a:ext cx="415480" cy="415480"/>
          </a:xfrm>
          <a:prstGeom prst="rect">
            <a:avLst/>
          </a:prstGeom>
        </p:spPr>
      </p:pic>
      <p:pic>
        <p:nvPicPr>
          <p:cNvPr id="14" name="图片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59070" y="3795110"/>
            <a:ext cx="456977" cy="456977"/>
          </a:xfrm>
          <a:prstGeom prst="rect">
            <a:avLst/>
          </a:prstGeom>
        </p:spPr>
      </p:pic>
      <p:pic>
        <p:nvPicPr>
          <p:cNvPr id="5" name="图片 4">
            <a:extLst>
              <a:ext uri="{FF2B5EF4-FFF2-40B4-BE49-F238E27FC236}">
                <a16:creationId xmlns:a16="http://schemas.microsoft.com/office/drawing/2014/main" id="{3C20A49F-48E2-E641-8358-1D011ED63E89}"/>
              </a:ext>
            </a:extLst>
          </p:cNvPr>
          <p:cNvPicPr>
            <a:picLocks noChangeAspect="1"/>
          </p:cNvPicPr>
          <p:nvPr/>
        </p:nvPicPr>
        <p:blipFill>
          <a:blip r:embed="rId6"/>
          <a:stretch>
            <a:fillRect/>
          </a:stretch>
        </p:blipFill>
        <p:spPr>
          <a:xfrm>
            <a:off x="1340058" y="809219"/>
            <a:ext cx="6463884" cy="295878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ru-RU" altLang="zh-CN" dirty="0"/>
              <a:t>Точки доступа </a:t>
            </a:r>
            <a:r>
              <a:rPr lang="en-US" altLang="zh-CN" dirty="0"/>
              <a:t>Omada</a:t>
            </a:r>
          </a:p>
        </p:txBody>
      </p:sp>
      <p:sp>
        <p:nvSpPr>
          <p:cNvPr id="4" name="灯片编号占位符 16"/>
          <p:cNvSpPr txBox="1"/>
          <p:nvPr/>
        </p:nvSpPr>
        <p:spPr>
          <a:xfrm>
            <a:off x="8566561" y="4838070"/>
            <a:ext cx="540932" cy="273844"/>
          </a:xfrm>
          <a:prstGeom prst="rect">
            <a:avLst/>
          </a:prstGeom>
        </p:spPr>
        <p:txBody>
          <a:bodyPr vert="horz" lIns="68580" tIns="34290" rIns="68580" bIns="3429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45E168-1219-CD4A-80ED-4291B526AB8C}" type="slidenum">
              <a:rPr kumimoji="1" lang="zh-CN" altLang="en-US" sz="750">
                <a:solidFill>
                  <a:schemeClr val="bg1"/>
                </a:solidFill>
                <a:latin typeface="Arial" panose="020B0604020202020204" pitchFamily="34" charset="0"/>
                <a:cs typeface="Arial" panose="020B0604020202020204" pitchFamily="34" charset="0"/>
              </a:rPr>
              <a:t>28</a:t>
            </a:fld>
            <a:endParaRPr kumimoji="1" lang="zh-CN" altLang="en-US" sz="75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A41CCBE-2715-4613-A9C4-08FF2477E3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34267" y="979465"/>
            <a:ext cx="2239642" cy="1412342"/>
          </a:xfrm>
          <a:prstGeom prst="rect">
            <a:avLst/>
          </a:prstGeom>
        </p:spPr>
      </p:pic>
      <p:sp>
        <p:nvSpPr>
          <p:cNvPr id="3" name="标题 2"/>
          <p:cNvSpPr>
            <a:spLocks noGrp="1"/>
          </p:cNvSpPr>
          <p:nvPr>
            <p:ph type="title"/>
          </p:nvPr>
        </p:nvSpPr>
        <p:spPr/>
        <p:txBody>
          <a:bodyPr>
            <a:noAutofit/>
          </a:bodyPr>
          <a:lstStyle/>
          <a:p>
            <a:r>
              <a:rPr lang="ru-RU" altLang="zh-CN" dirty="0">
                <a:solidFill>
                  <a:srgbClr val="005565"/>
                </a:solidFill>
              </a:rPr>
              <a:t>Точки доступа </a:t>
            </a:r>
            <a:r>
              <a:rPr lang="en-US" altLang="zh-CN" dirty="0">
                <a:solidFill>
                  <a:srgbClr val="005565"/>
                </a:solidFill>
              </a:rPr>
              <a:t>Omada</a:t>
            </a:r>
            <a:endParaRPr lang="zh-CN" altLang="en-US" dirty="0">
              <a:solidFill>
                <a:srgbClr val="005565"/>
              </a:solidFill>
            </a:endParaRPr>
          </a:p>
        </p:txBody>
      </p:sp>
      <p:sp>
        <p:nvSpPr>
          <p:cNvPr id="4" name="内容占位符 3"/>
          <p:cNvSpPr>
            <a:spLocks noGrp="1"/>
          </p:cNvSpPr>
          <p:nvPr>
            <p:ph sz="quarter" idx="14"/>
          </p:nvPr>
        </p:nvSpPr>
        <p:spPr>
          <a:xfrm>
            <a:off x="734046" y="638403"/>
            <a:ext cx="8184926" cy="341062"/>
          </a:xfrm>
        </p:spPr>
        <p:txBody>
          <a:bodyPr/>
          <a:lstStyle/>
          <a:p>
            <a:r>
              <a:rPr kumimoji="1" lang="ru-RU" altLang="zh-CN" b="1" dirty="0"/>
              <a:t>Дизайн на основе сценариев - </a:t>
            </a:r>
            <a:r>
              <a:rPr kumimoji="1" lang="ru-RU" altLang="zh-CN" dirty="0"/>
              <a:t>специально разработанные точки доступа для всех видов сред</a:t>
            </a:r>
            <a:endParaRPr kumimoji="1" lang="en-US" altLang="zh-CN" dirty="0"/>
          </a:p>
        </p:txBody>
      </p:sp>
      <p:sp>
        <p:nvSpPr>
          <p:cNvPr id="14" name="灯片编号占位符 13"/>
          <p:cNvSpPr>
            <a:spLocks noGrp="1"/>
          </p:cNvSpPr>
          <p:nvPr>
            <p:ph type="sldNum" sz="quarter" idx="12"/>
          </p:nvPr>
        </p:nvSpPr>
        <p:spPr/>
        <p:txBody>
          <a:bodyPr/>
          <a:lstStyle/>
          <a:p>
            <a:fld id="{8045E168-1219-CD4A-80ED-4291B526AB8C}" type="slidenum">
              <a:rPr kumimoji="1" lang="zh-CN" altLang="en-US" smtClean="0"/>
              <a:t>29</a:t>
            </a:fld>
            <a:endParaRPr kumimoji="1" lang="zh-CN" altLang="en-US" dirty="0"/>
          </a:p>
        </p:txBody>
      </p:sp>
      <p:sp>
        <p:nvSpPr>
          <p:cNvPr id="5" name="文本框 17"/>
          <p:cNvSpPr txBox="1"/>
          <p:nvPr/>
        </p:nvSpPr>
        <p:spPr bwMode="auto">
          <a:xfrm>
            <a:off x="5034268" y="4405834"/>
            <a:ext cx="2274361"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ru-RU" altLang="zh-CN" sz="1200" b="1" dirty="0" err="1">
                <a:solidFill>
                  <a:srgbClr val="005267"/>
                </a:solidFill>
                <a:latin typeface="TP-Link Aktiv" panose="020B0504020202020204" pitchFamily="34" charset="0"/>
                <a:ea typeface="TP-Link Aktiv" panose="020B0504020202020204" pitchFamily="34" charset="0"/>
                <a:cs typeface="TP-Link Aktiv" panose="020B0504020202020204" pitchFamily="34" charset="0"/>
              </a:rPr>
              <a:t>Комнатый</a:t>
            </a:r>
            <a:r>
              <a:rPr lang="en-US" altLang="zh-CN" sz="1200" b="1" dirty="0">
                <a:solidFill>
                  <a:srgbClr val="005267"/>
                </a:solidFill>
                <a:latin typeface="TP-Link Aktiv" panose="020B0504020202020204" pitchFamily="34" charset="0"/>
                <a:ea typeface="TP-Link Aktiv" panose="020B0504020202020204" pitchFamily="34" charset="0"/>
                <a:cs typeface="TP-Link Aktiv" panose="020B0504020202020204" pitchFamily="34" charset="0"/>
              </a:rPr>
              <a:t> Wi-Fi</a:t>
            </a:r>
          </a:p>
        </p:txBody>
      </p:sp>
      <p:sp>
        <p:nvSpPr>
          <p:cNvPr id="6" name="文本框 17"/>
          <p:cNvSpPr txBox="1"/>
          <p:nvPr/>
        </p:nvSpPr>
        <p:spPr bwMode="auto">
          <a:xfrm>
            <a:off x="1324988" y="4405834"/>
            <a:ext cx="2274361"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ru-RU" altLang="zh-CN" sz="1200" b="1" dirty="0" err="1">
                <a:solidFill>
                  <a:srgbClr val="005267"/>
                </a:solidFill>
                <a:latin typeface="TP-Link Aktiv" panose="020B0504020202020204" pitchFamily="34" charset="0"/>
                <a:ea typeface="TP-Link Aktiv" panose="020B0504020202020204" pitchFamily="34" charset="0"/>
                <a:cs typeface="TP-Link Aktiv" panose="020B0504020202020204" pitchFamily="34" charset="0"/>
              </a:rPr>
              <a:t>Наружнее</a:t>
            </a:r>
            <a:r>
              <a:rPr lang="ru-RU" altLang="zh-CN" sz="1200" b="1" dirty="0">
                <a:solidFill>
                  <a:srgbClr val="005267"/>
                </a:solidFill>
                <a:latin typeface="TP-Link Aktiv" panose="020B0504020202020204" pitchFamily="34" charset="0"/>
                <a:ea typeface="TP-Link Aktiv" panose="020B0504020202020204" pitchFamily="34" charset="0"/>
                <a:cs typeface="TP-Link Aktiv" panose="020B0504020202020204" pitchFamily="34" charset="0"/>
              </a:rPr>
              <a:t> исполнение</a:t>
            </a:r>
            <a:endParaRPr lang="en-US" altLang="zh-CN" sz="1200" b="1" dirty="0">
              <a:solidFill>
                <a:srgbClr val="005267"/>
              </a:solidFill>
              <a:latin typeface="TP-Link Aktiv" panose="020B0504020202020204" pitchFamily="34" charset="0"/>
              <a:ea typeface="TP-Link Aktiv" panose="020B0504020202020204" pitchFamily="34" charset="0"/>
              <a:cs typeface="TP-Link Aktiv" panose="020B0504020202020204" pitchFamily="34" charset="0"/>
            </a:endParaRPr>
          </a:p>
        </p:txBody>
      </p:sp>
      <p:sp>
        <p:nvSpPr>
          <p:cNvPr id="7" name="文本框 17"/>
          <p:cNvSpPr txBox="1"/>
          <p:nvPr/>
        </p:nvSpPr>
        <p:spPr bwMode="auto">
          <a:xfrm>
            <a:off x="5190311" y="2398834"/>
            <a:ext cx="1995083"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ru-RU" altLang="zh-CN" sz="1200" b="1" dirty="0">
                <a:solidFill>
                  <a:srgbClr val="005267"/>
                </a:solidFill>
                <a:latin typeface="TP-Link Aktiv" panose="020B0504020202020204" pitchFamily="34" charset="0"/>
                <a:ea typeface="TP-Link Aktiv" panose="020B0504020202020204" pitchFamily="34" charset="0"/>
                <a:cs typeface="TP-Link Aktiv" panose="020B0504020202020204" pitchFamily="34" charset="0"/>
              </a:rPr>
              <a:t>Широкое покрытие</a:t>
            </a:r>
            <a:endParaRPr lang="en-US" altLang="zh-CN" sz="1200" b="1" dirty="0">
              <a:solidFill>
                <a:srgbClr val="005267"/>
              </a:solidFill>
              <a:latin typeface="TP-Link Aktiv" panose="020B0504020202020204" pitchFamily="34" charset="0"/>
              <a:ea typeface="TP-Link Aktiv" panose="020B0504020202020204" pitchFamily="34" charset="0"/>
              <a:cs typeface="TP-Link Aktiv" panose="020B0504020202020204" pitchFamily="34" charset="0"/>
            </a:endParaRPr>
          </a:p>
        </p:txBody>
      </p:sp>
      <p:sp>
        <p:nvSpPr>
          <p:cNvPr id="15" name="文本框 17"/>
          <p:cNvSpPr txBox="1"/>
          <p:nvPr/>
        </p:nvSpPr>
        <p:spPr bwMode="auto">
          <a:xfrm>
            <a:off x="1207717" y="2398834"/>
            <a:ext cx="2512229"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ru-RU" altLang="zh-CN" sz="1200" b="1" dirty="0">
                <a:solidFill>
                  <a:srgbClr val="005267"/>
                </a:solidFill>
                <a:latin typeface="TP-Link Aktiv" panose="020B0504020202020204" pitchFamily="34" charset="0"/>
                <a:ea typeface="TP-Link Aktiv" panose="020B0504020202020204" pitchFamily="34" charset="0"/>
                <a:cs typeface="TP-Link Aktiv" panose="020B0504020202020204" pitchFamily="34" charset="0"/>
              </a:rPr>
              <a:t>Сценарии высокой плотности</a:t>
            </a:r>
            <a:endParaRPr lang="en-US" altLang="zh-CN" sz="1200" b="1" dirty="0">
              <a:solidFill>
                <a:srgbClr val="005267"/>
              </a:solidFill>
              <a:latin typeface="TP-Link Aktiv" panose="020B0504020202020204" pitchFamily="34" charset="0"/>
              <a:ea typeface="TP-Link Aktiv" panose="020B0504020202020204" pitchFamily="34" charset="0"/>
              <a:cs typeface="TP-Link Aktiv" panose="020B0504020202020204" pitchFamily="34" charset="0"/>
            </a:endParaRPr>
          </a:p>
        </p:txBody>
      </p:sp>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361656" y="2999824"/>
            <a:ext cx="2242364" cy="1403168"/>
          </a:xfrm>
          <a:prstGeom prst="rect">
            <a:avLst/>
          </a:prstGeom>
        </p:spPr>
      </p:pic>
      <p:pic>
        <p:nvPicPr>
          <p:cNvPr id="20" name="图片 19">
            <a:extLst>
              <a:ext uri="{FF2B5EF4-FFF2-40B4-BE49-F238E27FC236}">
                <a16:creationId xmlns:a16="http://schemas.microsoft.com/office/drawing/2014/main" id="{653DB454-0B90-C344-B413-0DECC6D88F5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47519" y="2997885"/>
            <a:ext cx="2249968" cy="1407045"/>
          </a:xfrm>
          <a:prstGeom prst="rect">
            <a:avLst/>
          </a:prstGeom>
        </p:spPr>
      </p:pic>
      <p:pic>
        <p:nvPicPr>
          <p:cNvPr id="3074" name="Picture 2" descr="https://www.tp-link.com/assets/images/static/omada-sdn/k.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381001" y="979465"/>
            <a:ext cx="2203674" cy="14123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скругленные противолежащие углы 9">
            <a:extLst>
              <a:ext uri="{FF2B5EF4-FFF2-40B4-BE49-F238E27FC236}">
                <a16:creationId xmlns:a16="http://schemas.microsoft.com/office/drawing/2014/main" id="{66708A55-05A8-FE9F-323C-A7C9F58864FA}"/>
              </a:ext>
            </a:extLst>
          </p:cNvPr>
          <p:cNvSpPr/>
          <p:nvPr/>
        </p:nvSpPr>
        <p:spPr>
          <a:xfrm>
            <a:off x="4669439" y="686874"/>
            <a:ext cx="1937102" cy="419099"/>
          </a:xfrm>
          <a:prstGeom prst="round2Diag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sp>
        <p:nvSpPr>
          <p:cNvPr id="2" name="幻灯片编号占位符 1"/>
          <p:cNvSpPr>
            <a:spLocks noGrp="1"/>
          </p:cNvSpPr>
          <p:nvPr>
            <p:ph type="sldNum" sz="quarter" idx="12"/>
          </p:nvPr>
        </p:nvSpPr>
        <p:spPr/>
        <p:txBody>
          <a:bodyPr/>
          <a:lstStyle/>
          <a:p>
            <a:fld id="{8045E168-1219-CD4A-80ED-4291B526AB8C}" type="slidenum">
              <a:rPr kumimoji="1" lang="zh-CN" altLang="en-US" smtClean="0"/>
              <a:pPr/>
              <a:t>3</a:t>
            </a:fld>
            <a:endParaRPr kumimoji="1" lang="zh-CN" altLang="en-US" dirty="0"/>
          </a:p>
        </p:txBody>
      </p:sp>
      <p:sp>
        <p:nvSpPr>
          <p:cNvPr id="15" name="标题 3"/>
          <p:cNvSpPr txBox="1"/>
          <p:nvPr/>
        </p:nvSpPr>
        <p:spPr>
          <a:xfrm>
            <a:off x="4884793" y="763117"/>
            <a:ext cx="3527849" cy="266615"/>
          </a:xfrm>
          <a:prstGeom prst="rect">
            <a:avLst/>
          </a:prstGeom>
        </p:spPr>
        <p:txBody>
          <a:bodyPr lIns="91438" tIns="45719" rIns="91438" bIns="45719"/>
          <a:lstStyle>
            <a:lvl1pPr algn="ctr" defTabSz="342265" rtl="0" eaLnBrk="1" latinLnBrk="0" hangingPunct="1">
              <a:spcBef>
                <a:spcPct val="0"/>
              </a:spcBef>
              <a:buNone/>
              <a:defRPr sz="3300" kern="1200">
                <a:solidFill>
                  <a:schemeClr val="tx1"/>
                </a:solidFill>
                <a:latin typeface="+mj-lt"/>
                <a:ea typeface="+mj-ea"/>
                <a:cs typeface="+mj-cs"/>
              </a:defRPr>
            </a:lvl1pPr>
          </a:lstStyle>
          <a:p>
            <a:pPr algn="l"/>
            <a:r>
              <a:rPr lang="ru-RU" altLang="zh-CN" sz="1500" b="1" dirty="0">
                <a:solidFill>
                  <a:schemeClr val="bg1"/>
                </a:solidFill>
                <a:effectLst>
                  <a:outerShdw blurRad="38100" dist="38100" dir="2700000" algn="tl">
                    <a:srgbClr val="000000">
                      <a:alpha val="43137"/>
                    </a:srgbClr>
                  </a:outerShdw>
                </a:effectLst>
                <a:latin typeface="TP-Link Aktiv" panose="020B0504020202020204" pitchFamily="34" charset="0"/>
                <a:ea typeface="TP-Link Aktiv" panose="020B0504020202020204" pitchFamily="34" charset="0"/>
                <a:cs typeface="TP-Link Aktiv" panose="020B0504020202020204" pitchFamily="34" charset="0"/>
              </a:rPr>
              <a:t>О КОМПАНИИ</a:t>
            </a:r>
            <a:endParaRPr lang="en-US" altLang="zh-CN" sz="1500" b="1" dirty="0">
              <a:solidFill>
                <a:schemeClr val="bg1"/>
              </a:solidFill>
              <a:effectLst>
                <a:outerShdw blurRad="38100" dist="38100" dir="2700000" algn="tl">
                  <a:srgbClr val="000000">
                    <a:alpha val="43137"/>
                  </a:srgbClr>
                </a:outerShdw>
              </a:effectLst>
              <a:latin typeface="TP-Link Aktiv" panose="020B0504020202020204" pitchFamily="34" charset="0"/>
              <a:ea typeface="TP-Link Aktiv" panose="020B0504020202020204" pitchFamily="34" charset="0"/>
              <a:cs typeface="TP-Link Aktiv" panose="020B0504020202020204" pitchFamily="34" charset="0"/>
            </a:endParaRPr>
          </a:p>
        </p:txBody>
      </p:sp>
      <p:sp>
        <p:nvSpPr>
          <p:cNvPr id="7" name="文本框 13">
            <a:extLst>
              <a:ext uri="{FF2B5EF4-FFF2-40B4-BE49-F238E27FC236}">
                <a16:creationId xmlns:a16="http://schemas.microsoft.com/office/drawing/2014/main" id="{DAE01507-3303-428D-8F5B-73E30D57779D}"/>
              </a:ext>
            </a:extLst>
          </p:cNvPr>
          <p:cNvSpPr txBox="1"/>
          <p:nvPr/>
        </p:nvSpPr>
        <p:spPr>
          <a:xfrm>
            <a:off x="4892497" y="1123157"/>
            <a:ext cx="3860977" cy="2983315"/>
          </a:xfrm>
          <a:prstGeom prst="rect">
            <a:avLst/>
          </a:prstGeom>
          <a:noFill/>
        </p:spPr>
        <p:txBody>
          <a:bodyPr wrap="square" lIns="91438" tIns="45719" rIns="91438" bIns="45719" rtlCol="0">
            <a:spAutoFit/>
          </a:bodyPr>
          <a:lstStyle/>
          <a:p>
            <a:pPr algn="just">
              <a:lnSpc>
                <a:spcPct val="140000"/>
              </a:lnSpc>
            </a:pPr>
            <a:r>
              <a:rPr lang="ru-RU" altLang="zh-CN" sz="90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Компания </a:t>
            </a:r>
            <a:r>
              <a:rPr lang="en-US" altLang="zh-CN" sz="90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TP-Link </a:t>
            </a:r>
            <a:r>
              <a:rPr lang="ru-RU" altLang="zh-CN" sz="90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была учреждена в 1996 году и является мировым поставщиком надёжных сетевых устройств и аксессуаров, используемых в повседневной жизни. По данным аналитической компании </a:t>
            </a:r>
            <a:r>
              <a:rPr lang="en-US" altLang="zh-CN" sz="90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IDC</a:t>
            </a:r>
            <a:r>
              <a:rPr lang="ru-RU" altLang="zh-CN" sz="90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a:t>
            </a:r>
            <a:r>
              <a:rPr lang="en-US" altLang="zh-CN" sz="90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 TP-Link</a:t>
            </a:r>
            <a:r>
              <a:rPr lang="ru-RU" altLang="zh-CN" sz="90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 стабильно занимает первое место среди провайдеров </a:t>
            </a:r>
            <a:r>
              <a:rPr lang="en-US" altLang="zh-CN" sz="90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Wi‑Fi </a:t>
            </a:r>
            <a:r>
              <a:rPr lang="ru-RU" altLang="zh-CN" sz="90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устройств</a:t>
            </a:r>
            <a:r>
              <a:rPr lang="en-US" altLang="zh-CN" sz="90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 </a:t>
            </a:r>
            <a:r>
              <a:rPr lang="ru-RU" altLang="zh-CN" sz="90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поставляя оборудование в более чем 170 стран и обслуживая миллиарды людей во всём мире.</a:t>
            </a:r>
            <a:endParaRPr lang="en-US" altLang="zh-CN" sz="900" dirty="0">
              <a:solidFill>
                <a:srgbClr val="005464"/>
              </a:solidFill>
              <a:latin typeface="TP-Link Aktiv" panose="020B0504020202020204" pitchFamily="34" charset="0"/>
              <a:ea typeface="TP-Link Aktiv" panose="020B0504020202020204" pitchFamily="34" charset="0"/>
              <a:cs typeface="TP-Link Aktiv" panose="020B0504020202020204" pitchFamily="34" charset="0"/>
            </a:endParaRPr>
          </a:p>
          <a:p>
            <a:pPr algn="just">
              <a:lnSpc>
                <a:spcPct val="140000"/>
              </a:lnSpc>
            </a:pPr>
            <a:r>
              <a:rPr lang="ru-RU" altLang="zh-CN" sz="90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Зарекомендовав себя как поставщик стабильного, производительного и выгодного оборудования, компания </a:t>
            </a:r>
            <a:r>
              <a:rPr lang="en-US" altLang="zh-CN" sz="90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TP-Link </a:t>
            </a:r>
            <a:r>
              <a:rPr lang="ru-RU" altLang="zh-CN" sz="90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создала линейку сетевых продуктов </a:t>
            </a:r>
            <a:r>
              <a:rPr lang="en-US" altLang="zh-CN" sz="90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SOHO </a:t>
            </a:r>
            <a:r>
              <a:rPr lang="ru-RU" altLang="zh-CN" sz="90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и </a:t>
            </a:r>
            <a:r>
              <a:rPr lang="en-US" altLang="zh-CN" sz="90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SMB. </a:t>
            </a:r>
            <a:r>
              <a:rPr lang="ru-RU" altLang="zh-CN" sz="90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Сегодня, когда активно развивается образ жизни, неотъемлемой частью которого является выход в интернет</a:t>
            </a:r>
            <a:r>
              <a:rPr lang="en-US" altLang="zh-CN" sz="90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 TP-Link </a:t>
            </a:r>
            <a:r>
              <a:rPr lang="ru-RU" altLang="zh-CN" sz="90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расширяет сферу своей деятельности, исследуя такие направления как</a:t>
            </a:r>
            <a:r>
              <a:rPr lang="en-US" altLang="zh-CN" sz="90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 </a:t>
            </a:r>
            <a:r>
              <a:rPr lang="ru-RU" altLang="zh-CN" sz="90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умный дом</a:t>
            </a:r>
            <a:r>
              <a:rPr lang="en-US" altLang="zh-CN" sz="90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 </a:t>
            </a:r>
            <a:r>
              <a:rPr lang="ru-RU" altLang="zh-CN" sz="90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интернет вещей и смартфоны, чтобы удовлетворить запросы завтрашнего дня</a:t>
            </a:r>
            <a:r>
              <a:rPr lang="en-US" altLang="zh-CN" sz="90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a:t>
            </a:r>
          </a:p>
        </p:txBody>
      </p:sp>
      <p:sp>
        <p:nvSpPr>
          <p:cNvPr id="9" name="文本框 15">
            <a:extLst>
              <a:ext uri="{FF2B5EF4-FFF2-40B4-BE49-F238E27FC236}">
                <a16:creationId xmlns:a16="http://schemas.microsoft.com/office/drawing/2014/main" id="{384BE45B-7F29-493E-84A9-E93653839CE2}"/>
              </a:ext>
            </a:extLst>
          </p:cNvPr>
          <p:cNvSpPr txBox="1"/>
          <p:nvPr/>
        </p:nvSpPr>
        <p:spPr>
          <a:xfrm>
            <a:off x="4892497" y="4139296"/>
            <a:ext cx="3075497" cy="501676"/>
          </a:xfrm>
          <a:prstGeom prst="rect">
            <a:avLst/>
          </a:prstGeom>
          <a:noFill/>
        </p:spPr>
        <p:txBody>
          <a:bodyPr wrap="square" rtlCol="0">
            <a:spAutoFit/>
          </a:bodyPr>
          <a:lstStyle/>
          <a:p>
            <a:pPr>
              <a:lnSpc>
                <a:spcPct val="140000"/>
              </a:lnSpc>
            </a:pPr>
            <a:r>
              <a:rPr lang="en-US" altLang="zh-CN" sz="700" dirty="0">
                <a:solidFill>
                  <a:srgbClr val="005464"/>
                </a:solidFill>
                <a:latin typeface="Arial" charset="0"/>
                <a:ea typeface="Arial" charset="0"/>
                <a:cs typeface="Arial" charset="0"/>
              </a:rPr>
              <a:t>*</a:t>
            </a:r>
            <a:r>
              <a:rPr lang="ru-RU" altLang="zh-CN" sz="700" dirty="0">
                <a:solidFill>
                  <a:srgbClr val="005464"/>
                </a:solidFill>
                <a:latin typeface="Arial" charset="0"/>
                <a:ea typeface="Arial" charset="0"/>
                <a:cs typeface="Arial" charset="0"/>
              </a:rPr>
              <a:t> Согласно финальной версии отчёта </a:t>
            </a:r>
            <a:r>
              <a:rPr lang="en-US" altLang="zh-CN" sz="700" dirty="0">
                <a:solidFill>
                  <a:srgbClr val="005464"/>
                </a:solidFill>
                <a:latin typeface="Arial" charset="0"/>
                <a:ea typeface="Arial" charset="0"/>
                <a:cs typeface="Arial" charset="0"/>
              </a:rPr>
              <a:t>IDC Worldwide Quarterly WLAN</a:t>
            </a:r>
            <a:r>
              <a:rPr lang="ru-RU" altLang="zh-CN" sz="700" dirty="0">
                <a:solidFill>
                  <a:srgbClr val="005464"/>
                </a:solidFill>
                <a:latin typeface="Arial" charset="0"/>
                <a:ea typeface="Arial" charset="0"/>
                <a:cs typeface="Arial" charset="0"/>
              </a:rPr>
              <a:t> </a:t>
            </a:r>
            <a:r>
              <a:rPr lang="en-US" altLang="zh-CN" sz="700" dirty="0">
                <a:solidFill>
                  <a:srgbClr val="005464"/>
                </a:solidFill>
                <a:latin typeface="Arial" charset="0"/>
                <a:ea typeface="Arial" charset="0"/>
                <a:cs typeface="Arial" charset="0"/>
              </a:rPr>
              <a:t>Tracker</a:t>
            </a:r>
            <a:r>
              <a:rPr lang="ru-RU" altLang="zh-CN" sz="700" dirty="0">
                <a:solidFill>
                  <a:srgbClr val="005464"/>
                </a:solidFill>
                <a:latin typeface="Arial" charset="0"/>
                <a:ea typeface="Arial" charset="0"/>
                <a:cs typeface="Arial" charset="0"/>
              </a:rPr>
              <a:t>, опубликованного в 4 квартале 20</a:t>
            </a:r>
            <a:r>
              <a:rPr lang="en-US" altLang="zh-CN" sz="700" dirty="0">
                <a:solidFill>
                  <a:srgbClr val="005464"/>
                </a:solidFill>
                <a:latin typeface="Arial" charset="0"/>
                <a:ea typeface="Arial" charset="0"/>
                <a:cs typeface="Arial" charset="0"/>
              </a:rPr>
              <a:t>21</a:t>
            </a:r>
            <a:r>
              <a:rPr lang="ru-RU" altLang="zh-CN" sz="700" dirty="0">
                <a:solidFill>
                  <a:srgbClr val="005464"/>
                </a:solidFill>
                <a:latin typeface="Arial" charset="0"/>
                <a:ea typeface="Arial" charset="0"/>
                <a:cs typeface="Arial" charset="0"/>
              </a:rPr>
              <a:t> года.</a:t>
            </a:r>
            <a:endParaRPr lang="en-US" altLang="zh-CN" sz="700" dirty="0">
              <a:solidFill>
                <a:srgbClr val="005464"/>
              </a:solidFill>
              <a:latin typeface="Arial" charset="0"/>
              <a:ea typeface="Arial" charset="0"/>
              <a:cs typeface="Arial" charset="0"/>
            </a:endParaRPr>
          </a:p>
          <a:p>
            <a:endParaRPr kumimoji="1" lang="zh-CN" altLang="en-US" sz="700" dirty="0">
              <a:solidFill>
                <a:srgbClr val="005464"/>
              </a:solidFill>
              <a:latin typeface="Arial" charset="0"/>
              <a:ea typeface="Arial" charset="0"/>
              <a:cs typeface="Arial" charset="0"/>
            </a:endParaRPr>
          </a:p>
        </p:txBody>
      </p:sp>
      <p:pic>
        <p:nvPicPr>
          <p:cNvPr id="4" name="Рисунок 3">
            <a:extLst>
              <a:ext uri="{FF2B5EF4-FFF2-40B4-BE49-F238E27FC236}">
                <a16:creationId xmlns:a16="http://schemas.microsoft.com/office/drawing/2014/main" id="{B3656480-FF72-F3B8-5376-E7024E39769C}"/>
              </a:ext>
            </a:extLst>
          </p:cNvPr>
          <p:cNvPicPr>
            <a:picLocks noChangeAspect="1"/>
          </p:cNvPicPr>
          <p:nvPr/>
        </p:nvPicPr>
        <p:blipFill>
          <a:blip r:embed="rId3"/>
          <a:stretch>
            <a:fillRect/>
          </a:stretch>
        </p:blipFill>
        <p:spPr>
          <a:xfrm>
            <a:off x="0" y="0"/>
            <a:ext cx="4473139" cy="5143500"/>
          </a:xfrm>
          <a:prstGeom prst="rect">
            <a:avLst/>
          </a:prstGeom>
          <a:effectLst>
            <a:outerShdw blurRad="50800" dist="38100" dir="2700000" algn="tl" rotWithShape="0">
              <a:prstClr val="black">
                <a:alpha val="40000"/>
              </a:prstClr>
            </a:outerShdw>
          </a:effectLst>
        </p:spPr>
      </p:pic>
      <p:graphicFrame>
        <p:nvGraphicFramePr>
          <p:cNvPr id="8" name="Table 73">
            <a:extLst>
              <a:ext uri="{FF2B5EF4-FFF2-40B4-BE49-F238E27FC236}">
                <a16:creationId xmlns:a16="http://schemas.microsoft.com/office/drawing/2014/main" id="{58EA0E82-5E1A-FC16-0204-CE100A2C2819}"/>
              </a:ext>
            </a:extLst>
          </p:cNvPr>
          <p:cNvGraphicFramePr>
            <a:graphicFrameLocks noGrp="1"/>
          </p:cNvGraphicFramePr>
          <p:nvPr>
            <p:extLst>
              <p:ext uri="{D42A27DB-BD31-4B8C-83A1-F6EECF244321}">
                <p14:modId xmlns:p14="http://schemas.microsoft.com/office/powerpoint/2010/main" val="2282352699"/>
              </p:ext>
            </p:extLst>
          </p:nvPr>
        </p:nvGraphicFramePr>
        <p:xfrm>
          <a:off x="4884908" y="4856748"/>
          <a:ext cx="4264924" cy="286751"/>
        </p:xfrm>
        <a:graphic>
          <a:graphicData uri="http://schemas.openxmlformats.org/drawingml/2006/table">
            <a:tbl>
              <a:tblPr firstRow="1" bandRow="1">
                <a:tableStyleId>{5C22544A-7EE6-4342-B048-85BDC9FD1C3A}</a:tableStyleId>
              </a:tblPr>
              <a:tblGrid>
                <a:gridCol w="4264924">
                  <a:extLst>
                    <a:ext uri="{9D8B030D-6E8A-4147-A177-3AD203B41FA5}">
                      <a16:colId xmlns:a16="http://schemas.microsoft.com/office/drawing/2014/main" val="20000"/>
                    </a:ext>
                  </a:extLst>
                </a:gridCol>
              </a:tblGrid>
              <a:tr h="286751">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600" b="0" dirty="0">
                          <a:solidFill>
                            <a:schemeClr val="bg1">
                              <a:lumMod val="50000"/>
                            </a:schemeClr>
                          </a:solidFill>
                          <a:latin typeface="Aktiv Grotesk" panose="020B0504020202020204" pitchFamily="34" charset="0"/>
                          <a:cs typeface="Aktiv Grotesk" panose="020B0504020202020204" pitchFamily="34" charset="0"/>
                        </a:rPr>
                        <a:t>©</a:t>
                      </a:r>
                      <a:r>
                        <a:rPr lang="en-GB" sz="600" b="0" baseline="0" dirty="0">
                          <a:solidFill>
                            <a:schemeClr val="bg1">
                              <a:lumMod val="50000"/>
                            </a:schemeClr>
                          </a:solidFill>
                          <a:latin typeface="Aktiv Grotesk" panose="020B0504020202020204" pitchFamily="34" charset="0"/>
                          <a:cs typeface="Aktiv Grotesk" panose="020B0504020202020204" pitchFamily="34" charset="0"/>
                        </a:rPr>
                        <a:t> </a:t>
                      </a:r>
                      <a:r>
                        <a:rPr lang="ru-RU" sz="600" b="0" baseline="0" dirty="0">
                          <a:solidFill>
                            <a:schemeClr val="bg1">
                              <a:lumMod val="50000"/>
                            </a:schemeClr>
                          </a:solidFill>
                          <a:latin typeface="Aktiv Grotesk" panose="020B0504020202020204" pitchFamily="34" charset="0"/>
                          <a:cs typeface="Aktiv Grotesk" panose="020B0504020202020204" pitchFamily="34" charset="0"/>
                        </a:rPr>
                        <a:t>2022 </a:t>
                      </a:r>
                      <a:r>
                        <a:rPr lang="en-GB" sz="600" b="0" baseline="0" dirty="0">
                          <a:solidFill>
                            <a:schemeClr val="bg1">
                              <a:lumMod val="50000"/>
                            </a:schemeClr>
                          </a:solidFill>
                          <a:latin typeface="Aktiv Grotesk" panose="020B0504020202020204" pitchFamily="34" charset="0"/>
                          <a:cs typeface="Aktiv Grotesk" panose="020B0504020202020204" pitchFamily="34" charset="0"/>
                        </a:rPr>
                        <a:t>TP-Link, Inc. </a:t>
                      </a:r>
                      <a:r>
                        <a:rPr lang="ru-RU" sz="600" b="0" baseline="0" dirty="0">
                          <a:solidFill>
                            <a:schemeClr val="bg1">
                              <a:lumMod val="50000"/>
                            </a:schemeClr>
                          </a:solidFill>
                          <a:latin typeface="Aktiv Grotesk" panose="020B0504020202020204" pitchFamily="34" charset="0"/>
                          <a:cs typeface="Aktiv Grotesk" panose="020B0504020202020204" pitchFamily="34" charset="0"/>
                        </a:rPr>
                        <a:t>Конфиденциальная информация. Не предназначено для распространения или копирования.</a:t>
                      </a:r>
                      <a:endParaRPr lang="en-GB" sz="600" dirty="0">
                        <a:solidFill>
                          <a:schemeClr val="bg1">
                            <a:lumMod val="50000"/>
                          </a:schemeClr>
                        </a:solidFill>
                        <a:latin typeface="Aktiv Grotesk" panose="020B0504020202020204" pitchFamily="34" charset="0"/>
                      </a:endParaRPr>
                    </a:p>
                  </a:txBody>
                  <a:tcPr>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31388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内容占位符 11">
            <a:extLst>
              <a:ext uri="{FF2B5EF4-FFF2-40B4-BE49-F238E27FC236}">
                <a16:creationId xmlns:a16="http://schemas.microsoft.com/office/drawing/2014/main" id="{03BA7321-0170-4385-BCDC-C6DC60FDA58A}"/>
              </a:ext>
            </a:extLst>
          </p:cNvPr>
          <p:cNvGraphicFramePr/>
          <p:nvPr>
            <p:custDataLst>
              <p:tags r:id="rId1"/>
            </p:custDataLst>
            <p:extLst>
              <p:ext uri="{D42A27DB-BD31-4B8C-83A1-F6EECF244321}">
                <p14:modId xmlns:p14="http://schemas.microsoft.com/office/powerpoint/2010/main" val="3747392913"/>
              </p:ext>
            </p:extLst>
          </p:nvPr>
        </p:nvGraphicFramePr>
        <p:xfrm>
          <a:off x="0" y="1"/>
          <a:ext cx="9144003" cy="5143499"/>
        </p:xfrm>
        <a:graphic>
          <a:graphicData uri="http://schemas.openxmlformats.org/drawingml/2006/table">
            <a:tbl>
              <a:tblPr>
                <a:tableStyleId>{5C22544A-7EE6-4342-B048-85BDC9FD1C3A}</a:tableStyleId>
              </a:tblPr>
              <a:tblGrid>
                <a:gridCol w="614363">
                  <a:extLst>
                    <a:ext uri="{9D8B030D-6E8A-4147-A177-3AD203B41FA5}">
                      <a16:colId xmlns:a16="http://schemas.microsoft.com/office/drawing/2014/main" val="20000"/>
                    </a:ext>
                  </a:extLst>
                </a:gridCol>
                <a:gridCol w="852964">
                  <a:extLst>
                    <a:ext uri="{9D8B030D-6E8A-4147-A177-3AD203B41FA5}">
                      <a16:colId xmlns:a16="http://schemas.microsoft.com/office/drawing/2014/main" val="3105966723"/>
                    </a:ext>
                  </a:extLst>
                </a:gridCol>
                <a:gridCol w="852964">
                  <a:extLst>
                    <a:ext uri="{9D8B030D-6E8A-4147-A177-3AD203B41FA5}">
                      <a16:colId xmlns:a16="http://schemas.microsoft.com/office/drawing/2014/main" val="20001"/>
                    </a:ext>
                  </a:extLst>
                </a:gridCol>
                <a:gridCol w="852964">
                  <a:extLst>
                    <a:ext uri="{9D8B030D-6E8A-4147-A177-3AD203B41FA5}">
                      <a16:colId xmlns:a16="http://schemas.microsoft.com/office/drawing/2014/main" val="20003"/>
                    </a:ext>
                  </a:extLst>
                </a:gridCol>
                <a:gridCol w="852964">
                  <a:extLst>
                    <a:ext uri="{9D8B030D-6E8A-4147-A177-3AD203B41FA5}">
                      <a16:colId xmlns:a16="http://schemas.microsoft.com/office/drawing/2014/main" val="1322148666"/>
                    </a:ext>
                  </a:extLst>
                </a:gridCol>
                <a:gridCol w="852964">
                  <a:extLst>
                    <a:ext uri="{9D8B030D-6E8A-4147-A177-3AD203B41FA5}">
                      <a16:colId xmlns:a16="http://schemas.microsoft.com/office/drawing/2014/main" val="20004"/>
                    </a:ext>
                  </a:extLst>
                </a:gridCol>
                <a:gridCol w="852964">
                  <a:extLst>
                    <a:ext uri="{9D8B030D-6E8A-4147-A177-3AD203B41FA5}">
                      <a16:colId xmlns:a16="http://schemas.microsoft.com/office/drawing/2014/main" val="20005"/>
                    </a:ext>
                  </a:extLst>
                </a:gridCol>
                <a:gridCol w="852964">
                  <a:extLst>
                    <a:ext uri="{9D8B030D-6E8A-4147-A177-3AD203B41FA5}">
                      <a16:colId xmlns:a16="http://schemas.microsoft.com/office/drawing/2014/main" val="2783937315"/>
                    </a:ext>
                  </a:extLst>
                </a:gridCol>
                <a:gridCol w="852964">
                  <a:extLst>
                    <a:ext uri="{9D8B030D-6E8A-4147-A177-3AD203B41FA5}">
                      <a16:colId xmlns:a16="http://schemas.microsoft.com/office/drawing/2014/main" val="3366293957"/>
                    </a:ext>
                  </a:extLst>
                </a:gridCol>
                <a:gridCol w="852964">
                  <a:extLst>
                    <a:ext uri="{9D8B030D-6E8A-4147-A177-3AD203B41FA5}">
                      <a16:colId xmlns:a16="http://schemas.microsoft.com/office/drawing/2014/main" val="2052710125"/>
                    </a:ext>
                  </a:extLst>
                </a:gridCol>
                <a:gridCol w="852964">
                  <a:extLst>
                    <a:ext uri="{9D8B030D-6E8A-4147-A177-3AD203B41FA5}">
                      <a16:colId xmlns:a16="http://schemas.microsoft.com/office/drawing/2014/main" val="20007"/>
                    </a:ext>
                  </a:extLst>
                </a:gridCol>
              </a:tblGrid>
              <a:tr h="268804">
                <a:tc>
                  <a:txBody>
                    <a:bodyPr/>
                    <a:lstStyle/>
                    <a:p>
                      <a:pPr marL="0" marR="0" lvl="0" indent="0" algn="l" defTabSz="457200" rtl="0" eaLnBrk="1" fontAlgn="auto" latinLnBrk="0" hangingPunct="1">
                        <a:lnSpc>
                          <a:spcPct val="90000"/>
                        </a:lnSpc>
                        <a:spcBef>
                          <a:spcPts val="0"/>
                        </a:spcBef>
                        <a:spcAft>
                          <a:spcPts val="0"/>
                        </a:spcAft>
                        <a:buClrTx/>
                        <a:buSzTx/>
                        <a:buFontTx/>
                        <a:buNone/>
                        <a:defRPr/>
                      </a:pPr>
                      <a:endParaRPr kumimoji="0" lang="en-US" altLang="zh-CN" sz="800" b="0" i="0" u="none" strike="noStrike" cap="none" normalizeH="0" baseline="0" dirty="0">
                        <a:ln>
                          <a:noFill/>
                        </a:ln>
                        <a:solidFill>
                          <a:schemeClr val="tx1">
                            <a:lumMod val="95000"/>
                            <a:lumOff val="5000"/>
                          </a:schemeClr>
                        </a:solidFill>
                        <a:effectLst/>
                        <a:latin typeface="Arial" panose="020B0604020202020204" pitchFamily="34" charset="0"/>
                        <a:ea typeface="宋体" panose="02010600030101010101" pitchFamily="2" charset="-122"/>
                        <a:cs typeface="Arial" panose="020B0604020202020204" pitchFamily="34" charset="0"/>
                      </a:endParaRPr>
                    </a:p>
                  </a:txBody>
                  <a:tcPr marL="27000" marR="27000" marT="27000" marB="2700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700" b="1" i="0" u="none" strike="noStrike" kern="1200" cap="none" normalizeH="0" baseline="0" noProof="0" dirty="0">
                          <a:ln>
                            <a:noFill/>
                          </a:ln>
                          <a:solidFill>
                            <a:schemeClr val="bg1"/>
                          </a:solidFill>
                          <a:effectLst/>
                          <a:latin typeface="Arial" panose="020B0604020202020204" pitchFamily="34" charset="0"/>
                          <a:ea typeface="+mn-ea"/>
                          <a:cs typeface="Arial" panose="020B0604020202020204" pitchFamily="34" charset="0"/>
                        </a:rPr>
                        <a:t>AX11000</a:t>
                      </a:r>
                      <a:endParaRPr kumimoji="0" lang="zh-CN" altLang="en-US" sz="700" b="1" i="0" u="none" strike="noStrike" kern="1200" cap="none" normalizeH="0" baseline="0" noProof="0" dirty="0">
                        <a:ln>
                          <a:noFill/>
                        </a:ln>
                        <a:solidFill>
                          <a:schemeClr val="bg1"/>
                        </a:solidFill>
                        <a:effectLst/>
                        <a:latin typeface="Arial" panose="020B0604020202020204" pitchFamily="34" charset="0"/>
                        <a:ea typeface="+mn-ea"/>
                        <a:cs typeface="Arial" panose="020B0604020202020204" pitchFamily="34" charset="0"/>
                      </a:endParaRPr>
                    </a:p>
                  </a:txBody>
                  <a:tcPr marL="27000" marR="27000" marT="27000" marB="27000" anchor="ctr"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5564"/>
                    </a:solidFill>
                  </a:tcPr>
                </a:tc>
                <a:tc>
                  <a:txBody>
                    <a:bodyP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700" b="1" i="0" u="none" strike="noStrike" kern="1200" cap="none" normalizeH="0" baseline="0" noProof="0" dirty="0">
                          <a:ln>
                            <a:noFill/>
                          </a:ln>
                          <a:solidFill>
                            <a:schemeClr val="bg1"/>
                          </a:solidFill>
                          <a:effectLst/>
                          <a:latin typeface="Arial" panose="020B0604020202020204" pitchFamily="34" charset="0"/>
                          <a:ea typeface="宋体" panose="02010600030101010101" pitchFamily="2" charset="-122"/>
                          <a:cs typeface="Arial" panose="020B0604020202020204" pitchFamily="34" charset="0"/>
                        </a:rPr>
                        <a:t>AX5400</a:t>
                      </a:r>
                      <a:endParaRPr kumimoji="0" lang="zh-CN" altLang="en-US" sz="700" b="1" i="0" u="none" strike="noStrike" kern="1200" cap="none" normalizeH="0" baseline="0" noProof="0" dirty="0">
                        <a:ln>
                          <a:noFill/>
                        </a:ln>
                        <a:solidFill>
                          <a:schemeClr val="bg1"/>
                        </a:solidFill>
                        <a:effectLst/>
                        <a:latin typeface="Arial" panose="020B0604020202020204" pitchFamily="34" charset="0"/>
                        <a:ea typeface="宋体" panose="02010600030101010101" pitchFamily="2" charset="-122"/>
                        <a:cs typeface="Arial" panose="020B0604020202020204" pitchFamily="34" charset="0"/>
                      </a:endParaRPr>
                    </a:p>
                  </a:txBody>
                  <a:tcPr marL="27000" marR="27000" marT="27000" marB="27000" anchor="ctr"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5564"/>
                    </a:solidFill>
                  </a:tcPr>
                </a:tc>
                <a:tc>
                  <a:txBody>
                    <a:bodyP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700" b="1" i="0" u="none" strike="noStrike" kern="1200" cap="none" normalizeH="0" baseline="0" noProof="0" dirty="0">
                          <a:ln>
                            <a:noFill/>
                          </a:ln>
                          <a:solidFill>
                            <a:schemeClr val="bg1"/>
                          </a:solidFill>
                          <a:effectLst/>
                          <a:latin typeface="Arial" panose="020B0604020202020204" pitchFamily="34" charset="0"/>
                          <a:ea typeface="宋体" panose="02010600030101010101" pitchFamily="2" charset="-122"/>
                          <a:cs typeface="Arial" panose="020B0604020202020204" pitchFamily="34" charset="0"/>
                        </a:rPr>
                        <a:t>AX3600</a:t>
                      </a:r>
                      <a:endParaRPr kumimoji="0" lang="zh-CN" altLang="en-US" sz="700" b="1" i="0" u="none" strike="noStrike" kern="1200" cap="none" normalizeH="0" baseline="0" noProof="0" dirty="0">
                        <a:ln>
                          <a:noFill/>
                        </a:ln>
                        <a:solidFill>
                          <a:schemeClr val="bg1"/>
                        </a:solidFill>
                        <a:effectLst/>
                        <a:latin typeface="Arial" panose="020B0604020202020204" pitchFamily="34" charset="0"/>
                        <a:ea typeface="宋体" panose="02010600030101010101" pitchFamily="2" charset="-122"/>
                        <a:cs typeface="Arial" panose="020B0604020202020204" pitchFamily="34" charset="0"/>
                      </a:endParaRPr>
                    </a:p>
                  </a:txBody>
                  <a:tcPr marL="27000" marR="27000" marT="27000" marB="27000" anchor="ctr"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5564"/>
                    </a:solidFill>
                  </a:tcPr>
                </a:tc>
                <a:tc>
                  <a:txBody>
                    <a:bodyP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700" b="1" i="0" u="none" strike="noStrike" kern="1200" cap="none" normalizeH="0" baseline="0" noProof="0" dirty="0">
                          <a:ln>
                            <a:noFill/>
                          </a:ln>
                          <a:solidFill>
                            <a:schemeClr val="bg1"/>
                          </a:solidFill>
                          <a:effectLst/>
                          <a:latin typeface="Arial" panose="020B0604020202020204" pitchFamily="34" charset="0"/>
                          <a:ea typeface="宋体" panose="02010600030101010101" pitchFamily="2" charset="-122"/>
                          <a:cs typeface="Arial" panose="020B0604020202020204" pitchFamily="34" charset="0"/>
                        </a:rPr>
                        <a:t>AX3000</a:t>
                      </a:r>
                      <a:endParaRPr kumimoji="0" lang="zh-CN" altLang="en-US" sz="700" b="1" i="0" u="none" strike="noStrike" kern="1200" cap="none" normalizeH="0" baseline="0" noProof="0" dirty="0">
                        <a:ln>
                          <a:noFill/>
                        </a:ln>
                        <a:solidFill>
                          <a:schemeClr val="bg1"/>
                        </a:solidFill>
                        <a:effectLst/>
                        <a:latin typeface="Arial" panose="020B0604020202020204" pitchFamily="34" charset="0"/>
                        <a:ea typeface="宋体" panose="02010600030101010101" pitchFamily="2" charset="-122"/>
                        <a:cs typeface="Arial" panose="020B0604020202020204" pitchFamily="34" charset="0"/>
                      </a:endParaRPr>
                    </a:p>
                  </a:txBody>
                  <a:tcPr marL="27000" marR="27000" marT="27000" marB="27000" anchor="ctr"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5564"/>
                    </a:solidFill>
                  </a:tcPr>
                </a:tc>
                <a:tc>
                  <a:txBody>
                    <a:bodyP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700" b="1" i="0" u="none" strike="noStrike" kern="1200" cap="none" normalizeH="0" baseline="0" noProof="0" dirty="0">
                          <a:ln>
                            <a:noFill/>
                          </a:ln>
                          <a:solidFill>
                            <a:schemeClr val="bg1"/>
                          </a:solidFill>
                          <a:effectLst/>
                          <a:latin typeface="Arial" panose="020B0604020202020204" pitchFamily="34" charset="0"/>
                          <a:ea typeface="宋体" panose="02010600030101010101" pitchFamily="2" charset="-122"/>
                          <a:cs typeface="Arial" panose="020B0604020202020204" pitchFamily="34" charset="0"/>
                        </a:rPr>
                        <a:t>AX1800</a:t>
                      </a:r>
                      <a:endParaRPr kumimoji="0" lang="zh-CN" altLang="en-US" sz="700" b="1" i="0" u="none" strike="noStrike" kern="1200" cap="none" normalizeH="0" baseline="0" noProof="0" dirty="0">
                        <a:ln>
                          <a:noFill/>
                        </a:ln>
                        <a:solidFill>
                          <a:schemeClr val="bg1"/>
                        </a:solidFill>
                        <a:effectLst/>
                        <a:latin typeface="Arial" panose="020B0604020202020204" pitchFamily="34" charset="0"/>
                        <a:ea typeface="宋体" panose="02010600030101010101" pitchFamily="2" charset="-122"/>
                        <a:cs typeface="Arial" panose="020B0604020202020204" pitchFamily="34" charset="0"/>
                      </a:endParaRPr>
                    </a:p>
                  </a:txBody>
                  <a:tcPr marL="27000" marR="27000" marT="27000" marB="27000" anchor="ctr"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5564"/>
                    </a:solidFill>
                  </a:tcPr>
                </a:tc>
                <a:tc>
                  <a:txBody>
                    <a:bodyP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700" b="1" i="0" u="none" strike="noStrike" kern="1200" cap="none" normalizeH="0" baseline="0" noProof="0" dirty="0">
                          <a:ln>
                            <a:noFill/>
                          </a:ln>
                          <a:solidFill>
                            <a:schemeClr val="bg1"/>
                          </a:solidFill>
                          <a:effectLst/>
                          <a:latin typeface="Arial" panose="020B0604020202020204" pitchFamily="34" charset="0"/>
                          <a:ea typeface="宋体" panose="02010600030101010101" pitchFamily="2" charset="-122"/>
                          <a:cs typeface="Arial" panose="020B0604020202020204" pitchFamily="34" charset="0"/>
                        </a:rPr>
                        <a:t>AC1750</a:t>
                      </a:r>
                      <a:endParaRPr kumimoji="0" lang="zh-CN" altLang="en-US" sz="700" b="1" i="0" u="none" strike="noStrike" kern="1200" cap="none" normalizeH="0" baseline="0" noProof="0" dirty="0">
                        <a:ln>
                          <a:noFill/>
                        </a:ln>
                        <a:solidFill>
                          <a:schemeClr val="bg1"/>
                        </a:solidFill>
                        <a:effectLst/>
                        <a:latin typeface="Arial" panose="020B0604020202020204" pitchFamily="34" charset="0"/>
                        <a:ea typeface="宋体" panose="02010600030101010101" pitchFamily="2" charset="-122"/>
                        <a:cs typeface="Arial" panose="020B0604020202020204" pitchFamily="34" charset="0"/>
                      </a:endParaRPr>
                    </a:p>
                  </a:txBody>
                  <a:tcPr marL="27000" marR="27000" marT="27000" marB="27000" anchor="ctr"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FA3AB"/>
                    </a:solidFill>
                  </a:tcPr>
                </a:tc>
                <a:tc>
                  <a:txBody>
                    <a:bodyP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700" b="1" i="0" u="none" strike="noStrike" kern="1200" cap="none" normalizeH="0" baseline="0" noProof="0" dirty="0">
                          <a:ln>
                            <a:noFill/>
                          </a:ln>
                          <a:solidFill>
                            <a:schemeClr val="bg1"/>
                          </a:solidFill>
                          <a:effectLst/>
                          <a:latin typeface="Arial" panose="020B0604020202020204" pitchFamily="34" charset="0"/>
                          <a:ea typeface="宋体" panose="02010600030101010101" pitchFamily="2" charset="-122"/>
                          <a:cs typeface="Arial" panose="020B0604020202020204" pitchFamily="34" charset="0"/>
                        </a:rPr>
                        <a:t>AC1350</a:t>
                      </a:r>
                      <a:endParaRPr kumimoji="0" lang="zh-CN" altLang="en-US" sz="700" b="1" i="0" u="none" strike="noStrike" kern="1200" cap="none" normalizeH="0" baseline="0" noProof="0" dirty="0">
                        <a:ln>
                          <a:noFill/>
                        </a:ln>
                        <a:solidFill>
                          <a:schemeClr val="bg1"/>
                        </a:solidFill>
                        <a:effectLst/>
                        <a:latin typeface="Arial" panose="020B0604020202020204" pitchFamily="34" charset="0"/>
                        <a:ea typeface="宋体" panose="02010600030101010101" pitchFamily="2" charset="-122"/>
                        <a:cs typeface="Arial" panose="020B0604020202020204" pitchFamily="34" charset="0"/>
                      </a:endParaRPr>
                    </a:p>
                  </a:txBody>
                  <a:tcPr marL="27000" marR="27000" marT="27000" marB="27000" anchor="ctr"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FA3A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700" b="1" i="0" u="none" strike="noStrike" kern="1200" cap="none" normalizeH="0" baseline="0" noProof="0" dirty="0">
                          <a:ln>
                            <a:noFill/>
                          </a:ln>
                          <a:solidFill>
                            <a:schemeClr val="bg1"/>
                          </a:solidFill>
                          <a:effectLst/>
                          <a:latin typeface="Arial" panose="020B0604020202020204" pitchFamily="34" charset="0"/>
                          <a:ea typeface="宋体" panose="02010600030101010101" pitchFamily="2" charset="-122"/>
                          <a:cs typeface="Arial" panose="020B0604020202020204" pitchFamily="34" charset="0"/>
                        </a:rPr>
                        <a:t>AC1200</a:t>
                      </a:r>
                      <a:endParaRPr kumimoji="0" lang="zh-CN" altLang="en-US" sz="700" b="1" i="0" u="none" strike="noStrike" kern="1200" cap="none" normalizeH="0" baseline="0" noProof="0" dirty="0">
                        <a:ln>
                          <a:noFill/>
                        </a:ln>
                        <a:solidFill>
                          <a:schemeClr val="bg1"/>
                        </a:solidFill>
                        <a:effectLst/>
                        <a:latin typeface="Arial" panose="020B0604020202020204" pitchFamily="34" charset="0"/>
                        <a:ea typeface="宋体" panose="02010600030101010101" pitchFamily="2" charset="-122"/>
                        <a:cs typeface="Arial" panose="020B0604020202020204" pitchFamily="34" charset="0"/>
                      </a:endParaRPr>
                    </a:p>
                  </a:txBody>
                  <a:tcPr marL="27000" marR="27000" marT="27000" marB="27000" anchor="ctr" horzOverflow="overflow">
                    <a:lnL w="3175" cap="flat" cmpd="sng" algn="ctr">
                      <a:solidFill>
                        <a:schemeClr val="bg1">
                          <a:lumMod val="8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FA3AB"/>
                    </a:solidFill>
                  </a:tcPr>
                </a:tc>
                <a:tc hMerge="1">
                  <a:txBody>
                    <a:bodyPr/>
                    <a:lstStyle/>
                    <a:p>
                      <a:endParaRPr lang="zh-CN" altLang="en-US"/>
                    </a:p>
                  </a:txBody>
                  <a:tcPr>
                    <a:lnL w="3175" cap="flat" cmpd="sng" algn="ctr">
                      <a:no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700" b="1" i="0" u="none" strike="noStrike" kern="1200" cap="none" normalizeH="0" baseline="0" noProof="0" dirty="0">
                          <a:ln>
                            <a:noFill/>
                          </a:ln>
                          <a:solidFill>
                            <a:schemeClr val="bg1"/>
                          </a:solidFill>
                          <a:effectLst/>
                          <a:latin typeface="Arial" panose="020B0604020202020204" pitchFamily="34" charset="0"/>
                          <a:ea typeface="宋体" panose="02010600030101010101" pitchFamily="2" charset="-122"/>
                          <a:cs typeface="Arial" panose="020B0604020202020204" pitchFamily="34" charset="0"/>
                        </a:rPr>
                        <a:t>N300</a:t>
                      </a:r>
                      <a:endParaRPr kumimoji="0" lang="zh-CN" altLang="en-US" sz="700" b="1" i="0" u="none" strike="noStrike" kern="1200" cap="none" normalizeH="0" baseline="0" noProof="0" dirty="0">
                        <a:ln>
                          <a:noFill/>
                        </a:ln>
                        <a:solidFill>
                          <a:schemeClr val="bg1"/>
                        </a:solidFill>
                        <a:effectLst/>
                        <a:latin typeface="Arial" panose="020B0604020202020204" pitchFamily="34" charset="0"/>
                        <a:ea typeface="宋体" panose="02010600030101010101" pitchFamily="2" charset="-122"/>
                        <a:cs typeface="Arial" panose="020B0604020202020204" pitchFamily="34" charset="0"/>
                      </a:endParaRPr>
                    </a:p>
                  </a:txBody>
                  <a:tcPr marL="27000" marR="27000" marT="27000" marB="27000" anchor="ctr" horzOverflow="overflow">
                    <a:lnL w="3175" cap="flat" cmpd="sng" algn="ctr">
                      <a:no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3FC4CE"/>
                    </a:solidFill>
                  </a:tcPr>
                </a:tc>
                <a:extLst>
                  <a:ext uri="{0D108BD9-81ED-4DB2-BD59-A6C34878D82A}">
                    <a16:rowId xmlns:a16="http://schemas.microsoft.com/office/drawing/2014/main" val="3120928433"/>
                  </a:ext>
                </a:extLst>
              </a:tr>
              <a:tr h="1803317">
                <a:tc>
                  <a:txBody>
                    <a:bodyPr/>
                    <a:lstStyle>
                      <a:lvl1pPr>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defRPr>
                          <a:solidFill>
                            <a:schemeClr val="tx1"/>
                          </a:solidFill>
                          <a:latin typeface="Calibri" panose="020F0502020204030204" pitchFamily="34" charset="0"/>
                          <a:ea typeface="宋体" panose="02010600030101010101" pitchFamily="2" charset="-122"/>
                        </a:defRPr>
                      </a:lvl4pPr>
                      <a:lvl5pPr marL="2057400" indent="-228600">
                        <a:spcBef>
                          <a:spcPct val="20000"/>
                        </a:spcBef>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pPr>
                      <a:r>
                        <a:rPr lang="ru-RU" altLang="zh-CN" sz="800" b="1" kern="1200" dirty="0">
                          <a:solidFill>
                            <a:schemeClr val="bg1"/>
                          </a:solidFill>
                          <a:latin typeface="Arial" panose="020B0604020202020204" pitchFamily="34" charset="0"/>
                          <a:ea typeface="微软雅黑" panose="020B0503020204020204" charset="-122"/>
                          <a:cs typeface="Arial" panose="020B0604020202020204" pitchFamily="34" charset="0"/>
                        </a:rPr>
                        <a:t>Потолочные точки доступа</a:t>
                      </a:r>
                      <a:endParaRPr lang="en-US" altLang="zh-CN" sz="600" b="1" kern="1200" dirty="0">
                        <a:solidFill>
                          <a:schemeClr val="tx1"/>
                        </a:solidFill>
                        <a:latin typeface="Arial" panose="020B0604020202020204" pitchFamily="34" charset="0"/>
                        <a:ea typeface="微软雅黑" panose="020B0503020204020204" charset="-122"/>
                        <a:cs typeface="Arial" panose="020B0604020202020204" pitchFamily="34" charset="0"/>
                      </a:endParaRPr>
                    </a:p>
                  </a:txBody>
                  <a:tcPr marL="27000" marR="27000" marT="27000" marB="27000" anchor="ctr"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5564"/>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rgbClr val="4ECED7"/>
                        </a:solidFill>
                        <a:latin typeface="Arial" panose="020B0604020202020204" pitchFamily="34" charset="0"/>
                        <a:ea typeface="微软雅黑" panose="020B0503020204020204" charset="-122"/>
                        <a:cs typeface="Arial" panose="020B0604020202020204" pitchFamily="34" charset="0"/>
                      </a:endParaRPr>
                    </a:p>
                  </a:txBody>
                  <a:tcPr marL="27000" marR="27000" marT="27000" marB="27000"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defRPr>
                          <a:solidFill>
                            <a:schemeClr val="tx1"/>
                          </a:solidFill>
                          <a:latin typeface="Calibri" panose="020F0502020204030204" pitchFamily="34" charset="0"/>
                          <a:ea typeface="宋体" panose="02010600030101010101" pitchFamily="2" charset="-122"/>
                        </a:defRPr>
                      </a:lvl4pPr>
                      <a:lvl5pPr marL="2057400" indent="-228600">
                        <a:spcBef>
                          <a:spcPct val="20000"/>
                        </a:spcBef>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rPr>
                        <a:t>EAP670</a:t>
                      </a:r>
                      <a:endParaRPr lang="en-US" altLang="zh-CN" sz="800" b="1" kern="1200" dirty="0">
                        <a:solidFill>
                          <a:srgbClr val="FFCB00"/>
                        </a:solidFill>
                        <a:latin typeface="Arial" panose="020B0604020202020204" pitchFamily="34" charset="0"/>
                        <a:ea typeface="微软雅黑" panose="020B0503020204020204" charset="-122"/>
                        <a:cs typeface="Arial" panose="020B0604020202020204" pitchFamily="34" charset="0"/>
                      </a:endParaRPr>
                    </a:p>
                    <a:p>
                      <a:pPr marL="92075" indent="-79375">
                        <a:spcBef>
                          <a:spcPts val="0"/>
                        </a:spcBef>
                        <a:buFont typeface="Arial" panose="020B0604020202020204" pitchFamily="34" charset="0"/>
                        <a:buChar char="•"/>
                      </a:pPr>
                      <a:r>
                        <a:rPr lang="en-US" altLang="zh-CN" sz="8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802.3at PoE </a:t>
                      </a:r>
                    </a:p>
                    <a:p>
                      <a:pPr marL="92075" indent="-79375">
                        <a:spcBef>
                          <a:spcPts val="0"/>
                        </a:spcBef>
                        <a:buFont typeface="Arial" panose="020B0604020202020204" pitchFamily="34" charset="0"/>
                        <a:buChar char="•"/>
                      </a:pPr>
                      <a:r>
                        <a:rPr lang="en-US" altLang="zh-CN" sz="800" b="1"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1× 2.5G Port</a:t>
                      </a:r>
                    </a:p>
                    <a:p>
                      <a:pPr marL="92075" indent="-79375">
                        <a:spcBef>
                          <a:spcPts val="0"/>
                        </a:spcBef>
                        <a:buFont typeface="Arial" panose="020B0604020202020204" pitchFamily="34" charset="0"/>
                        <a:buChar char="•"/>
                      </a:pPr>
                      <a:r>
                        <a:rPr lang="en-US" altLang="zh-CN" sz="8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Mesh </a:t>
                      </a:r>
                    </a:p>
                    <a:p>
                      <a:pPr marL="92075" indent="-79375">
                        <a:spcBef>
                          <a:spcPts val="0"/>
                        </a:spcBef>
                        <a:buFont typeface="Arial" panose="020B0604020202020204" pitchFamily="34" charset="0"/>
                        <a:buChar char="•"/>
                      </a:pPr>
                      <a:r>
                        <a:rPr lang="en-US" altLang="zh-CN" sz="8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Seamless Roaming</a:t>
                      </a:r>
                    </a:p>
                  </a:txBody>
                  <a:tcPr marL="27000" marR="27000" marT="27000" marB="27000"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defRPr>
                          <a:solidFill>
                            <a:schemeClr val="tx1"/>
                          </a:solidFill>
                          <a:latin typeface="Calibri" panose="020F0502020204030204" pitchFamily="34" charset="0"/>
                          <a:ea typeface="宋体" panose="02010600030101010101" pitchFamily="2" charset="-122"/>
                        </a:defRPr>
                      </a:lvl4pPr>
                      <a:lvl5pPr marL="2057400" indent="-22860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rPr>
                        <a:t>EAP660</a:t>
                      </a:r>
                      <a:r>
                        <a:rPr lang="en-US" altLang="zh-CN" sz="800" b="1"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 </a:t>
                      </a:r>
                      <a:r>
                        <a:rPr lang="en-US" altLang="zh-CN" sz="800" b="1" kern="1200" dirty="0">
                          <a:solidFill>
                            <a:srgbClr val="FFCB00"/>
                          </a:solidFill>
                          <a:latin typeface="Arial" panose="020B0604020202020204" pitchFamily="34" charset="0"/>
                          <a:ea typeface="微软雅黑" panose="020B0503020204020204" charset="-122"/>
                          <a:cs typeface="Arial" panose="020B0604020202020204" pitchFamily="34" charset="0"/>
                        </a:rPr>
                        <a:t>HD</a:t>
                      </a:r>
                    </a:p>
                    <a:p>
                      <a:pPr marL="92075" indent="-79375">
                        <a:spcBef>
                          <a:spcPts val="0"/>
                        </a:spcBef>
                        <a:buFont typeface="Arial" panose="020B0604020202020204" pitchFamily="34" charset="0"/>
                        <a:buChar cha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802.3at PoE </a:t>
                      </a:r>
                    </a:p>
                    <a:p>
                      <a:pPr marL="92075" indent="-79375">
                        <a:spcBef>
                          <a:spcPts val="0"/>
                        </a:spcBef>
                        <a:buFont typeface="Arial" panose="020B0604020202020204" pitchFamily="34" charset="0"/>
                        <a:buChar char="•"/>
                      </a:pPr>
                      <a:r>
                        <a:rPr lang="en-US" altLang="zh-CN" sz="600" b="1"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1× 2.5G Port</a:t>
                      </a:r>
                    </a:p>
                    <a:p>
                      <a:pPr marL="92075" indent="-79375">
                        <a:spcBef>
                          <a:spcPts val="0"/>
                        </a:spcBef>
                        <a:buFont typeface="Arial" panose="020B0604020202020204" pitchFamily="34" charset="0"/>
                        <a:buChar cha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Mesh </a:t>
                      </a:r>
                    </a:p>
                    <a:p>
                      <a:pPr marL="92075" indent="-79375">
                        <a:spcBef>
                          <a:spcPts val="0"/>
                        </a:spcBef>
                        <a:buFont typeface="Arial" panose="020B0604020202020204" pitchFamily="34" charset="0"/>
                        <a:buChar cha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Seamless Roaming</a:t>
                      </a:r>
                    </a:p>
                  </a:txBody>
                  <a:tcPr marL="27000" marR="27000" marT="27000" marB="27000"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rPr>
                        <a:t>EAP650/EAP653</a:t>
                      </a:r>
                      <a:r>
                        <a:rPr lang="en-US" altLang="zh-CN" sz="800" b="1"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 </a:t>
                      </a:r>
                      <a:endParaRPr lang="en-US" altLang="zh-CN" sz="800" b="1" kern="1200" dirty="0">
                        <a:solidFill>
                          <a:srgbClr val="FFCB00"/>
                        </a:solidFill>
                        <a:latin typeface="Arial" panose="020B0604020202020204" pitchFamily="34" charset="0"/>
                        <a:ea typeface="微软雅黑" panose="020B0503020204020204" charset="-122"/>
                        <a:cs typeface="Arial" panose="020B0604020202020204" pitchFamily="34" charset="0"/>
                      </a:endParaRPr>
                    </a:p>
                    <a:p>
                      <a:pPr marL="92075" indent="-79375">
                        <a:spcBef>
                          <a:spcPts val="0"/>
                        </a:spcBef>
                        <a:buFont typeface="Arial" panose="020B0604020202020204" pitchFamily="34" charset="0"/>
                        <a:buChar char="•"/>
                      </a:pPr>
                      <a:r>
                        <a:rPr lang="en-US" altLang="zh-CN" sz="8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802.3at PoE </a:t>
                      </a:r>
                    </a:p>
                    <a:p>
                      <a:pPr marL="92075" indent="-79375">
                        <a:spcBef>
                          <a:spcPts val="0"/>
                        </a:spcBef>
                        <a:buFont typeface="Arial" panose="020B0604020202020204" pitchFamily="34" charset="0"/>
                        <a:buChar char="•"/>
                      </a:pPr>
                      <a:r>
                        <a:rPr lang="en-US" altLang="zh-CN" sz="8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1× 1G Port</a:t>
                      </a:r>
                    </a:p>
                    <a:p>
                      <a:pPr marL="92075" indent="-79375">
                        <a:spcBef>
                          <a:spcPts val="0"/>
                        </a:spcBef>
                        <a:buFont typeface="Arial" panose="020B0604020202020204" pitchFamily="34" charset="0"/>
                        <a:buChar char="•"/>
                      </a:pPr>
                      <a:r>
                        <a:rPr lang="en-US" altLang="zh-CN" sz="8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Mesh </a:t>
                      </a:r>
                    </a:p>
                    <a:p>
                      <a:pPr marL="92075" indent="-79375">
                        <a:spcBef>
                          <a:spcPts val="0"/>
                        </a:spcBef>
                        <a:buFont typeface="Arial" panose="020B0604020202020204" pitchFamily="34" charset="0"/>
                        <a:buChar char="•"/>
                      </a:pPr>
                      <a:r>
                        <a:rPr lang="en-US" altLang="zh-CN" sz="8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Seamless Roaming</a:t>
                      </a: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rgbClr val="4ECED7"/>
                        </a:solidFill>
                        <a:latin typeface="Arial" panose="020B0604020202020204" pitchFamily="34" charset="0"/>
                        <a:ea typeface="微软雅黑" panose="020B0503020204020204" charset="-122"/>
                        <a:cs typeface="Arial" panose="020B0604020202020204" pitchFamily="34" charset="0"/>
                      </a:endParaRPr>
                    </a:p>
                  </a:txBody>
                  <a:tcPr marL="27000" marR="27000" marT="27000" marB="27000"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rPr>
                        <a:t>EAP620</a:t>
                      </a:r>
                      <a:r>
                        <a:rPr lang="en-US" altLang="zh-CN" sz="800" b="1"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 </a:t>
                      </a:r>
                      <a:r>
                        <a:rPr lang="en-US" altLang="zh-CN" sz="800" b="1" kern="1200" dirty="0">
                          <a:solidFill>
                            <a:srgbClr val="FFCB00"/>
                          </a:solidFill>
                          <a:latin typeface="Arial" panose="020B0604020202020204" pitchFamily="34" charset="0"/>
                          <a:ea typeface="微软雅黑" panose="020B0503020204020204" charset="-122"/>
                          <a:cs typeface="Arial" panose="020B0604020202020204" pitchFamily="34" charset="0"/>
                        </a:rPr>
                        <a:t>HD</a:t>
                      </a:r>
                    </a:p>
                    <a:p>
                      <a:pPr marL="92075" indent="-79375">
                        <a:spcBef>
                          <a:spcPts val="0"/>
                        </a:spcBef>
                        <a:buFont typeface="Arial" panose="020B0604020202020204" pitchFamily="34" charset="0"/>
                        <a:buChar cha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802.3at PoE </a:t>
                      </a:r>
                    </a:p>
                    <a:p>
                      <a:pPr marL="92075" indent="-79375">
                        <a:spcBef>
                          <a:spcPts val="0"/>
                        </a:spcBef>
                        <a:buFont typeface="Arial" panose="020B0604020202020204" pitchFamily="34" charset="0"/>
                        <a:buChar cha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1× 1G Port</a:t>
                      </a:r>
                    </a:p>
                    <a:p>
                      <a:pPr marL="92075" indent="-79375">
                        <a:spcBef>
                          <a:spcPts val="0"/>
                        </a:spcBef>
                        <a:buFont typeface="Arial" panose="020B0604020202020204" pitchFamily="34" charset="0"/>
                        <a:buChar cha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Mesh </a:t>
                      </a:r>
                    </a:p>
                    <a:p>
                      <a:pPr marL="92075" indent="-79375">
                        <a:spcBef>
                          <a:spcPts val="0"/>
                        </a:spcBef>
                        <a:buFont typeface="Arial" panose="020B0604020202020204" pitchFamily="34" charset="0"/>
                        <a:buChar cha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Seamless Roaming</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rPr>
                        <a:t>EAP610</a:t>
                      </a:r>
                    </a:p>
                    <a:p>
                      <a:pPr marL="92075" indent="-79375">
                        <a:spcBef>
                          <a:spcPts val="0"/>
                        </a:spcBef>
                        <a:buFont typeface="Arial" panose="020B0604020202020204" pitchFamily="34" charset="0"/>
                        <a:buChar cha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802.3at PoE </a:t>
                      </a:r>
                    </a:p>
                    <a:p>
                      <a:pPr marL="92075" indent="-79375">
                        <a:spcBef>
                          <a:spcPts val="0"/>
                        </a:spcBef>
                        <a:buFont typeface="Arial" panose="020B0604020202020204" pitchFamily="34" charset="0"/>
                        <a:buChar cha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1× 1G Port</a:t>
                      </a:r>
                    </a:p>
                    <a:p>
                      <a:pPr marL="92075" indent="-79375">
                        <a:spcBef>
                          <a:spcPts val="0"/>
                        </a:spcBef>
                        <a:buFont typeface="Arial" panose="020B0604020202020204" pitchFamily="34" charset="0"/>
                        <a:buChar cha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Mesh</a:t>
                      </a:r>
                    </a:p>
                    <a:p>
                      <a:pPr marL="92075" indent="-79375">
                        <a:spcBef>
                          <a:spcPts val="0"/>
                        </a:spcBef>
                        <a:buFont typeface="Arial" panose="020B0604020202020204" pitchFamily="34" charset="0"/>
                        <a:buChar cha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Seamless Roaming</a:t>
                      </a:r>
                      <a:endParaRPr lang="en-US" altLang="zh-CN" sz="6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txBody>
                  <a:tcPr marL="27000" marR="27000" marT="27000" marB="27000"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defRPr>
                          <a:solidFill>
                            <a:schemeClr val="tx1"/>
                          </a:solidFill>
                          <a:latin typeface="Calibri" panose="020F0502020204030204" pitchFamily="34" charset="0"/>
                          <a:ea typeface="宋体" panose="02010600030101010101" pitchFamily="2" charset="-122"/>
                        </a:defRPr>
                      </a:lvl4pPr>
                      <a:lvl5pPr marL="2057400" indent="-228600">
                        <a:spcBef>
                          <a:spcPct val="20000"/>
                        </a:spcBef>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rPr>
                        <a:t>EAP265</a:t>
                      </a:r>
                      <a:r>
                        <a:rPr lang="en-US" altLang="zh-CN" sz="800" b="1"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 </a:t>
                      </a:r>
                      <a:r>
                        <a:rPr lang="en-US" altLang="zh-CN" sz="800" b="1" kern="1200" dirty="0">
                          <a:solidFill>
                            <a:srgbClr val="FFCB00"/>
                          </a:solidFill>
                          <a:latin typeface="Arial" panose="020B0604020202020204" pitchFamily="34" charset="0"/>
                          <a:ea typeface="微软雅黑" panose="020B0503020204020204" charset="-122"/>
                          <a:cs typeface="Arial" panose="020B0604020202020204" pitchFamily="34" charset="0"/>
                        </a:rPr>
                        <a:t>HD</a:t>
                      </a:r>
                    </a:p>
                    <a:p>
                      <a:pPr marL="85725" marR="0" lvl="0" indent="-85725"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zh-CN" sz="6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802.3af and Passive PoE</a:t>
                      </a:r>
                    </a:p>
                    <a:p>
                      <a:pPr marL="85725" marR="0" lvl="0" indent="-85725"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zh-CN" sz="600" b="1"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2× 1G Ports</a:t>
                      </a:r>
                    </a:p>
                    <a:p>
                      <a:pPr marL="92075" indent="-79375">
                        <a:spcBef>
                          <a:spcPts val="0"/>
                        </a:spcBef>
                        <a:buFont typeface="Arial" panose="020B0604020202020204" pitchFamily="34" charset="0"/>
                        <a:buChar cha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Mesh</a:t>
                      </a:r>
                    </a:p>
                    <a:p>
                      <a:pPr marL="92075" indent="-79375">
                        <a:spcBef>
                          <a:spcPts val="0"/>
                        </a:spcBef>
                        <a:buFont typeface="Arial" panose="020B0604020202020204" pitchFamily="34" charset="0"/>
                        <a:buChar cha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Seamless Roaming</a:t>
                      </a:r>
                      <a:endParaRPr lang="en-US" altLang="zh-CN" sz="6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rPr>
                        <a:t>EAP245</a:t>
                      </a:r>
                    </a:p>
                    <a:p>
                      <a:pPr marL="85725" marR="0" lvl="0" indent="-85725"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zh-CN" sz="6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802.3af and Passive PoE</a:t>
                      </a:r>
                    </a:p>
                    <a:p>
                      <a:pPr marL="85725" marR="0" lvl="0" indent="-85725"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zh-CN" sz="600" b="1"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2× 1G Ports</a:t>
                      </a:r>
                    </a:p>
                    <a:p>
                      <a:pPr marL="92075" indent="-79375">
                        <a:spcBef>
                          <a:spcPts val="0"/>
                        </a:spcBef>
                        <a:buFont typeface="Arial" panose="020B0604020202020204" pitchFamily="34" charset="0"/>
                        <a:buChar cha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Mesh</a:t>
                      </a:r>
                    </a:p>
                    <a:p>
                      <a:pPr marL="92075" indent="-79375">
                        <a:spcBef>
                          <a:spcPts val="0"/>
                        </a:spcBef>
                        <a:buFont typeface="Arial" panose="020B0604020202020204" pitchFamily="34" charset="0"/>
                        <a:buChar cha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Seamless Roaming</a:t>
                      </a:r>
                      <a:endParaRPr lang="en-US" altLang="zh-CN" sz="6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txBody>
                  <a:tcPr marL="27000" marR="27000" marT="27000" marB="27000"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rPr>
                        <a:t>EAP225</a:t>
                      </a:r>
                    </a:p>
                    <a:p>
                      <a:pPr marL="85725" marR="0" lvl="0" indent="-85725"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zh-CN" sz="6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802.3af and Passive PoE</a:t>
                      </a:r>
                    </a:p>
                    <a:p>
                      <a:pPr marL="85725" marR="0" lvl="0" indent="-85725"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zh-CN" sz="6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1× 1G Port</a:t>
                      </a:r>
                    </a:p>
                    <a:p>
                      <a:pPr marL="92075" indent="-79375">
                        <a:spcBef>
                          <a:spcPts val="0"/>
                        </a:spcBef>
                        <a:buFont typeface="Arial" panose="020B0604020202020204" pitchFamily="34" charset="0"/>
                        <a:buChar cha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Mesh</a:t>
                      </a:r>
                    </a:p>
                    <a:p>
                      <a:pPr marL="92075" indent="-79375">
                        <a:spcBef>
                          <a:spcPts val="0"/>
                        </a:spcBef>
                        <a:buFont typeface="Arial" panose="020B0604020202020204" pitchFamily="34" charset="0"/>
                        <a:buChar cha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Seamless Roaming</a:t>
                      </a:r>
                      <a:endParaRPr lang="en-US" altLang="zh-CN" sz="6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zh-CN" altLang="en-US"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txBody>
                  <a:tcPr marL="27000" marR="27000" marT="27000" marB="27000"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zh-CN" altLang="en-US"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txBody>
                  <a:tcPr marL="27000" marR="27000" marT="27000" marB="27000" horzOverflow="overflow">
                    <a:lnL w="3175" cap="flat" cmpd="sng" algn="ctr">
                      <a:solidFill>
                        <a:schemeClr val="bg1">
                          <a:lumMod val="8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zh-CN" altLang="en-US"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txBody>
                  <a:tcPr marL="27000" marR="27000" marT="27000" marB="27000" horzOverflow="overflow">
                    <a:lnL w="3175" cap="flat" cmpd="sng" algn="ctr">
                      <a:no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defRPr>
                          <a:solidFill>
                            <a:schemeClr val="tx1"/>
                          </a:solidFill>
                          <a:latin typeface="Calibri" panose="020F0502020204030204" pitchFamily="34" charset="0"/>
                          <a:ea typeface="宋体" panose="02010600030101010101" pitchFamily="2" charset="-122"/>
                        </a:defRPr>
                      </a:lvl4pPr>
                      <a:lvl5pPr marL="2057400" indent="-228600">
                        <a:spcBef>
                          <a:spcPct val="20000"/>
                        </a:spcBef>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rPr>
                        <a:t>EAP115</a:t>
                      </a:r>
                    </a:p>
                    <a:p>
                      <a:pPr marL="85725" marR="0" lvl="0" indent="-85725"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da-DK" altLang="zh-CN" sz="6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802.3af PoE and 12 VDC</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da-DK" altLang="zh-CN" sz="700" b="1"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da-DK" altLang="zh-CN" sz="700" b="1"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da-DK" altLang="zh-CN" sz="700" b="1"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da-DK" altLang="zh-CN" sz="700" b="1"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da-DK" altLang="zh-CN" sz="700" b="1"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rPr>
                        <a:t>EAP110</a:t>
                      </a:r>
                    </a:p>
                    <a:p>
                      <a:pPr marL="85725" marR="0" lvl="0" indent="-85725"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zh-CN" sz="6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sym typeface="+mn-ea"/>
                        </a:rPr>
                        <a:t>Passive PoE</a:t>
                      </a:r>
                      <a:endParaRPr lang="en-US" altLang="zh-CN" sz="6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zh-CN" altLang="en-US"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txBody>
                  <a:tcPr marL="27000" marR="27000" marT="27000" marB="27000"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extLst>
                  <a:ext uri="{0D108BD9-81ED-4DB2-BD59-A6C34878D82A}">
                    <a16:rowId xmlns:a16="http://schemas.microsoft.com/office/drawing/2014/main" val="10001"/>
                  </a:ext>
                </a:extLst>
              </a:tr>
              <a:tr h="1851510">
                <a:tc>
                  <a:txBody>
                    <a:bodyPr/>
                    <a:lstStyle>
                      <a:lvl1pPr>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defRPr>
                          <a:solidFill>
                            <a:schemeClr val="tx1"/>
                          </a:solidFill>
                          <a:latin typeface="Calibri" panose="020F0502020204030204" pitchFamily="34" charset="0"/>
                          <a:ea typeface="宋体" panose="02010600030101010101" pitchFamily="2" charset="-122"/>
                        </a:defRPr>
                      </a:lvl4pPr>
                      <a:lvl5pPr marL="2057400" indent="-228600">
                        <a:spcBef>
                          <a:spcPct val="20000"/>
                        </a:spcBef>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457200" rtl="0" eaLnBrk="1" fontAlgn="base" latinLnBrk="0" hangingPunct="1">
                        <a:lnSpc>
                          <a:spcPct val="90000"/>
                        </a:lnSpc>
                        <a:spcBef>
                          <a:spcPct val="0"/>
                        </a:spcBef>
                        <a:spcAft>
                          <a:spcPct val="0"/>
                        </a:spcAft>
                        <a:buClrTx/>
                        <a:buSzTx/>
                        <a:buFont typeface="Arial" panose="020B0604020202020204" pitchFamily="34" charset="0"/>
                        <a:buNone/>
                      </a:pPr>
                      <a:r>
                        <a:rPr kumimoji="0" lang="ru-RU" altLang="zh-CN" sz="800" b="1" i="0" u="none" strike="noStrike" kern="1200" cap="none" normalizeH="0" baseline="0" dirty="0" err="1">
                          <a:ln>
                            <a:noFill/>
                          </a:ln>
                          <a:solidFill>
                            <a:srgbClr val="FFFFFF"/>
                          </a:solidFill>
                          <a:effectLst/>
                          <a:latin typeface="Arial" panose="020B0604020202020204" pitchFamily="34" charset="0"/>
                          <a:ea typeface="宋体" panose="02010600030101010101" pitchFamily="2" charset="-122"/>
                          <a:cs typeface="Arial" panose="020B0604020202020204" pitchFamily="34" charset="0"/>
                        </a:rPr>
                        <a:t>Настенные</a:t>
                      </a:r>
                      <a:r>
                        <a:rPr lang="ru-RU" altLang="zh-CN" sz="800" b="1" kern="1200" dirty="0" err="1">
                          <a:solidFill>
                            <a:schemeClr val="bg1"/>
                          </a:solidFill>
                          <a:latin typeface="Arial" panose="020B0604020202020204" pitchFamily="34" charset="0"/>
                          <a:ea typeface="微软雅黑" panose="020B0503020204020204" charset="-122"/>
                          <a:cs typeface="Arial" panose="020B0604020202020204" pitchFamily="34" charset="0"/>
                        </a:rPr>
                        <a:t>точки</a:t>
                      </a:r>
                      <a:r>
                        <a:rPr lang="ru-RU" altLang="zh-CN" sz="800" b="1" kern="1200" dirty="0">
                          <a:solidFill>
                            <a:schemeClr val="bg1"/>
                          </a:solidFill>
                          <a:latin typeface="Arial" panose="020B0604020202020204" pitchFamily="34" charset="0"/>
                          <a:ea typeface="微软雅黑" panose="020B0503020204020204" charset="-122"/>
                          <a:cs typeface="Arial" panose="020B0604020202020204" pitchFamily="34" charset="0"/>
                        </a:rPr>
                        <a:t> доступа</a:t>
                      </a:r>
                      <a:endParaRPr lang="en-US" altLang="zh-CN" sz="600" b="1" kern="1200" dirty="0">
                        <a:solidFill>
                          <a:schemeClr val="tx1"/>
                        </a:solidFill>
                        <a:latin typeface="Arial" panose="020B0604020202020204" pitchFamily="34" charset="0"/>
                        <a:ea typeface="微软雅黑" panose="020B0503020204020204" charset="-122"/>
                        <a:cs typeface="Arial" panose="020B0604020202020204" pitchFamily="34" charset="0"/>
                      </a:endParaRPr>
                    </a:p>
                  </a:txBody>
                  <a:tcPr marL="27000" marR="27000" marT="27000" marB="27000" anchor="ctr"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FA3AB"/>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txBody>
                  <a:tcPr marL="27000" marR="27000" marT="27000" marB="27000" anchor="ctr"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defRPr>
                          <a:solidFill>
                            <a:schemeClr val="tx1"/>
                          </a:solidFill>
                          <a:latin typeface="Calibri" panose="020F0502020204030204" pitchFamily="34" charset="0"/>
                          <a:ea typeface="宋体" panose="02010600030101010101" pitchFamily="2" charset="-122"/>
                        </a:defRPr>
                      </a:lvl4pPr>
                      <a:lvl5pPr marL="2057400" indent="-228600">
                        <a:spcBef>
                          <a:spcPct val="20000"/>
                        </a:spcBef>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txBody>
                  <a:tcPr marL="27000" marR="27000" marT="27000" marB="27000" anchor="ctr"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defRPr>
                          <a:solidFill>
                            <a:schemeClr val="tx1"/>
                          </a:solidFill>
                          <a:latin typeface="Calibri" panose="020F0502020204030204" pitchFamily="34" charset="0"/>
                          <a:ea typeface="宋体" panose="02010600030101010101" pitchFamily="2" charset="-122"/>
                        </a:defRPr>
                      </a:lvl4pPr>
                      <a:lvl5pPr marL="2057400" indent="-22860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txBody>
                  <a:tcPr marL="27000" marR="27000" marT="27000" marB="27000" anchor="ctr"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rPr>
                        <a:t>EAP650-Wall</a:t>
                      </a:r>
                    </a:p>
                    <a:p>
                      <a:pPr marL="85725" indent="-85725">
                        <a:buFont typeface="Arial" panose="020B0604020202020204" pitchFamily="34" charset="0"/>
                        <a:buChar cha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rPr>
                        <a:t>802.3af/at PoE</a:t>
                      </a:r>
                    </a:p>
                    <a:p>
                      <a:pPr marL="85725" marR="0" lvl="0" indent="-85725"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zh-CN" sz="600" b="1"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rPr>
                        <a:t>4× 1G </a:t>
                      </a: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rPr>
                        <a:t>Ports (1× uplink + 3× downlink) </a:t>
                      </a:r>
                    </a:p>
                    <a:p>
                      <a:pPr marL="85725" marR="0" lvl="0" indent="-85725"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rPr>
                        <a:t>PoE pass-through </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zh-CN" altLang="en-US"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endParaRPr>
                    </a:p>
                  </a:txBody>
                  <a:tcPr marL="27000" marR="27000" marT="27000" marB="27000"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rPr>
                        <a:t>EAP615-Wall</a:t>
                      </a:r>
                    </a:p>
                    <a:p>
                      <a:pPr marL="85725" indent="-85725">
                        <a:buFont typeface="Arial" panose="020B0604020202020204" pitchFamily="34" charset="0"/>
                        <a:buChar cha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rPr>
                        <a:t>802.3af/at PoE</a:t>
                      </a:r>
                    </a:p>
                    <a:p>
                      <a:pPr marL="85725" marR="0" lvl="0" indent="-85725"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zh-CN" sz="600" b="1"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rPr>
                        <a:t>4× 1G </a:t>
                      </a: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rPr>
                        <a:t>Ports (1× uplink + 3× downlink) </a:t>
                      </a:r>
                    </a:p>
                    <a:p>
                      <a:pPr marL="85725" marR="0" lvl="0" indent="-85725"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rPr>
                        <a:t>PoE pass-through </a:t>
                      </a:r>
                    </a:p>
                  </a:txBody>
                  <a:tcPr marL="27000" marR="27000" marT="27000" marB="27000"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defRPr>
                          <a:solidFill>
                            <a:schemeClr val="tx1"/>
                          </a:solidFill>
                          <a:latin typeface="Calibri" panose="020F0502020204030204" pitchFamily="34" charset="0"/>
                          <a:ea typeface="宋体" panose="02010600030101010101" pitchFamily="2" charset="-122"/>
                        </a:defRPr>
                      </a:lvl4pPr>
                      <a:lvl5pPr marL="2057400" indent="-228600">
                        <a:spcBef>
                          <a:spcPct val="20000"/>
                        </a:spcBef>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txBody>
                  <a:tcPr marL="27000" marR="27000" marT="27000" marB="27000"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txBody>
                  <a:tcPr marL="27000" marR="27000" marT="27000" marB="27000"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sym typeface="+mn-ea"/>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sym typeface="+mn-ea"/>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sym typeface="+mn-ea"/>
                        </a:rPr>
                        <a:t>EAP235-Wall</a:t>
                      </a:r>
                    </a:p>
                    <a:p>
                      <a:pPr marL="85725" indent="-85725">
                        <a:buFont typeface="Arial" panose="020B0604020202020204" pitchFamily="34" charset="0"/>
                        <a:buChar cha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rPr>
                        <a:t>802.3af/at PoE</a:t>
                      </a:r>
                    </a:p>
                    <a:p>
                      <a:pPr marL="85725" marR="0" lvl="0" indent="-85725"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zh-CN" sz="600" b="1"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rPr>
                        <a:t>4× 1G </a:t>
                      </a: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rPr>
                        <a:t>Ports (1× uplink + 3× downlink) </a:t>
                      </a:r>
                    </a:p>
                    <a:p>
                      <a:pPr marL="85725" marR="0" lvl="0" indent="-85725"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rPr>
                        <a:t>PoE pass-through </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sym typeface="+mn-ea"/>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sym typeface="+mn-ea"/>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sym typeface="+mn-ea"/>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sym typeface="+mn-ea"/>
                        </a:rPr>
                        <a:t>EAP230-Wall</a:t>
                      </a:r>
                    </a:p>
                    <a:p>
                      <a:pPr marL="85725" indent="-85725">
                        <a:buFont typeface="Arial" panose="020B0604020202020204" pitchFamily="34" charset="0"/>
                        <a:buChar cha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rPr>
                        <a:t>802.3af PoE</a:t>
                      </a:r>
                    </a:p>
                    <a:p>
                      <a:pPr marL="85725" marR="0" lvl="0" indent="-85725"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zh-CN" sz="600" b="1"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rPr>
                        <a:t>2× 1G </a:t>
                      </a: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rPr>
                        <a:t>Ports (1× uplink + 1× downlink) </a:t>
                      </a:r>
                      <a:endParaRPr lang="en-US" altLang="zh-CN" sz="6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sym typeface="+mn-ea"/>
                      </a:endParaRPr>
                    </a:p>
                  </a:txBody>
                  <a:tcPr marL="27000" marR="27000" marT="27000" marB="27000" horzOverflow="overflow">
                    <a:lnL w="3175" cap="flat" cmpd="sng" algn="ctr">
                      <a:solidFill>
                        <a:schemeClr val="bg1">
                          <a:lumMod val="8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sym typeface="+mn-ea"/>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sym typeface="+mn-ea"/>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sym typeface="+mn-ea"/>
                        </a:rPr>
                        <a:t>EAP225-Wall</a:t>
                      </a:r>
                    </a:p>
                    <a:p>
                      <a:pPr marL="85725" indent="-85725" algn="l" rtl="0" eaLnBrk="1" latinLnBrk="0" hangingPunct="1">
                        <a:lnSpc>
                          <a:spcPct val="100000"/>
                        </a:lnSpc>
                        <a:spcBef>
                          <a:spcPts val="0"/>
                        </a:spcBef>
                        <a:spcAft>
                          <a:spcPts val="0"/>
                        </a:spcAft>
                        <a:buFont typeface="Arial" panose="020B0604020202020204" pitchFamily="34" charset="0"/>
                        <a:buChar cha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rPr>
                        <a:t>802.3af/at PoE</a:t>
                      </a:r>
                    </a:p>
                    <a:p>
                      <a:pPr marL="85725" indent="-85725" algn="l" rtl="0" eaLnBrk="1" latinLnBrk="0" hangingPunct="1">
                        <a:lnSpc>
                          <a:spcPct val="100000"/>
                        </a:lnSpc>
                        <a:spcBef>
                          <a:spcPts val="0"/>
                        </a:spcBef>
                        <a:spcAft>
                          <a:spcPts val="0"/>
                        </a:spcAft>
                        <a:buFont typeface="Arial" panose="020B0604020202020204" pitchFamily="34" charset="0"/>
                        <a:buChar char="•"/>
                      </a:pPr>
                      <a:r>
                        <a:rPr lang="en-US" altLang="zh-CN" sz="600" b="1"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rPr>
                        <a:t>4× 10/100 Mbps </a:t>
                      </a: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rPr>
                        <a:t>Ports (1× uplink + 3× downlink)</a:t>
                      </a:r>
                    </a:p>
                    <a:p>
                      <a:pPr marL="85725" indent="-85725" algn="l" rtl="0" eaLnBrk="1" latinLnBrk="0" hangingPunct="1">
                        <a:lnSpc>
                          <a:spcPct val="100000"/>
                        </a:lnSpc>
                        <a:spcBef>
                          <a:spcPts val="0"/>
                        </a:spcBef>
                        <a:spcAft>
                          <a:spcPts val="0"/>
                        </a:spcAft>
                        <a:buFont typeface="Arial" panose="020B0604020202020204" pitchFamily="34" charset="0"/>
                        <a:buChar cha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rPr>
                        <a:t>PoE Pass-through</a:t>
                      </a:r>
                      <a:endPar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endParaRPr>
                    </a:p>
                    <a:p>
                      <a:pPr marL="85725" marR="0" lvl="0" indent="-85725"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altLang="zh-CN" sz="7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sym typeface="+mn-ea"/>
                      </a:endParaRPr>
                    </a:p>
                  </a:txBody>
                  <a:tcPr marL="27000" marR="27000" marT="27000" marB="27000" horzOverflow="overflow">
                    <a:lnL w="3175" cap="flat" cmpd="sng" algn="ctr">
                      <a:no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defRPr>
                          <a:solidFill>
                            <a:schemeClr val="tx1"/>
                          </a:solidFill>
                          <a:latin typeface="Calibri" panose="020F0502020204030204" pitchFamily="34" charset="0"/>
                          <a:ea typeface="宋体" panose="02010600030101010101" pitchFamily="2" charset="-122"/>
                        </a:defRPr>
                      </a:lvl4pPr>
                      <a:lvl5pPr marL="2057400" indent="-22860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sym typeface="+mn-ea"/>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sym typeface="+mn-ea"/>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sym typeface="+mn-ea"/>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sym typeface="+mn-ea"/>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sym typeface="+mn-ea"/>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sym typeface="+mn-ea"/>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sym typeface="+mn-ea"/>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sym typeface="+mn-ea"/>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sym typeface="+mn-ea"/>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sym typeface="+mn-ea"/>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sym typeface="+mn-ea"/>
                        </a:rPr>
                        <a:t>EAP115-Wall</a:t>
                      </a:r>
                    </a:p>
                    <a:p>
                      <a:pPr marL="85725" indent="-85725">
                        <a:buFont typeface="Arial" panose="020B0604020202020204" pitchFamily="34" charset="0"/>
                        <a:buChar cha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rPr>
                        <a:t>802.3af PoE</a:t>
                      </a:r>
                    </a:p>
                    <a:p>
                      <a:pPr marL="85725" marR="0" lvl="0" indent="-85725"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rPr>
                        <a:t>2× 10/100 Mbps Ports (1× uplink + 1× downlink) </a:t>
                      </a:r>
                    </a:p>
                  </a:txBody>
                  <a:tcPr marL="27000" marR="27000" marT="27000" marB="27000"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extLst>
                  <a:ext uri="{0D108BD9-81ED-4DB2-BD59-A6C34878D82A}">
                    <a16:rowId xmlns:a16="http://schemas.microsoft.com/office/drawing/2014/main" val="10002"/>
                  </a:ext>
                </a:extLst>
              </a:tr>
              <a:tr h="1219868">
                <a:tc>
                  <a:txBody>
                    <a:bodyPr/>
                    <a:lstStyle/>
                    <a:p>
                      <a:pPr marL="0" marR="0" lvl="0" indent="0" algn="l" defTabSz="457200" rtl="0" eaLnBrk="1" fontAlgn="auto" latinLnBrk="0" hangingPunct="1">
                        <a:lnSpc>
                          <a:spcPct val="90000"/>
                        </a:lnSpc>
                        <a:spcBef>
                          <a:spcPts val="0"/>
                        </a:spcBef>
                        <a:spcAft>
                          <a:spcPts val="0"/>
                        </a:spcAft>
                        <a:buClrTx/>
                        <a:buSzTx/>
                        <a:buFontTx/>
                        <a:buNone/>
                        <a:defRPr/>
                      </a:pPr>
                      <a:r>
                        <a:rPr kumimoji="0" lang="ru-RU" altLang="zh-CN" sz="800" b="1" i="0" u="none" strike="noStrike" cap="none" normalizeH="0" baseline="0" dirty="0">
                          <a:ln>
                            <a:noFill/>
                          </a:ln>
                          <a:solidFill>
                            <a:srgbClr val="FFFFFF"/>
                          </a:solidFill>
                          <a:effectLst/>
                          <a:latin typeface="Arial" panose="020B0604020202020204" pitchFamily="34" charset="0"/>
                          <a:ea typeface="宋体" panose="02010600030101010101" pitchFamily="2" charset="-122"/>
                          <a:cs typeface="Arial" panose="020B0604020202020204" pitchFamily="34" charset="0"/>
                        </a:rPr>
                        <a:t>Уличные </a:t>
                      </a:r>
                      <a:r>
                        <a:rPr lang="ru-RU" altLang="zh-CN" sz="800" b="1" kern="1200" dirty="0">
                          <a:solidFill>
                            <a:schemeClr val="bg1"/>
                          </a:solidFill>
                          <a:latin typeface="Arial" panose="020B0604020202020204" pitchFamily="34" charset="0"/>
                          <a:ea typeface="微软雅黑" panose="020B0503020204020204" charset="-122"/>
                          <a:cs typeface="Arial" panose="020B0604020202020204" pitchFamily="34" charset="0"/>
                        </a:rPr>
                        <a:t>точки доступа</a:t>
                      </a:r>
                      <a:endParaRPr kumimoji="0" lang="en-US" altLang="zh-CN" sz="800" b="1" i="0" u="none" strike="noStrike" cap="none" normalizeH="0" baseline="0" dirty="0">
                        <a:ln>
                          <a:noFill/>
                        </a:ln>
                        <a:solidFill>
                          <a:srgbClr val="FFFFFF"/>
                        </a:solidFill>
                        <a:effectLst/>
                        <a:latin typeface="Arial" panose="020B0604020202020204" pitchFamily="34" charset="0"/>
                        <a:ea typeface="宋体" panose="02010600030101010101" pitchFamily="2" charset="-122"/>
                        <a:cs typeface="Arial" panose="020B0604020202020204" pitchFamily="34" charset="0"/>
                      </a:endParaRPr>
                    </a:p>
                  </a:txBody>
                  <a:tcPr marL="27000" marR="27000" marT="27000" marB="2700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3FC4CE"/>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kern="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a:txBody>
                  <a:tcPr marL="27000" marR="27000" marT="27000" marB="27000" anchor="ctr"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defRPr>
                          <a:solidFill>
                            <a:schemeClr val="tx1"/>
                          </a:solidFill>
                          <a:latin typeface="Calibri" panose="020F0502020204030204" pitchFamily="34" charset="0"/>
                          <a:ea typeface="宋体" panose="02010600030101010101" pitchFamily="2" charset="-122"/>
                        </a:defRPr>
                      </a:lvl4pPr>
                      <a:lvl5pPr marL="2057400" indent="-228600">
                        <a:spcBef>
                          <a:spcPct val="20000"/>
                        </a:spcBef>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600" b="1"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endParaRPr>
                    </a:p>
                  </a:txBody>
                  <a:tcPr marL="27000" marR="27000" marT="27000" marB="27000"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defRPr>
                          <a:solidFill>
                            <a:schemeClr val="tx1"/>
                          </a:solidFill>
                          <a:latin typeface="Calibri" panose="020F0502020204030204" pitchFamily="34" charset="0"/>
                          <a:ea typeface="宋体" panose="02010600030101010101" pitchFamily="2" charset="-122"/>
                        </a:defRPr>
                      </a:lvl4pPr>
                      <a:lvl5pPr marL="2057400" indent="-228600">
                        <a:spcBef>
                          <a:spcPct val="20000"/>
                        </a:spcBef>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600" b="1"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endParaRPr>
                    </a:p>
                  </a:txBody>
                  <a:tcPr marL="27000" marR="27000" marT="27000" marB="27000"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600" b="1"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endParaRPr>
                    </a:p>
                  </a:txBody>
                  <a:tcPr marL="27000" marR="27000" marT="27000" marB="27000"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sym typeface="+mn-ea"/>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sym typeface="+mn-ea"/>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sym typeface="+mn-ea"/>
                        </a:rPr>
                        <a:t>EAP610-Outdoor </a:t>
                      </a: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802.3at and Passive PoE</a:t>
                      </a:r>
                    </a:p>
                    <a:p>
                      <a:pPr marL="85725" indent="-85725" algn="l" rtl="0" eaLnBrk="1" latinLnBrk="0" hangingPunct="1">
                        <a:lnSpc>
                          <a:spcPct val="100000"/>
                        </a:lnSpc>
                        <a:spcBef>
                          <a:spcPts val="0"/>
                        </a:spcBef>
                        <a:spcAft>
                          <a:spcPts val="0"/>
                        </a:spcAft>
                        <a:buFont typeface="Arial" panose="020B0604020202020204" pitchFamily="34" charset="0"/>
                        <a:buChar cha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1× 1G Port</a:t>
                      </a:r>
                    </a:p>
                    <a:p>
                      <a:pPr marL="85725" indent="-85725" algn="l" rtl="0" eaLnBrk="1" latinLnBrk="0" hangingPunct="1">
                        <a:lnSpc>
                          <a:spcPct val="100000"/>
                        </a:lnSpc>
                        <a:spcBef>
                          <a:spcPts val="0"/>
                        </a:spcBef>
                        <a:spcAft>
                          <a:spcPts val="0"/>
                        </a:spcAft>
                        <a:buFont typeface="Arial" panose="020B0604020202020204" pitchFamily="34" charset="0"/>
                        <a:buChar cha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Mesh</a:t>
                      </a:r>
                    </a:p>
                    <a:p>
                      <a:pPr marL="85725" indent="-85725" algn="l" rtl="0" eaLnBrk="1" latinLnBrk="0" hangingPunct="1">
                        <a:lnSpc>
                          <a:spcPct val="100000"/>
                        </a:lnSpc>
                        <a:spcBef>
                          <a:spcPts val="0"/>
                        </a:spcBef>
                        <a:spcAft>
                          <a:spcPts val="0"/>
                        </a:spcAft>
                        <a:buFont typeface="Arial" panose="020B0604020202020204" pitchFamily="34" charset="0"/>
                        <a:buChar cha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Seamless Roaming </a:t>
                      </a:r>
                    </a:p>
                    <a:p>
                      <a:pPr marL="85725" marR="0" lvl="0" indent="-85725"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altLang="zh-CN" sz="600" b="1"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rPr>
                        <a:t>IP67</a:t>
                      </a:r>
                    </a:p>
                  </a:txBody>
                  <a:tcPr marL="27000" marR="27000" marT="27000" marB="27000"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defRPr>
                          <a:solidFill>
                            <a:schemeClr val="tx1"/>
                          </a:solidFill>
                          <a:latin typeface="Calibri" panose="020F0502020204030204" pitchFamily="34" charset="0"/>
                          <a:ea typeface="宋体" panose="02010600030101010101" pitchFamily="2" charset="-122"/>
                        </a:defRPr>
                      </a:lvl4pPr>
                      <a:lvl5pPr marL="2057400" indent="-22860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endParaRPr>
                    </a:p>
                  </a:txBody>
                  <a:tcPr marL="27000" marR="27000" marT="27000" marB="27000"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sym typeface="+mn-ea"/>
                      </a:endParaRPr>
                    </a:p>
                  </a:txBody>
                  <a:tcPr marL="27000" marR="27000" marT="27000" marB="27000"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sym typeface="+mn-ea"/>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sym typeface="+mn-ea"/>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sym typeface="+mn-ea"/>
                        </a:rPr>
                        <a:t>EAP225-Outdoor</a:t>
                      </a:r>
                    </a:p>
                    <a:p>
                      <a:pPr marL="85725" indent="-85725" algn="l" rtl="0" eaLnBrk="1" latinLnBrk="0" hangingPunct="1">
                        <a:lnSpc>
                          <a:spcPct val="100000"/>
                        </a:lnSpc>
                        <a:spcBef>
                          <a:spcPts val="0"/>
                        </a:spcBef>
                        <a:spcAft>
                          <a:spcPts val="0"/>
                        </a:spcAft>
                        <a:buFont typeface="Arial" panose="020B0604020202020204" pitchFamily="34" charset="0"/>
                        <a:buChar cha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802.3af and Passive PoE</a:t>
                      </a:r>
                    </a:p>
                    <a:p>
                      <a:pPr marL="85725" indent="-85725" algn="l" rtl="0" eaLnBrk="1" latinLnBrk="0" hangingPunct="1">
                        <a:lnSpc>
                          <a:spcPct val="100000"/>
                        </a:lnSpc>
                        <a:spcBef>
                          <a:spcPts val="0"/>
                        </a:spcBef>
                        <a:spcAft>
                          <a:spcPts val="0"/>
                        </a:spcAft>
                        <a:buFont typeface="Arial" panose="020B0604020202020204" pitchFamily="34" charset="0"/>
                        <a:buChar cha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1× 1G Port</a:t>
                      </a:r>
                    </a:p>
                    <a:p>
                      <a:pPr marL="85725" indent="-85725" algn="l" rtl="0" eaLnBrk="1" latinLnBrk="0" hangingPunct="1">
                        <a:lnSpc>
                          <a:spcPct val="100000"/>
                        </a:lnSpc>
                        <a:spcBef>
                          <a:spcPts val="0"/>
                        </a:spcBef>
                        <a:spcAft>
                          <a:spcPts val="0"/>
                        </a:spcAft>
                        <a:buFont typeface="Arial" panose="020B0604020202020204" pitchFamily="34" charset="0"/>
                        <a:buChar cha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Mesh</a:t>
                      </a:r>
                    </a:p>
                    <a:p>
                      <a:pPr marL="85725" indent="-85725" algn="l" rtl="0" eaLnBrk="1" latinLnBrk="0" hangingPunct="1">
                        <a:lnSpc>
                          <a:spcPct val="100000"/>
                        </a:lnSpc>
                        <a:spcBef>
                          <a:spcPts val="0"/>
                        </a:spcBef>
                        <a:spcAft>
                          <a:spcPts val="0"/>
                        </a:spcAft>
                        <a:buFont typeface="Arial" panose="020B0604020202020204" pitchFamily="34" charset="0"/>
                        <a:buChar cha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Seamless Roaming </a:t>
                      </a:r>
                    </a:p>
                    <a:p>
                      <a:pPr marL="85725" marR="0" lvl="0" indent="-85725"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rPr>
                        <a:t>IP65</a:t>
                      </a:r>
                    </a:p>
                  </a:txBody>
                  <a:tcPr marL="27000" marR="27000" marT="27000" marB="27000"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9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sym typeface="+mn-ea"/>
                      </a:endParaRPr>
                    </a:p>
                  </a:txBody>
                  <a:tcPr marL="121932" marR="121932" marT="48007" marB="0" anchor="ctr" horzOverflow="overflow">
                    <a:lnL w="3175" cap="flat" cmpd="sng" algn="ctr">
                      <a:no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defRPr>
                          <a:solidFill>
                            <a:schemeClr val="tx1"/>
                          </a:solidFill>
                          <a:latin typeface="Calibri" panose="020F0502020204030204" pitchFamily="34" charset="0"/>
                          <a:ea typeface="宋体" panose="02010600030101010101" pitchFamily="2" charset="-122"/>
                        </a:defRPr>
                      </a:lvl4pPr>
                      <a:lvl5pPr marL="2057400" indent="-22860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sym typeface="+mn-ea"/>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sym typeface="+mn-ea"/>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sym typeface="+mn-ea"/>
                        </a:rPr>
                        <a:t>EAP110-Outdoor</a:t>
                      </a:r>
                    </a:p>
                    <a:p>
                      <a:pPr marL="85725" indent="-85725" algn="l" rtl="0" eaLnBrk="1" latinLnBrk="0" hangingPunct="1">
                        <a:lnSpc>
                          <a:spcPct val="100000"/>
                        </a:lnSpc>
                        <a:spcBef>
                          <a:spcPts val="0"/>
                        </a:spcBef>
                        <a:spcAft>
                          <a:spcPts val="0"/>
                        </a:spcAft>
                        <a:buFont typeface="Arial" panose="020B0604020202020204" pitchFamily="34" charset="0"/>
                        <a:buChar cha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mn-ea"/>
                        </a:rPr>
                        <a:t>Passive PoE</a:t>
                      </a:r>
                    </a:p>
                    <a:p>
                      <a:pPr marL="85725" marR="0" lvl="0" indent="-85725"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altLang="zh-CN" sz="600" kern="1200"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rPr>
                        <a:t>IP65</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altLang="zh-CN" sz="800" b="1" kern="12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sym typeface="+mn-ea"/>
                      </a:endParaRPr>
                    </a:p>
                  </a:txBody>
                  <a:tcPr marL="27000" marR="27000" marT="27000" marB="27000" horzOverflow="overflow">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extLst>
                  <a:ext uri="{0D108BD9-81ED-4DB2-BD59-A6C34878D82A}">
                    <a16:rowId xmlns:a16="http://schemas.microsoft.com/office/drawing/2014/main" val="10005"/>
                  </a:ext>
                </a:extLst>
              </a:tr>
            </a:tbl>
          </a:graphicData>
        </a:graphic>
      </p:graphicFrame>
      <p:pic>
        <p:nvPicPr>
          <p:cNvPr id="18" name="图片 17">
            <a:extLst>
              <a:ext uri="{FF2B5EF4-FFF2-40B4-BE49-F238E27FC236}">
                <a16:creationId xmlns:a16="http://schemas.microsoft.com/office/drawing/2014/main" id="{7379DFA4-2492-4018-854C-B0F585FAF3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97576" y="303531"/>
            <a:ext cx="268149" cy="189000"/>
          </a:xfrm>
          <a:prstGeom prst="rect">
            <a:avLst/>
          </a:prstGeom>
        </p:spPr>
      </p:pic>
      <p:pic>
        <p:nvPicPr>
          <p:cNvPr id="23" name="图片 22">
            <a:extLst>
              <a:ext uri="{FF2B5EF4-FFF2-40B4-BE49-F238E27FC236}">
                <a16:creationId xmlns:a16="http://schemas.microsoft.com/office/drawing/2014/main" id="{70AEFA6A-2E47-4912-9A37-403147A4C4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2763" y="303531"/>
            <a:ext cx="268149" cy="189000"/>
          </a:xfrm>
          <a:prstGeom prst="rect">
            <a:avLst/>
          </a:prstGeom>
        </p:spPr>
      </p:pic>
      <p:pic>
        <p:nvPicPr>
          <p:cNvPr id="30" name="图片 29">
            <a:extLst>
              <a:ext uri="{FF2B5EF4-FFF2-40B4-BE49-F238E27FC236}">
                <a16:creationId xmlns:a16="http://schemas.microsoft.com/office/drawing/2014/main" id="{DC9D677D-B3F0-48BE-AA95-F71F907CEC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2763" y="1154804"/>
            <a:ext cx="268149" cy="189000"/>
          </a:xfrm>
          <a:prstGeom prst="rect">
            <a:avLst/>
          </a:prstGeom>
        </p:spPr>
      </p:pic>
      <p:pic>
        <p:nvPicPr>
          <p:cNvPr id="31" name="图片 30">
            <a:extLst>
              <a:ext uri="{FF2B5EF4-FFF2-40B4-BE49-F238E27FC236}">
                <a16:creationId xmlns:a16="http://schemas.microsoft.com/office/drawing/2014/main" id="{0888577B-3CA8-450A-8905-28D88B9AC03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5983909" y="330531"/>
            <a:ext cx="282831" cy="135000"/>
          </a:xfrm>
          <a:prstGeom prst="rect">
            <a:avLst/>
          </a:prstGeom>
        </p:spPr>
      </p:pic>
      <p:pic>
        <p:nvPicPr>
          <p:cNvPr id="32" name="图片 31">
            <a:extLst>
              <a:ext uri="{FF2B5EF4-FFF2-40B4-BE49-F238E27FC236}">
                <a16:creationId xmlns:a16="http://schemas.microsoft.com/office/drawing/2014/main" id="{8BC6C37A-8471-4445-A41D-D874660C0C1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5187869" y="1181804"/>
            <a:ext cx="282831" cy="135000"/>
          </a:xfrm>
          <a:prstGeom prst="rect">
            <a:avLst/>
          </a:prstGeom>
        </p:spPr>
      </p:pic>
      <p:pic>
        <p:nvPicPr>
          <p:cNvPr id="33" name="图片 32">
            <a:extLst>
              <a:ext uri="{FF2B5EF4-FFF2-40B4-BE49-F238E27FC236}">
                <a16:creationId xmlns:a16="http://schemas.microsoft.com/office/drawing/2014/main" id="{25A9CCA6-E0EE-41A3-94FF-9DFEFD1D83F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5163791" y="330531"/>
            <a:ext cx="282831" cy="135000"/>
          </a:xfrm>
          <a:prstGeom prst="rect">
            <a:avLst/>
          </a:prstGeom>
        </p:spPr>
      </p:pic>
      <p:pic>
        <p:nvPicPr>
          <p:cNvPr id="34" name="图片 33">
            <a:extLst>
              <a:ext uri="{FF2B5EF4-FFF2-40B4-BE49-F238E27FC236}">
                <a16:creationId xmlns:a16="http://schemas.microsoft.com/office/drawing/2014/main" id="{2F5BEA3E-1934-4B69-9C2D-986A0369A5A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8526930" y="330531"/>
            <a:ext cx="282831" cy="135000"/>
          </a:xfrm>
          <a:prstGeom prst="rect">
            <a:avLst/>
          </a:prstGeom>
        </p:spPr>
      </p:pic>
      <p:pic>
        <p:nvPicPr>
          <p:cNvPr id="35" name="图片 34">
            <a:extLst>
              <a:ext uri="{FF2B5EF4-FFF2-40B4-BE49-F238E27FC236}">
                <a16:creationId xmlns:a16="http://schemas.microsoft.com/office/drawing/2014/main" id="{7AE2D5A4-667A-42EF-8457-B591BFFF8BA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8527323" y="1182423"/>
            <a:ext cx="282831" cy="135000"/>
          </a:xfrm>
          <a:prstGeom prst="rect">
            <a:avLst/>
          </a:prstGeom>
        </p:spPr>
      </p:pic>
      <p:pic>
        <p:nvPicPr>
          <p:cNvPr id="36" name="图片 35">
            <a:extLst>
              <a:ext uri="{FF2B5EF4-FFF2-40B4-BE49-F238E27FC236}">
                <a16:creationId xmlns:a16="http://schemas.microsoft.com/office/drawing/2014/main" id="{8C78230A-5B7B-4DD2-94F0-10D984F5C14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6947073" y="3066032"/>
            <a:ext cx="127743" cy="162000"/>
          </a:xfrm>
          <a:prstGeom prst="rect">
            <a:avLst/>
          </a:prstGeom>
        </p:spPr>
      </p:pic>
      <p:pic>
        <p:nvPicPr>
          <p:cNvPr id="37" name="图片 36">
            <a:extLst>
              <a:ext uri="{FF2B5EF4-FFF2-40B4-BE49-F238E27FC236}">
                <a16:creationId xmlns:a16="http://schemas.microsoft.com/office/drawing/2014/main" id="{8887CA70-F287-411E-8D88-CCD7A2C6F20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a:off x="4338082" y="2101474"/>
            <a:ext cx="97512" cy="189000"/>
          </a:xfrm>
          <a:prstGeom prst="rect">
            <a:avLst/>
          </a:prstGeom>
        </p:spPr>
      </p:pic>
      <p:pic>
        <p:nvPicPr>
          <p:cNvPr id="40" name="图片 39">
            <a:extLst>
              <a:ext uri="{FF2B5EF4-FFF2-40B4-BE49-F238E27FC236}">
                <a16:creationId xmlns:a16="http://schemas.microsoft.com/office/drawing/2014/main" id="{19E9ED70-C5DC-4641-A78E-A9C0A96CFB4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a:off x="6962189" y="2101474"/>
            <a:ext cx="97512" cy="189000"/>
          </a:xfrm>
          <a:prstGeom prst="rect">
            <a:avLst/>
          </a:prstGeom>
        </p:spPr>
      </p:pic>
      <p:pic>
        <p:nvPicPr>
          <p:cNvPr id="41" name="图片 40">
            <a:extLst>
              <a:ext uri="{FF2B5EF4-FFF2-40B4-BE49-F238E27FC236}">
                <a16:creationId xmlns:a16="http://schemas.microsoft.com/office/drawing/2014/main" id="{3BB94BA6-9862-472C-ADA4-E783FA4F77B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a:off x="7743836" y="2114974"/>
            <a:ext cx="97512" cy="189000"/>
          </a:xfrm>
          <a:prstGeom prst="rect">
            <a:avLst/>
          </a:prstGeom>
        </p:spPr>
      </p:pic>
      <p:pic>
        <p:nvPicPr>
          <p:cNvPr id="45" name="图片 44">
            <a:extLst>
              <a:ext uri="{FF2B5EF4-FFF2-40B4-BE49-F238E27FC236}">
                <a16:creationId xmlns:a16="http://schemas.microsoft.com/office/drawing/2014/main" id="{E61CE779-B3A6-4C2C-B4F4-7A48963D090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b="-140"/>
          <a:stretch>
            <a:fillRect/>
          </a:stretch>
        </p:blipFill>
        <p:spPr>
          <a:xfrm rot="17501148">
            <a:off x="6933534" y="3861778"/>
            <a:ext cx="57309" cy="383128"/>
          </a:xfrm>
          <a:prstGeom prst="rect">
            <a:avLst/>
          </a:prstGeom>
        </p:spPr>
      </p:pic>
      <p:pic>
        <p:nvPicPr>
          <p:cNvPr id="47" name="图片 46">
            <a:extLst>
              <a:ext uri="{FF2B5EF4-FFF2-40B4-BE49-F238E27FC236}">
                <a16:creationId xmlns:a16="http://schemas.microsoft.com/office/drawing/2014/main" id="{3CA9E199-B568-47BB-A616-790A79F6134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b="-140"/>
          <a:stretch>
            <a:fillRect/>
          </a:stretch>
        </p:blipFill>
        <p:spPr>
          <a:xfrm rot="17501148">
            <a:off x="8633914" y="3861778"/>
            <a:ext cx="57309" cy="383128"/>
          </a:xfrm>
          <a:prstGeom prst="rect">
            <a:avLst/>
          </a:prstGeom>
        </p:spPr>
      </p:pic>
      <p:pic>
        <p:nvPicPr>
          <p:cNvPr id="49" name="图片 48">
            <a:extLst>
              <a:ext uri="{FF2B5EF4-FFF2-40B4-BE49-F238E27FC236}">
                <a16:creationId xmlns:a16="http://schemas.microsoft.com/office/drawing/2014/main" id="{86C0AEC2-5048-4E90-967E-474405EBC26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17651683">
            <a:off x="4336548" y="3897885"/>
            <a:ext cx="100580" cy="270000"/>
          </a:xfrm>
          <a:prstGeom prst="rect">
            <a:avLst/>
          </a:prstGeom>
        </p:spPr>
      </p:pic>
      <p:pic>
        <p:nvPicPr>
          <p:cNvPr id="50" name="图片 49">
            <a:extLst>
              <a:ext uri="{FF2B5EF4-FFF2-40B4-BE49-F238E27FC236}">
                <a16:creationId xmlns:a16="http://schemas.microsoft.com/office/drawing/2014/main" id="{09CE6C1E-CF50-469E-B4CD-D302CC41293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8626738" y="3066032"/>
            <a:ext cx="127743" cy="162000"/>
          </a:xfrm>
          <a:prstGeom prst="rect">
            <a:avLst/>
          </a:prstGeom>
        </p:spPr>
      </p:pic>
      <p:pic>
        <p:nvPicPr>
          <p:cNvPr id="44" name="图片 22">
            <a:extLst>
              <a:ext uri="{FF2B5EF4-FFF2-40B4-BE49-F238E27FC236}">
                <a16:creationId xmlns:a16="http://schemas.microsoft.com/office/drawing/2014/main" id="{588BA582-1112-0D75-9DEE-4FAE8093A6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30063" y="303531"/>
            <a:ext cx="268149" cy="189000"/>
          </a:xfrm>
          <a:prstGeom prst="rect">
            <a:avLst/>
          </a:prstGeom>
        </p:spPr>
      </p:pic>
      <p:pic>
        <p:nvPicPr>
          <p:cNvPr id="46" name="图片 17">
            <a:extLst>
              <a:ext uri="{FF2B5EF4-FFF2-40B4-BE49-F238E27FC236}">
                <a16:creationId xmlns:a16="http://schemas.microsoft.com/office/drawing/2014/main" id="{31A19C05-E345-FDCA-A25A-96D580D380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6548" y="330531"/>
            <a:ext cx="268149" cy="189000"/>
          </a:xfrm>
          <a:prstGeom prst="rect">
            <a:avLst/>
          </a:prstGeom>
        </p:spPr>
      </p:pic>
      <p:pic>
        <p:nvPicPr>
          <p:cNvPr id="4" name="图片 36">
            <a:extLst>
              <a:ext uri="{FF2B5EF4-FFF2-40B4-BE49-F238E27FC236}">
                <a16:creationId xmlns:a16="http://schemas.microsoft.com/office/drawing/2014/main" id="{4510F454-2865-C610-0732-9E1DF1B5BC7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a:off x="3503476" y="2117422"/>
            <a:ext cx="107263" cy="207900"/>
          </a:xfrm>
          <a:prstGeom prst="rect">
            <a:avLst/>
          </a:prstGeom>
        </p:spPr>
      </p:pic>
    </p:spTree>
    <p:extLst>
      <p:ext uri="{BB962C8B-B14F-4D97-AF65-F5344CB8AC3E}">
        <p14:creationId xmlns:p14="http://schemas.microsoft.com/office/powerpoint/2010/main" val="939474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D3EFA9-1342-41F9-934F-6530EDFAAAC5}"/>
              </a:ext>
            </a:extLst>
          </p:cNvPr>
          <p:cNvSpPr>
            <a:spLocks noGrp="1"/>
          </p:cNvSpPr>
          <p:nvPr>
            <p:ph type="title"/>
          </p:nvPr>
        </p:nvSpPr>
        <p:spPr/>
        <p:txBody>
          <a:bodyPr/>
          <a:lstStyle/>
          <a:p>
            <a:r>
              <a:rPr lang="en-US" altLang="zh-CN" dirty="0"/>
              <a:t>Omada Access Points Specifications Overview</a:t>
            </a:r>
            <a:endParaRPr lang="zh-CN" altLang="en-US" dirty="0"/>
          </a:p>
        </p:txBody>
      </p:sp>
      <p:graphicFrame>
        <p:nvGraphicFramePr>
          <p:cNvPr id="8" name="表格 7">
            <a:extLst>
              <a:ext uri="{FF2B5EF4-FFF2-40B4-BE49-F238E27FC236}">
                <a16:creationId xmlns:a16="http://schemas.microsoft.com/office/drawing/2014/main" id="{55D59AC5-5ECA-466C-87B8-06B19E556E4F}"/>
              </a:ext>
            </a:extLst>
          </p:cNvPr>
          <p:cNvGraphicFramePr>
            <a:graphicFrameLocks noGrp="1"/>
          </p:cNvGraphicFramePr>
          <p:nvPr/>
        </p:nvGraphicFramePr>
        <p:xfrm>
          <a:off x="734045" y="779181"/>
          <a:ext cx="7945612" cy="3698139"/>
        </p:xfrm>
        <a:graphic>
          <a:graphicData uri="http://schemas.openxmlformats.org/drawingml/2006/table">
            <a:tbl>
              <a:tblPr/>
              <a:tblGrid>
                <a:gridCol w="826142">
                  <a:extLst>
                    <a:ext uri="{9D8B030D-6E8A-4147-A177-3AD203B41FA5}">
                      <a16:colId xmlns:a16="http://schemas.microsoft.com/office/drawing/2014/main" val="2676573708"/>
                    </a:ext>
                  </a:extLst>
                </a:gridCol>
                <a:gridCol w="1013312">
                  <a:extLst>
                    <a:ext uri="{9D8B030D-6E8A-4147-A177-3AD203B41FA5}">
                      <a16:colId xmlns:a16="http://schemas.microsoft.com/office/drawing/2014/main" val="3632826226"/>
                    </a:ext>
                  </a:extLst>
                </a:gridCol>
                <a:gridCol w="866860">
                  <a:extLst>
                    <a:ext uri="{9D8B030D-6E8A-4147-A177-3AD203B41FA5}">
                      <a16:colId xmlns:a16="http://schemas.microsoft.com/office/drawing/2014/main" val="1340658602"/>
                    </a:ext>
                  </a:extLst>
                </a:gridCol>
                <a:gridCol w="1359236">
                  <a:extLst>
                    <a:ext uri="{9D8B030D-6E8A-4147-A177-3AD203B41FA5}">
                      <a16:colId xmlns:a16="http://schemas.microsoft.com/office/drawing/2014/main" val="3284087884"/>
                    </a:ext>
                  </a:extLst>
                </a:gridCol>
                <a:gridCol w="1366171">
                  <a:extLst>
                    <a:ext uri="{9D8B030D-6E8A-4147-A177-3AD203B41FA5}">
                      <a16:colId xmlns:a16="http://schemas.microsoft.com/office/drawing/2014/main" val="3849745808"/>
                    </a:ext>
                  </a:extLst>
                </a:gridCol>
                <a:gridCol w="1291094">
                  <a:extLst>
                    <a:ext uri="{9D8B030D-6E8A-4147-A177-3AD203B41FA5}">
                      <a16:colId xmlns:a16="http://schemas.microsoft.com/office/drawing/2014/main" val="1129056041"/>
                    </a:ext>
                  </a:extLst>
                </a:gridCol>
                <a:gridCol w="1222797">
                  <a:extLst>
                    <a:ext uri="{9D8B030D-6E8A-4147-A177-3AD203B41FA5}">
                      <a16:colId xmlns:a16="http://schemas.microsoft.com/office/drawing/2014/main" val="3126577762"/>
                    </a:ext>
                  </a:extLst>
                </a:gridCol>
              </a:tblGrid>
              <a:tr h="315647">
                <a:tc>
                  <a:txBody>
                    <a:bodyPr/>
                    <a:lstStyle/>
                    <a:p>
                      <a:pPr algn="ctr" fontAlgn="ctr"/>
                      <a:r>
                        <a:rPr lang="ru-RU" sz="900" b="1" i="0" u="none" strike="noStrike" dirty="0">
                          <a:solidFill>
                            <a:schemeClr val="bg1"/>
                          </a:solidFill>
                          <a:effectLst/>
                          <a:latin typeface="Arial" panose="020B0604020202020204" pitchFamily="34" charset="0"/>
                          <a:ea typeface="TP-Link Aktiv" panose="020B0504020202020204" pitchFamily="34" charset="0"/>
                          <a:cs typeface="Arial" panose="020B0604020202020204" pitchFamily="34" charset="0"/>
                        </a:rPr>
                        <a:t>Тип</a:t>
                      </a:r>
                      <a:endParaRPr lang="en-US" sz="900" b="1" i="0" u="none" strike="noStrike" dirty="0">
                        <a:solidFill>
                          <a:schemeClr val="bg1"/>
                        </a:solidFill>
                        <a:effectLst/>
                        <a:latin typeface="Arial" panose="020B0604020202020204" pitchFamily="34" charset="0"/>
                        <a:ea typeface="TP-Link Aktiv" panose="020B0504020202020204" pitchFamily="34" charset="0"/>
                        <a:cs typeface="Arial" panose="020B0604020202020204" pitchFamily="34" charset="0"/>
                      </a:endParaRPr>
                    </a:p>
                  </a:txBody>
                  <a:tcPr marL="7144" marR="7144" marT="7144" marB="0" anchor="ctr">
                    <a:lnL w="6350"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005564"/>
                    </a:solidFill>
                  </a:tcPr>
                </a:tc>
                <a:tc>
                  <a:txBody>
                    <a:bodyPr/>
                    <a:lstStyle/>
                    <a:p>
                      <a:pPr algn="ctr" fontAlgn="ctr"/>
                      <a:r>
                        <a:rPr lang="ru-RU" sz="900" b="1" i="0" u="none" strike="noStrike" dirty="0">
                          <a:solidFill>
                            <a:schemeClr val="bg1"/>
                          </a:solidFill>
                          <a:effectLst/>
                          <a:latin typeface="Arial" panose="020B0604020202020204" pitchFamily="34" charset="0"/>
                          <a:ea typeface="TP-Link Aktiv" panose="020B0504020202020204" pitchFamily="34" charset="0"/>
                          <a:cs typeface="Arial" panose="020B0604020202020204" pitchFamily="34" charset="0"/>
                        </a:rPr>
                        <a:t>Модель</a:t>
                      </a:r>
                      <a:endParaRPr lang="en-US" sz="900" b="1" i="0" u="none" strike="noStrike" dirty="0">
                        <a:solidFill>
                          <a:schemeClr val="bg1"/>
                        </a:solidFill>
                        <a:effectLst/>
                        <a:latin typeface="Arial" panose="020B0604020202020204" pitchFamily="34" charset="0"/>
                        <a:ea typeface="TP-Link Aktiv" panose="020B0504020202020204" pitchFamily="34" charset="0"/>
                        <a:cs typeface="Arial" panose="020B0604020202020204" pitchFamily="34" charset="0"/>
                      </a:endParaRP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005564"/>
                    </a:solidFill>
                  </a:tcPr>
                </a:tc>
                <a:tc>
                  <a:txBody>
                    <a:bodyPr/>
                    <a:lstStyle/>
                    <a:p>
                      <a:pPr algn="ctr" fontAlgn="ctr"/>
                      <a:r>
                        <a:rPr lang="ru-RU" sz="900" b="1" i="0" u="none" strike="noStrike" dirty="0">
                          <a:solidFill>
                            <a:schemeClr val="bg1"/>
                          </a:solidFill>
                          <a:effectLst/>
                          <a:latin typeface="Arial" panose="020B0604020202020204" pitchFamily="34" charset="0"/>
                          <a:ea typeface="TP-Link Aktiv" panose="020B0504020202020204" pitchFamily="34" charset="0"/>
                          <a:cs typeface="Arial" panose="020B0604020202020204" pitchFamily="34" charset="0"/>
                        </a:rPr>
                        <a:t>Скорость</a:t>
                      </a:r>
                      <a:endParaRPr lang="en-US" sz="900" b="1" i="0" u="none" strike="noStrike" dirty="0">
                        <a:solidFill>
                          <a:schemeClr val="bg1"/>
                        </a:solidFill>
                        <a:effectLst/>
                        <a:latin typeface="Arial" panose="020B0604020202020204" pitchFamily="34" charset="0"/>
                        <a:ea typeface="TP-Link Aktiv" panose="020B0504020202020204" pitchFamily="34" charset="0"/>
                        <a:cs typeface="Arial" panose="020B0604020202020204" pitchFamily="34" charset="0"/>
                      </a:endParaRP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005564"/>
                    </a:solidFill>
                  </a:tcPr>
                </a:tc>
                <a:tc>
                  <a:txBody>
                    <a:bodyPr/>
                    <a:lstStyle/>
                    <a:p>
                      <a:pPr algn="ctr" fontAlgn="ctr"/>
                      <a:r>
                        <a:rPr lang="ru-RU" sz="900" b="1" i="0" u="none" strike="noStrike" dirty="0">
                          <a:solidFill>
                            <a:schemeClr val="bg1"/>
                          </a:solidFill>
                          <a:effectLst/>
                          <a:latin typeface="Arial" panose="020B0604020202020204" pitchFamily="34" charset="0"/>
                          <a:ea typeface="TP-Link Aktiv" panose="020B0504020202020204" pitchFamily="34" charset="0"/>
                          <a:cs typeface="Arial" panose="020B0604020202020204" pitchFamily="34" charset="0"/>
                        </a:rPr>
                        <a:t>Кол-во клиентов</a:t>
                      </a:r>
                      <a:r>
                        <a:rPr lang="en-US" sz="900" b="1" i="0" u="none" strike="noStrike" dirty="0">
                          <a:solidFill>
                            <a:schemeClr val="bg1"/>
                          </a:solidFill>
                          <a:effectLst/>
                          <a:latin typeface="Arial" panose="020B0604020202020204" pitchFamily="34" charset="0"/>
                          <a:ea typeface="TP-Link Aktiv" panose="020B0504020202020204" pitchFamily="34" charset="0"/>
                          <a:cs typeface="Arial" panose="020B0604020202020204" pitchFamily="34" charset="0"/>
                        </a:rPr>
                        <a:t>*</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005564"/>
                    </a:solidFill>
                  </a:tcPr>
                </a:tc>
                <a:tc>
                  <a:txBody>
                    <a:bodyPr/>
                    <a:lstStyle/>
                    <a:p>
                      <a:pPr algn="ctr" fontAlgn="ctr"/>
                      <a:r>
                        <a:rPr lang="ru-RU" sz="900" b="1" i="0" u="none" strike="noStrike" dirty="0">
                          <a:solidFill>
                            <a:schemeClr val="bg1"/>
                          </a:solidFill>
                          <a:effectLst/>
                          <a:latin typeface="Arial" panose="020B0604020202020204" pitchFamily="34" charset="0"/>
                          <a:ea typeface="TP-Link Aktiv" panose="020B0504020202020204" pitchFamily="34" charset="0"/>
                          <a:cs typeface="Arial" panose="020B0604020202020204" pitchFamily="34" charset="0"/>
                        </a:rPr>
                        <a:t>Рекомендованное кол-во клиентов</a:t>
                      </a:r>
                      <a:endParaRPr lang="en-US" sz="900" b="1" i="0" u="none" strike="noStrike" dirty="0">
                        <a:solidFill>
                          <a:schemeClr val="bg1"/>
                        </a:solidFill>
                        <a:effectLst/>
                        <a:latin typeface="Arial" panose="020B0604020202020204" pitchFamily="34" charset="0"/>
                        <a:ea typeface="TP-Link Aktiv" panose="020B0504020202020204" pitchFamily="34" charset="0"/>
                        <a:cs typeface="Arial" panose="020B0604020202020204" pitchFamily="34" charset="0"/>
                      </a:endParaRP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005564"/>
                    </a:solidFill>
                  </a:tcPr>
                </a:tc>
                <a:tc>
                  <a:txBody>
                    <a:bodyPr/>
                    <a:lstStyle/>
                    <a:p>
                      <a:pPr algn="ctr" fontAlgn="ctr"/>
                      <a:r>
                        <a:rPr lang="ru-RU" sz="900" b="1" i="0" u="none" strike="noStrike" dirty="0">
                          <a:solidFill>
                            <a:schemeClr val="bg1"/>
                          </a:solidFill>
                          <a:effectLst/>
                          <a:latin typeface="Arial" panose="020B0604020202020204" pitchFamily="34" charset="0"/>
                          <a:ea typeface="TP-Link Aktiv" panose="020B0504020202020204" pitchFamily="34" charset="0"/>
                          <a:cs typeface="Arial" panose="020B0604020202020204" pitchFamily="34" charset="0"/>
                        </a:rPr>
                        <a:t>Зона покрытия</a:t>
                      </a:r>
                      <a:r>
                        <a:rPr lang="en-US" sz="900" b="1" i="0" u="none" strike="noStrike" dirty="0">
                          <a:solidFill>
                            <a:schemeClr val="bg1"/>
                          </a:solidFill>
                          <a:effectLst/>
                          <a:latin typeface="Arial" panose="020B0604020202020204" pitchFamily="34" charset="0"/>
                          <a:ea typeface="TP-Link Aktiv" panose="020B0504020202020204" pitchFamily="34" charset="0"/>
                          <a:cs typeface="Arial" panose="020B0604020202020204" pitchFamily="34" charset="0"/>
                        </a:rPr>
                        <a:t>*</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005564"/>
                    </a:solidFill>
                  </a:tcPr>
                </a:tc>
                <a:tc>
                  <a:txBody>
                    <a:bodyPr/>
                    <a:lstStyle/>
                    <a:p>
                      <a:pPr algn="ctr" fontAlgn="ctr"/>
                      <a:r>
                        <a:rPr lang="ru-RU" sz="900" b="1" i="0" u="none" strike="noStrike" dirty="0">
                          <a:solidFill>
                            <a:schemeClr val="bg1"/>
                          </a:solidFill>
                          <a:effectLst/>
                          <a:latin typeface="Arial" panose="020B0604020202020204" pitchFamily="34" charset="0"/>
                          <a:ea typeface="TP-Link Aktiv" panose="020B0504020202020204" pitchFamily="34" charset="0"/>
                          <a:cs typeface="Arial" panose="020B0604020202020204" pitchFamily="34" charset="0"/>
                        </a:rPr>
                        <a:t>Тип эл. питания</a:t>
                      </a:r>
                      <a:endParaRPr lang="en-US" sz="900" b="1" i="0" u="none" strike="noStrike" dirty="0">
                        <a:solidFill>
                          <a:schemeClr val="bg1"/>
                        </a:solidFill>
                        <a:effectLst/>
                        <a:latin typeface="Arial" panose="020B0604020202020204" pitchFamily="34" charset="0"/>
                        <a:ea typeface="TP-Link Aktiv" panose="020B0504020202020204" pitchFamily="34" charset="0"/>
                        <a:cs typeface="Arial" panose="020B0604020202020204" pitchFamily="34" charset="0"/>
                      </a:endParaRPr>
                    </a:p>
                  </a:txBody>
                  <a:tcPr marL="7144" marR="7144" marT="7144"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005564"/>
                    </a:solidFill>
                  </a:tcPr>
                </a:tc>
                <a:extLst>
                  <a:ext uri="{0D108BD9-81ED-4DB2-BD59-A6C34878D82A}">
                    <a16:rowId xmlns:a16="http://schemas.microsoft.com/office/drawing/2014/main" val="2132917580"/>
                  </a:ext>
                </a:extLst>
              </a:tr>
              <a:tr h="161828">
                <a:tc rowSpan="8">
                  <a:txBody>
                    <a:bodyPr/>
                    <a:lstStyle/>
                    <a:p>
                      <a:pPr algn="ctr" fontAlgn="ctr"/>
                      <a:r>
                        <a:rPr lang="ru-RU" sz="800" b="1" i="1" u="none" strike="noStrike" dirty="0">
                          <a:solidFill>
                            <a:srgbClr val="000000"/>
                          </a:solidFill>
                          <a:effectLst/>
                          <a:latin typeface="Arial" panose="020B0604020202020204" pitchFamily="34" charset="0"/>
                          <a:ea typeface="TP-Link Aktiv" panose="020B0504020202020204" pitchFamily="34" charset="0"/>
                          <a:cs typeface="Arial" panose="020B0604020202020204" pitchFamily="34" charset="0"/>
                        </a:rPr>
                        <a:t>Потолочные</a:t>
                      </a:r>
                      <a:endParaRPr lang="en-US" sz="800" b="1" i="1" u="none" strike="noStrike" dirty="0">
                        <a:solidFill>
                          <a:srgbClr val="000000"/>
                        </a:solidFill>
                        <a:effectLst/>
                        <a:latin typeface="Arial" panose="020B0604020202020204" pitchFamily="34" charset="0"/>
                        <a:ea typeface="TP-Link Aktiv" panose="020B0504020202020204" pitchFamily="34" charset="0"/>
                        <a:cs typeface="Arial" panose="020B0604020202020204" pitchFamily="34" charset="0"/>
                      </a:endParaRPr>
                    </a:p>
                  </a:txBody>
                  <a:tcPr marL="7144" marR="7144" marT="7144" marB="0" anchor="ctr">
                    <a:lnL w="6350"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l" fontAlgn="ctr"/>
                      <a:r>
                        <a:rPr lang="en-US"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EAP660 HD</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ctr" fontAlgn="ctr"/>
                      <a:r>
                        <a:rPr lang="en-US"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AX3600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1024</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ctr"/>
                      <a:r>
                        <a:rPr lang="en-US" sz="800"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150</a:t>
                      </a:r>
                      <a:r>
                        <a:rPr lang="en-US" altLang="zh-CN" sz="8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a:t>
                      </a:r>
                      <a:r>
                        <a:rPr lang="en-US" sz="800"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200</a:t>
                      </a:r>
                      <a:endParaRPr lang="zh-CN" sz="8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ctr"/>
                      <a:r>
                        <a:rPr lang="en-US" altLang="zh-CN" sz="800" dirty="0">
                          <a:solidFill>
                            <a:schemeClr val="tx1"/>
                          </a:solidFill>
                          <a:effectLst/>
                          <a:latin typeface="Arial" panose="020B0604020202020204" pitchFamily="34" charset="0"/>
                          <a:ea typeface="宋体" panose="02010600030101010101" pitchFamily="2" charset="-122"/>
                          <a:cs typeface="Arial" panose="020B0604020202020204" pitchFamily="34" charset="0"/>
                        </a:rPr>
                        <a:t>-</a:t>
                      </a:r>
                      <a:endParaRPr lang="zh-CN" sz="8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l"/>
                      <a:r>
                        <a:rPr lang="en-US" altLang="zh-CN" sz="800" dirty="0">
                          <a:solidFill>
                            <a:schemeClr val="tx1"/>
                          </a:solidFill>
                          <a:effectLst/>
                          <a:latin typeface="Arial" panose="020B0604020202020204" pitchFamily="34" charset="0"/>
                          <a:ea typeface="+mn-ea"/>
                          <a:cs typeface="Arial" panose="020B0604020202020204" pitchFamily="34" charset="0"/>
                        </a:rPr>
                        <a:t>802.3at PoE / 12V DC</a:t>
                      </a:r>
                      <a:endParaRPr lang="zh-CN" sz="8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4000" marR="51435"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626473690"/>
                  </a:ext>
                </a:extLst>
              </a:tr>
              <a:tr h="161828">
                <a:tc vMerge="1">
                  <a:txBody>
                    <a:bodyPr/>
                    <a:lstStyle/>
                    <a:p>
                      <a:endParaRPr lang="zh-CN" altLang="en-US"/>
                    </a:p>
                  </a:txBody>
                  <a:tcPr/>
                </a:tc>
                <a:tc>
                  <a:txBody>
                    <a:bodyPr/>
                    <a:lstStyle/>
                    <a:p>
                      <a:pPr algn="l" fontAlgn="ctr"/>
                      <a:r>
                        <a:rPr lang="en-US"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EAP620 HD</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AX1800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1024</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800"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120</a:t>
                      </a:r>
                      <a:r>
                        <a:rPr lang="en-US" altLang="zh-CN" sz="8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–150</a:t>
                      </a:r>
                      <a:endParaRPr lang="zh-CN" sz="8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rPr>
                        <a:t>-</a:t>
                      </a:r>
                      <a:endParaRPr kumimoji="0" lang="zh-CN" altLang="zh-CN" sz="8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00" dirty="0">
                          <a:solidFill>
                            <a:schemeClr val="tx1"/>
                          </a:solidFill>
                          <a:effectLst/>
                          <a:latin typeface="Arial" panose="020B0604020202020204" pitchFamily="34" charset="0"/>
                          <a:ea typeface="+mn-ea"/>
                          <a:cs typeface="Arial" panose="020B0604020202020204" pitchFamily="34" charset="0"/>
                        </a:rPr>
                        <a:t>802.3at PoE / 12V DC</a:t>
                      </a:r>
                      <a:endParaRPr lang="zh-CN" altLang="zh-CN" sz="800" dirty="0">
                        <a:solidFill>
                          <a:schemeClr val="tx1"/>
                        </a:solidFill>
                        <a:effectLst/>
                        <a:latin typeface="Arial" panose="020B0604020202020204" pitchFamily="34" charset="0"/>
                        <a:ea typeface="+mn-ea"/>
                        <a:cs typeface="Arial" panose="020B0604020202020204" pitchFamily="34" charset="0"/>
                      </a:endParaRPr>
                    </a:p>
                  </a:txBody>
                  <a:tcPr marL="54000" marR="51435"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36678716"/>
                  </a:ext>
                </a:extLst>
              </a:tr>
              <a:tr h="281464">
                <a:tc vMerge="1">
                  <a:txBody>
                    <a:bodyPr/>
                    <a:lstStyle/>
                    <a:p>
                      <a:endParaRPr lang="zh-CN" altLang="en-US"/>
                    </a:p>
                  </a:txBody>
                  <a:tcPr/>
                </a:tc>
                <a:tc>
                  <a:txBody>
                    <a:bodyPr/>
                    <a:lstStyle/>
                    <a:p>
                      <a:pPr algn="l" fontAlgn="ctr"/>
                      <a:r>
                        <a:rPr lang="en-US"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EAP610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ctr" fontAlgn="ctr"/>
                      <a:r>
                        <a:rPr lang="en-US" sz="900" b="0" i="0" u="none" strike="noStrike">
                          <a:solidFill>
                            <a:schemeClr val="tx1"/>
                          </a:solidFill>
                          <a:effectLst/>
                          <a:latin typeface="Arial" panose="020B0604020202020204" pitchFamily="34" charset="0"/>
                          <a:ea typeface="TP-Link Aktiv" panose="020B0504020202020204" pitchFamily="34" charset="0"/>
                          <a:cs typeface="Arial" panose="020B0604020202020204" pitchFamily="34" charset="0"/>
                        </a:rPr>
                        <a:t>AX1800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256</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80–100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rPr>
                        <a:t>-</a:t>
                      </a:r>
                      <a:endParaRPr kumimoji="0" lang="zh-CN" altLang="zh-CN" sz="8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endParaRP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900" dirty="0">
                          <a:solidFill>
                            <a:schemeClr val="tx1"/>
                          </a:solidFill>
                          <a:effectLst/>
                          <a:latin typeface="Arial" panose="020B0604020202020204" pitchFamily="34" charset="0"/>
                          <a:ea typeface="+mn-ea"/>
                          <a:cs typeface="Arial" panose="020B0604020202020204" pitchFamily="34" charset="0"/>
                        </a:rPr>
                        <a:t>802.3at PoE</a:t>
                      </a: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900" dirty="0">
                          <a:solidFill>
                            <a:schemeClr val="tx1"/>
                          </a:solidFill>
                          <a:effectLst/>
                          <a:latin typeface="Arial" panose="020B0604020202020204" pitchFamily="34" charset="0"/>
                          <a:ea typeface="+mn-ea"/>
                          <a:cs typeface="Arial" panose="020B0604020202020204" pitchFamily="34" charset="0"/>
                        </a:rPr>
                        <a:t>12V DC</a:t>
                      </a:r>
                      <a:endParaRPr lang="zh-CN" altLang="zh-CN" sz="900" dirty="0">
                        <a:solidFill>
                          <a:schemeClr val="tx1"/>
                        </a:solidFill>
                        <a:effectLst/>
                        <a:latin typeface="Arial" panose="020B0604020202020204" pitchFamily="34" charset="0"/>
                        <a:ea typeface="+mn-ea"/>
                        <a:cs typeface="Arial" panose="020B0604020202020204" pitchFamily="34" charset="0"/>
                      </a:endParaRPr>
                    </a:p>
                  </a:txBody>
                  <a:tcPr marL="54000" marR="7144" marT="7144"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907121816"/>
                  </a:ext>
                </a:extLst>
              </a:tr>
              <a:tr h="161828">
                <a:tc vMerge="1">
                  <a:txBody>
                    <a:bodyPr/>
                    <a:lstStyle/>
                    <a:p>
                      <a:pPr algn="ctr" fontAlgn="ctr"/>
                      <a:endParaRPr lang="en-US" sz="1050" b="1" i="1" u="none" strike="noStrike" dirty="0">
                        <a:solidFill>
                          <a:srgbClr val="000000"/>
                        </a:solidFill>
                        <a:effectLst/>
                        <a:latin typeface="TP-Link Aktiv" panose="020B0504020202020204" pitchFamily="34" charset="0"/>
                        <a:ea typeface="TP-Link Aktiv" panose="020B0504020202020204" pitchFamily="34" charset="0"/>
                        <a:cs typeface="TP-Link Aktiv" panose="020B05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l" fontAlgn="ctr"/>
                      <a:r>
                        <a:rPr lang="en-US"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EAP265 HD</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AC1750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600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100–120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rPr>
                        <a:t>-</a:t>
                      </a:r>
                      <a:endParaRPr kumimoji="0" lang="zh-CN" altLang="zh-CN" sz="8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endParaRP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rowSpan="2">
                  <a:txBody>
                    <a:bodyPr/>
                    <a:lstStyle/>
                    <a:p>
                      <a:pPr algn="l"/>
                      <a:r>
                        <a:rPr lang="da-DK" altLang="zh-CN" sz="900" kern="1200" dirty="0">
                          <a:solidFill>
                            <a:schemeClr val="tx1"/>
                          </a:solidFill>
                          <a:effectLst/>
                          <a:latin typeface="Arial" panose="020B0604020202020204" pitchFamily="34" charset="0"/>
                          <a:ea typeface="+mn-ea"/>
                          <a:cs typeface="Arial" panose="020B0604020202020204" pitchFamily="34" charset="0"/>
                        </a:rPr>
                        <a:t>802.3af PoE </a:t>
                      </a:r>
                    </a:p>
                    <a:p>
                      <a:pPr algn="l"/>
                      <a:r>
                        <a:rPr lang="da-DK" altLang="zh-CN" sz="900" kern="1200" dirty="0">
                          <a:solidFill>
                            <a:schemeClr val="tx1"/>
                          </a:solidFill>
                          <a:effectLst/>
                          <a:latin typeface="Arial" panose="020B0604020202020204" pitchFamily="34" charset="0"/>
                          <a:ea typeface="+mn-ea"/>
                          <a:cs typeface="Arial" panose="020B0604020202020204" pitchFamily="34" charset="0"/>
                        </a:rPr>
                        <a:t>48V Passive PoE</a:t>
                      </a:r>
                      <a:endPar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endParaRPr>
                    </a:p>
                  </a:txBody>
                  <a:tcPr marL="54000" marR="7144" marT="7144"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88366046"/>
                  </a:ext>
                </a:extLst>
              </a:tr>
              <a:tr h="161828">
                <a:tc vMerge="1">
                  <a:txBody>
                    <a:bodyPr/>
                    <a:lstStyle/>
                    <a:p>
                      <a:pPr algn="ctr" fontAlgn="ctr"/>
                      <a:endParaRPr lang="en-US" sz="1050" b="1" i="1" u="none" strike="noStrike" dirty="0">
                        <a:solidFill>
                          <a:srgbClr val="000000"/>
                        </a:solidFill>
                        <a:effectLst/>
                        <a:latin typeface="TP-Link Aktiv" panose="020B0504020202020204" pitchFamily="34" charset="0"/>
                        <a:ea typeface="TP-Link Aktiv" panose="020B0504020202020204" pitchFamily="34" charset="0"/>
                        <a:cs typeface="TP-Link Aktiv" panose="020B05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l" fontAlgn="ctr"/>
                      <a:r>
                        <a:rPr lang="en-US"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EAP245</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AC1750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228</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80–100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rPr>
                        <a:t>-</a:t>
                      </a:r>
                      <a:endParaRPr kumimoji="0" lang="zh-CN" altLang="zh-CN" sz="8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endParaRP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vMerge="1">
                  <a:txBody>
                    <a:bodyPr/>
                    <a:lstStyle/>
                    <a:p>
                      <a:pPr algn="l" fontAlgn="ctr"/>
                      <a:endParaRPr lang="en-US" altLang="zh-CN" sz="1200" b="0" i="0" u="none" strike="noStrike" dirty="0">
                        <a:solidFill>
                          <a:srgbClr val="000000"/>
                        </a:solidFill>
                        <a:effectLst/>
                        <a:latin typeface="TP-Link Aktiv" panose="020B0504020202020204" pitchFamily="34" charset="0"/>
                        <a:ea typeface="TP-Link Aktiv" panose="020B0504020202020204" pitchFamily="34" charset="0"/>
                        <a:cs typeface="TP-Link Aktiv" panose="020B0504020202020204" pitchFamily="34" charset="0"/>
                      </a:endParaRPr>
                    </a:p>
                  </a:txBody>
                  <a:tcPr marL="72000" marR="9525" marT="9525" marB="0" anchor="ctr">
                    <a:lnL w="3175" cap="flat" cmpd="sng" algn="ctr">
                      <a:solidFill>
                        <a:schemeClr val="bg1">
                          <a:lumMod val="7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999343380"/>
                  </a:ext>
                </a:extLst>
              </a:tr>
              <a:tr h="311324">
                <a:tc vMerge="1">
                  <a:txBody>
                    <a:bodyPr/>
                    <a:lstStyle/>
                    <a:p>
                      <a:pPr algn="ctr" fontAlgn="ctr"/>
                      <a:endParaRPr lang="en-US" sz="1050" b="1" i="1" u="none" strike="noStrike" dirty="0">
                        <a:solidFill>
                          <a:srgbClr val="000000"/>
                        </a:solidFill>
                        <a:effectLst/>
                        <a:latin typeface="TP-Link Aktiv" panose="020B0504020202020204" pitchFamily="34" charset="0"/>
                        <a:ea typeface="TP-Link Aktiv" panose="020B0504020202020204" pitchFamily="34" charset="0"/>
                        <a:cs typeface="TP-Link Aktiv" panose="020B05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l" fontAlgn="ctr"/>
                      <a:r>
                        <a:rPr lang="en-US"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EAP225</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ctr" fontAlgn="ctr"/>
                      <a:r>
                        <a:rPr lang="en-US"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AC1350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228</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60–80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rPr>
                        <a:t>-</a:t>
                      </a:r>
                      <a:endParaRPr kumimoji="0" lang="zh-CN" altLang="zh-CN" sz="8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endParaRP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da-DK" altLang="zh-CN" sz="900" kern="1200" dirty="0">
                          <a:solidFill>
                            <a:schemeClr val="tx1"/>
                          </a:solidFill>
                          <a:effectLst/>
                          <a:latin typeface="Arial" panose="020B0604020202020204" pitchFamily="34" charset="0"/>
                          <a:ea typeface="+mn-ea"/>
                          <a:cs typeface="Arial" panose="020B0604020202020204" pitchFamily="34" charset="0"/>
                        </a:rPr>
                        <a:t>802.3af PoE / 24V Passive PoE</a:t>
                      </a:r>
                      <a:endPar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endParaRPr>
                    </a:p>
                  </a:txBody>
                  <a:tcPr marL="54000" marR="7144" marT="7144"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984220524"/>
                  </a:ext>
                </a:extLst>
              </a:tr>
              <a:tr h="161828">
                <a:tc vMerge="1">
                  <a:txBody>
                    <a:bodyPr/>
                    <a:lstStyle/>
                    <a:p>
                      <a:pPr algn="ctr" fontAlgn="ctr"/>
                      <a:endParaRPr lang="en-US" sz="1050" b="1" i="1" u="none" strike="noStrike" dirty="0">
                        <a:solidFill>
                          <a:srgbClr val="000000"/>
                        </a:solidFill>
                        <a:effectLst/>
                        <a:latin typeface="TP-Link Aktiv" panose="020B0504020202020204" pitchFamily="34" charset="0"/>
                        <a:ea typeface="TP-Link Aktiv" panose="020B0504020202020204" pitchFamily="34" charset="0"/>
                        <a:cs typeface="TP-Link Aktiv" panose="020B05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l" fontAlgn="ctr"/>
                      <a:r>
                        <a:rPr lang="en-US"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EAP115</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N300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100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a:ln>
                            <a:noFill/>
                          </a:ln>
                          <a:solidFill>
                            <a:schemeClr val="tx1"/>
                          </a:solidFill>
                          <a:effectLst/>
                          <a:uLnTx/>
                          <a:uFillTx/>
                          <a:latin typeface="Arial" panose="020B0604020202020204" pitchFamily="34" charset="0"/>
                          <a:ea typeface="TP-Link Aktiv" panose="020B0504020202020204" pitchFamily="34" charset="0"/>
                          <a:cs typeface="Arial" panose="020B0604020202020204" pitchFamily="34" charset="0"/>
                        </a:rPr>
                        <a:t>30–50</a:t>
                      </a:r>
                      <a:endParaRPr kumimoji="0" lang="en-US" altLang="zh-CN" sz="900" b="0" i="0" u="none" strike="noStrike" kern="1200" cap="none" spc="0" normalizeH="0" baseline="0" noProof="0" dirty="0">
                        <a:ln>
                          <a:noFill/>
                        </a:ln>
                        <a:solidFill>
                          <a:schemeClr val="tx1"/>
                        </a:solidFill>
                        <a:effectLst/>
                        <a:uLnTx/>
                        <a:uFillTx/>
                        <a:latin typeface="Arial" panose="020B0604020202020204" pitchFamily="34" charset="0"/>
                        <a:ea typeface="TP-Link Aktiv" panose="020B0504020202020204" pitchFamily="34" charset="0"/>
                        <a:cs typeface="Arial" panose="020B0604020202020204" pitchFamily="34" charset="0"/>
                      </a:endParaRP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rPr>
                        <a:t>-</a:t>
                      </a:r>
                      <a:endParaRPr kumimoji="0" lang="zh-CN" altLang="zh-CN" sz="8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endParaRP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fontAlgn="ct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802.3af PoE / 9V DC</a:t>
                      </a:r>
                    </a:p>
                  </a:txBody>
                  <a:tcPr marL="54000" marR="7144" marT="7144"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20148015"/>
                  </a:ext>
                </a:extLst>
              </a:tr>
              <a:tr h="161828">
                <a:tc vMerge="1">
                  <a:txBody>
                    <a:bodyPr/>
                    <a:lstStyle/>
                    <a:p>
                      <a:pPr algn="ctr" fontAlgn="ctr"/>
                      <a:endParaRPr lang="en-US" sz="1050" b="1" i="1" u="none" strike="noStrike" dirty="0">
                        <a:solidFill>
                          <a:srgbClr val="000000"/>
                        </a:solidFill>
                        <a:effectLst/>
                        <a:latin typeface="TP-Link Aktiv" panose="020B0504020202020204" pitchFamily="34" charset="0"/>
                        <a:ea typeface="TP-Link Aktiv" panose="020B0504020202020204" pitchFamily="34" charset="0"/>
                        <a:cs typeface="TP-Link Aktiv" panose="020B05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l" fontAlgn="ctr"/>
                      <a:r>
                        <a:rPr lang="en-US"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EAP110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ctr" fontAlgn="ctr"/>
                      <a:r>
                        <a:rPr lang="en-US"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N300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100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chemeClr val="tx1"/>
                          </a:solidFill>
                          <a:effectLst/>
                          <a:uLnTx/>
                          <a:uFillTx/>
                          <a:latin typeface="Arial" panose="020B0604020202020204" pitchFamily="34" charset="0"/>
                          <a:ea typeface="TP-Link Aktiv" panose="020B0504020202020204" pitchFamily="34" charset="0"/>
                          <a:cs typeface="Arial" panose="020B0604020202020204" pitchFamily="34" charset="0"/>
                        </a:rPr>
                        <a:t>30–50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rPr>
                        <a:t>-</a:t>
                      </a:r>
                      <a:endParaRPr kumimoji="0" lang="zh-CN" altLang="zh-CN" sz="8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endParaRP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l" fontAlgn="ct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24V Passive PoE</a:t>
                      </a:r>
                    </a:p>
                  </a:txBody>
                  <a:tcPr marL="54000" marR="7144" marT="7144"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30669959"/>
                  </a:ext>
                </a:extLst>
              </a:tr>
              <a:tr h="311324">
                <a:tc rowSpan="3">
                  <a:txBody>
                    <a:bodyPr/>
                    <a:lstStyle/>
                    <a:p>
                      <a:pPr algn="ctr" fontAlgn="ctr"/>
                      <a:r>
                        <a:rPr lang="ru-RU" sz="800" b="1" i="1" u="none" strike="noStrike" dirty="0">
                          <a:solidFill>
                            <a:srgbClr val="000000"/>
                          </a:solidFill>
                          <a:effectLst/>
                          <a:latin typeface="Arial" panose="020B0604020202020204" pitchFamily="34" charset="0"/>
                          <a:ea typeface="TP-Link Aktiv" panose="020B0504020202020204" pitchFamily="34" charset="0"/>
                          <a:cs typeface="Arial" panose="020B0604020202020204" pitchFamily="34" charset="0"/>
                        </a:rPr>
                        <a:t>Уличные</a:t>
                      </a:r>
                      <a:endParaRPr lang="en-US" sz="800" b="1" i="1" u="none" strike="noStrike" dirty="0">
                        <a:solidFill>
                          <a:srgbClr val="000000"/>
                        </a:solidFill>
                        <a:effectLst/>
                        <a:latin typeface="Arial" panose="020B0604020202020204" pitchFamily="34" charset="0"/>
                        <a:ea typeface="TP-Link Aktiv" panose="020B0504020202020204" pitchFamily="34" charset="0"/>
                        <a:cs typeface="Arial" panose="020B0604020202020204" pitchFamily="34" charset="0"/>
                      </a:endParaRPr>
                    </a:p>
                  </a:txBody>
                  <a:tcPr marL="7144" marR="7144" marT="7144" marB="0" anchor="ctr">
                    <a:lnL w="6350"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2F2F2"/>
                    </a:solidFill>
                  </a:tcPr>
                </a:tc>
                <a:tc>
                  <a:txBody>
                    <a:bodyPr/>
                    <a:lstStyle/>
                    <a:p>
                      <a:pPr algn="l" fontAlgn="ctr"/>
                      <a:r>
                        <a:rPr lang="en-US"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EAP610-Outdoor</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fontAlgn="ctr"/>
                      <a:r>
                        <a:rPr lang="en-US" sz="900" b="0" i="0" u="none" strike="noStrike">
                          <a:solidFill>
                            <a:schemeClr val="tx1"/>
                          </a:solidFill>
                          <a:effectLst/>
                          <a:latin typeface="Arial" panose="020B0604020202020204" pitchFamily="34" charset="0"/>
                          <a:ea typeface="TP-Link Aktiv" panose="020B0504020202020204" pitchFamily="34" charset="0"/>
                          <a:cs typeface="Arial" panose="020B0604020202020204" pitchFamily="34" charset="0"/>
                        </a:rPr>
                        <a:t>AX1800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fontAlgn="ct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256</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fontAlgn="ct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60–80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2F2F2"/>
                    </a:solidFill>
                  </a:tcPr>
                </a:tc>
                <a:tc>
                  <a:txBody>
                    <a:bodyPr/>
                    <a:lstStyle/>
                    <a:p>
                      <a:pPr marL="171450" indent="-85725" algn="l" fontAlgn="ctr">
                        <a:buFont typeface="Arial" panose="020B0604020202020204" pitchFamily="34" charset="0"/>
                        <a:buChar char="•"/>
                      </a:pP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2.4GHz: 200m+</a:t>
                      </a:r>
                    </a:p>
                    <a:p>
                      <a:pPr marL="171450" indent="-85725" algn="l" fontAlgn="ctr">
                        <a:buFont typeface="Arial" panose="020B0604020202020204" pitchFamily="34" charset="0"/>
                        <a:buChar char="•"/>
                      </a:pP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5GHz: 300m+</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2F2F2"/>
                    </a:solidFill>
                  </a:tcPr>
                </a:tc>
                <a:tc>
                  <a:txBody>
                    <a:bodyPr/>
                    <a:lstStyle/>
                    <a:p>
                      <a:pPr algn="l" fontAlgn="ct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802.3at PoE /48V Passive PoE</a:t>
                      </a:r>
                    </a:p>
                  </a:txBody>
                  <a:tcPr marL="54000" marR="7144" marT="7144"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3674208808"/>
                  </a:ext>
                </a:extLst>
              </a:tr>
              <a:tr h="311324">
                <a:tc vMerge="1">
                  <a:txBody>
                    <a:bodyPr/>
                    <a:lstStyle/>
                    <a:p>
                      <a:pPr algn="ctr" fontAlgn="ctr"/>
                      <a:endParaRPr lang="en-US" sz="1050" b="1" i="1" u="none" strike="noStrike" dirty="0">
                        <a:solidFill>
                          <a:srgbClr val="000000"/>
                        </a:solidFill>
                        <a:effectLst/>
                        <a:latin typeface="TP-Link Aktiv" panose="020B0504020202020204" pitchFamily="34" charset="0"/>
                        <a:ea typeface="TP-Link Aktiv" panose="020B0504020202020204" pitchFamily="34" charset="0"/>
                        <a:cs typeface="TP-Link Aktiv" panose="020B05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2F2F2"/>
                    </a:solidFill>
                  </a:tcPr>
                </a:tc>
                <a:tc>
                  <a:txBody>
                    <a:bodyPr/>
                    <a:lstStyle/>
                    <a:p>
                      <a:pPr algn="l" fontAlgn="ctr"/>
                      <a:r>
                        <a:rPr lang="en-US"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EAP225-O</a:t>
                      </a: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utdoor</a:t>
                      </a:r>
                      <a:endParaRPr lang="en-US"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endParaRP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AC1200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228</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60–80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171450" indent="-85725" algn="l" fontAlgn="ctr">
                        <a:buFont typeface="Arial" panose="020B0604020202020204" pitchFamily="34" charset="0"/>
                        <a:buChar char="•"/>
                      </a:pP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2.4GHz: 200m+</a:t>
                      </a:r>
                    </a:p>
                    <a:p>
                      <a:pPr marL="171450" indent="-85725" algn="l" fontAlgn="ctr">
                        <a:buFont typeface="Arial" panose="020B0604020202020204" pitchFamily="34" charset="0"/>
                        <a:buChar char="•"/>
                      </a:pP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5GHz: 300m+</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da-DK"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802.3af PoE /24V Passive PoE</a:t>
                      </a:r>
                      <a:endPar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endParaRPr>
                    </a:p>
                  </a:txBody>
                  <a:tcPr marL="54000" marR="7144" marT="7144"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81899958"/>
                  </a:ext>
                </a:extLst>
              </a:tr>
              <a:tr h="221873">
                <a:tc vMerge="1">
                  <a:txBody>
                    <a:bodyPr/>
                    <a:lstStyle/>
                    <a:p>
                      <a:pPr algn="ctr" fontAlgn="ctr"/>
                      <a:endParaRPr lang="en-US" sz="1050" b="1" i="1" u="none" strike="noStrike" dirty="0">
                        <a:solidFill>
                          <a:srgbClr val="000000"/>
                        </a:solidFill>
                        <a:effectLst/>
                        <a:latin typeface="TP-Link Aktiv" panose="020B0504020202020204" pitchFamily="34" charset="0"/>
                        <a:ea typeface="TP-Link Aktiv" panose="020B0504020202020204" pitchFamily="34" charset="0"/>
                        <a:cs typeface="TP-Link Aktiv" panose="020B05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2F2F2"/>
                    </a:solidFill>
                  </a:tcPr>
                </a:tc>
                <a:tc>
                  <a:txBody>
                    <a:bodyPr/>
                    <a:lstStyle/>
                    <a:p>
                      <a:pPr algn="l" fontAlgn="ctr"/>
                      <a:r>
                        <a:rPr lang="en-US"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EAP110-Outdoor</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fontAlgn="ctr"/>
                      <a:r>
                        <a:rPr lang="en-US"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N300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fontAlgn="ct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100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2F2F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30–50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2F2F2"/>
                    </a:solidFill>
                  </a:tcPr>
                </a:tc>
                <a:tc>
                  <a:txBody>
                    <a:bodyPr/>
                    <a:lstStyle/>
                    <a:p>
                      <a:pPr marL="171450" indent="-85725" algn="l" fontAlgn="ctr">
                        <a:buFont typeface="Arial" panose="020B0604020202020204" pitchFamily="34" charset="0"/>
                        <a:buChar char="•"/>
                      </a:pP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2.4GHz: 200m+</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2F2F2"/>
                    </a:solidFill>
                  </a:tcPr>
                </a:tc>
                <a:tc>
                  <a:txBody>
                    <a:bodyPr/>
                    <a:lstStyle/>
                    <a:p>
                      <a:pPr algn="l" fontAlgn="ct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24V Passive PoE</a:t>
                      </a:r>
                    </a:p>
                  </a:txBody>
                  <a:tcPr marL="54000" marR="7144" marT="7144"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3077849231"/>
                  </a:ext>
                </a:extLst>
              </a:tr>
              <a:tr h="194843">
                <a:tc rowSpan="5">
                  <a:txBody>
                    <a:bodyPr/>
                    <a:lstStyle/>
                    <a:p>
                      <a:pPr algn="ctr" fontAlgn="ctr"/>
                      <a:r>
                        <a:rPr lang="ru-RU" sz="800" b="1" i="1" u="none" strike="noStrike" dirty="0">
                          <a:solidFill>
                            <a:srgbClr val="000000"/>
                          </a:solidFill>
                          <a:effectLst/>
                          <a:latin typeface="Arial" panose="020B0604020202020204" pitchFamily="34" charset="0"/>
                          <a:ea typeface="TP-Link Aktiv" panose="020B0504020202020204" pitchFamily="34" charset="0"/>
                          <a:cs typeface="Arial" panose="020B0604020202020204" pitchFamily="34" charset="0"/>
                        </a:rPr>
                        <a:t>Настенные</a:t>
                      </a:r>
                      <a:endParaRPr lang="en-US" sz="800" b="1" i="1" u="none" strike="noStrike" dirty="0">
                        <a:solidFill>
                          <a:srgbClr val="000000"/>
                        </a:solidFill>
                        <a:effectLst/>
                        <a:latin typeface="Arial" panose="020B0604020202020204" pitchFamily="34" charset="0"/>
                        <a:ea typeface="TP-Link Aktiv" panose="020B0504020202020204" pitchFamily="34" charset="0"/>
                        <a:cs typeface="Arial" panose="020B0604020202020204" pitchFamily="34" charset="0"/>
                      </a:endParaRPr>
                    </a:p>
                  </a:txBody>
                  <a:tcPr marL="7144" marR="7144" marT="7144" marB="0" anchor="ctr">
                    <a:lnL w="6350"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l" fontAlgn="ctr"/>
                      <a:r>
                        <a:rPr lang="en-US"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EAP615-Wall</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ctr" fontAlgn="ctr"/>
                      <a:r>
                        <a:rPr lang="en-US" sz="900" b="0" i="0" u="none" strike="noStrike">
                          <a:solidFill>
                            <a:schemeClr val="tx1"/>
                          </a:solidFill>
                          <a:effectLst/>
                          <a:latin typeface="Arial" panose="020B0604020202020204" pitchFamily="34" charset="0"/>
                          <a:ea typeface="TP-Link Aktiv" panose="020B0504020202020204" pitchFamily="34" charset="0"/>
                          <a:cs typeface="Arial" panose="020B0604020202020204" pitchFamily="34" charset="0"/>
                        </a:rPr>
                        <a:t>AX1800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128</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40-60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rPr>
                        <a:t>-</a:t>
                      </a:r>
                      <a:endParaRPr kumimoji="0" lang="zh-CN" altLang="zh-CN" sz="8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endParaRP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l" fontAlgn="ct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802.3af/at PoE*</a:t>
                      </a:r>
                    </a:p>
                  </a:txBody>
                  <a:tcPr marL="54000" marR="7144" marT="7144"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649034972"/>
                  </a:ext>
                </a:extLst>
              </a:tr>
              <a:tr h="194843">
                <a:tc vMerge="1">
                  <a:txBody>
                    <a:bodyPr/>
                    <a:lstStyle/>
                    <a:p>
                      <a:pPr algn="ctr" fontAlgn="ctr"/>
                      <a:endParaRPr lang="en-US" sz="1050" b="1" i="1" u="none" strike="noStrike" dirty="0">
                        <a:solidFill>
                          <a:srgbClr val="000000"/>
                        </a:solidFill>
                        <a:effectLst/>
                        <a:latin typeface="TP-Link Aktiv" panose="020B0504020202020204" pitchFamily="34" charset="0"/>
                        <a:ea typeface="TP-Link Aktiv" panose="020B0504020202020204" pitchFamily="34" charset="0"/>
                        <a:cs typeface="TP-Link Aktiv" panose="020B05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l" fontAlgn="ctr"/>
                      <a:r>
                        <a:rPr lang="en-US"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EAP235-Wall</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AC1200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200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a:ln>
                            <a:noFill/>
                          </a:ln>
                          <a:solidFill>
                            <a:schemeClr val="tx1"/>
                          </a:solidFill>
                          <a:effectLst/>
                          <a:uLnTx/>
                          <a:uFillTx/>
                          <a:latin typeface="Arial" panose="020B0604020202020204" pitchFamily="34" charset="0"/>
                          <a:ea typeface="TP-Link Aktiv" panose="020B0504020202020204" pitchFamily="34" charset="0"/>
                          <a:cs typeface="Arial" panose="020B0604020202020204" pitchFamily="34" charset="0"/>
                        </a:rPr>
                        <a:t>40-60</a:t>
                      </a:r>
                      <a:endParaRPr kumimoji="0" lang="en-US" altLang="zh-CN" sz="900" b="0" i="0" u="none" strike="noStrike" kern="1200" cap="none" spc="0" normalizeH="0" baseline="0" noProof="0" dirty="0">
                        <a:ln>
                          <a:noFill/>
                        </a:ln>
                        <a:solidFill>
                          <a:schemeClr val="tx1"/>
                        </a:solidFill>
                        <a:effectLst/>
                        <a:uLnTx/>
                        <a:uFillTx/>
                        <a:latin typeface="Arial" panose="020B0604020202020204" pitchFamily="34" charset="0"/>
                        <a:ea typeface="TP-Link Aktiv" panose="020B0504020202020204" pitchFamily="34" charset="0"/>
                        <a:cs typeface="Arial" panose="020B0604020202020204" pitchFamily="34" charset="0"/>
                      </a:endParaRP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rPr>
                        <a:t>-</a:t>
                      </a:r>
                      <a:endParaRPr kumimoji="0" lang="zh-CN" altLang="zh-CN" sz="8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endParaRP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802.3af/at PoE*</a:t>
                      </a:r>
                    </a:p>
                  </a:txBody>
                  <a:tcPr marL="54000" marR="7144" marT="7144"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9880197"/>
                  </a:ext>
                </a:extLst>
              </a:tr>
              <a:tr h="194843">
                <a:tc vMerge="1">
                  <a:txBody>
                    <a:bodyPr/>
                    <a:lstStyle/>
                    <a:p>
                      <a:pPr algn="ctr" fontAlgn="ctr"/>
                      <a:endParaRPr lang="en-US" sz="1050" b="1" i="1" u="none" strike="noStrike" dirty="0">
                        <a:solidFill>
                          <a:srgbClr val="000000"/>
                        </a:solidFill>
                        <a:effectLst/>
                        <a:latin typeface="TP-Link Aktiv" panose="020B0504020202020204" pitchFamily="34" charset="0"/>
                        <a:ea typeface="TP-Link Aktiv" panose="020B0504020202020204" pitchFamily="34" charset="0"/>
                        <a:cs typeface="TP-Link Aktiv" panose="020B05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l" fontAlgn="ctr"/>
                      <a:r>
                        <a:rPr lang="en-US"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EAP230-Wall</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ctr" fontAlgn="ctr"/>
                      <a:r>
                        <a:rPr lang="en-US"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AC1200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200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chemeClr val="tx1"/>
                          </a:solidFill>
                          <a:effectLst/>
                          <a:uLnTx/>
                          <a:uFillTx/>
                          <a:latin typeface="Arial" panose="020B0604020202020204" pitchFamily="34" charset="0"/>
                          <a:ea typeface="TP-Link Aktiv" panose="020B0504020202020204" pitchFamily="34" charset="0"/>
                          <a:cs typeface="Arial" panose="020B0604020202020204" pitchFamily="34" charset="0"/>
                        </a:rPr>
                        <a:t>40-60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rPr>
                        <a:t>-</a:t>
                      </a:r>
                      <a:endParaRPr kumimoji="0" lang="zh-CN" altLang="zh-CN" sz="8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endParaRP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802.3af PoE</a:t>
                      </a:r>
                    </a:p>
                  </a:txBody>
                  <a:tcPr marL="54000" marR="7144" marT="7144"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261787327"/>
                  </a:ext>
                </a:extLst>
              </a:tr>
              <a:tr h="194843">
                <a:tc vMerge="1">
                  <a:txBody>
                    <a:bodyPr/>
                    <a:lstStyle/>
                    <a:p>
                      <a:pPr algn="ctr" fontAlgn="ctr"/>
                      <a:endParaRPr lang="en-US" sz="1050" b="1" i="1" u="none" strike="noStrike" dirty="0">
                        <a:solidFill>
                          <a:srgbClr val="000000"/>
                        </a:solidFill>
                        <a:effectLst/>
                        <a:latin typeface="TP-Link Aktiv" panose="020B0504020202020204" pitchFamily="34" charset="0"/>
                        <a:ea typeface="TP-Link Aktiv" panose="020B0504020202020204" pitchFamily="34" charset="0"/>
                        <a:cs typeface="TP-Link Aktiv" panose="020B05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l" fontAlgn="ctr"/>
                      <a:r>
                        <a:rPr lang="en-US"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EAP225-Wall</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AC1200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200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ct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40-60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rPr>
                        <a:t>-</a:t>
                      </a:r>
                      <a:endParaRPr kumimoji="0" lang="zh-CN" altLang="zh-CN" sz="8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endParaRP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802.3af/at PoE*</a:t>
                      </a:r>
                    </a:p>
                  </a:txBody>
                  <a:tcPr marL="54000" marR="7144" marT="7144"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3354957"/>
                  </a:ext>
                </a:extLst>
              </a:tr>
              <a:tr h="194843">
                <a:tc vMerge="1">
                  <a:txBody>
                    <a:bodyPr/>
                    <a:lstStyle/>
                    <a:p>
                      <a:pPr algn="ctr" fontAlgn="ctr"/>
                      <a:endParaRPr lang="en-US" sz="1050" b="1" i="1" u="none" strike="noStrike" dirty="0">
                        <a:solidFill>
                          <a:srgbClr val="000000"/>
                        </a:solidFill>
                        <a:effectLst/>
                        <a:latin typeface="TP-Link Aktiv" panose="020B0504020202020204" pitchFamily="34" charset="0"/>
                        <a:ea typeface="TP-Link Aktiv" panose="020B0504020202020204" pitchFamily="34" charset="0"/>
                        <a:cs typeface="TP-Link Aktiv" panose="020B05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EAP115-Wall</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N300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100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25–30</a:t>
                      </a: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rPr>
                        <a:t>-</a:t>
                      </a:r>
                      <a:endParaRPr kumimoji="0" lang="zh-CN" altLang="zh-CN" sz="8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endParaRPr>
                    </a:p>
                  </a:txBody>
                  <a:tcPr marL="7144" marR="7144" marT="7144"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900" b="0" i="0" u="none" strike="noStrike" dirty="0">
                          <a:solidFill>
                            <a:schemeClr val="tx1"/>
                          </a:solidFill>
                          <a:effectLst/>
                          <a:latin typeface="Arial" panose="020B0604020202020204" pitchFamily="34" charset="0"/>
                          <a:ea typeface="TP-Link Aktiv" panose="020B0504020202020204" pitchFamily="34" charset="0"/>
                          <a:cs typeface="Arial" panose="020B0604020202020204" pitchFamily="34" charset="0"/>
                        </a:rPr>
                        <a:t>802.3af PoE</a:t>
                      </a:r>
                    </a:p>
                  </a:txBody>
                  <a:tcPr marL="54000" marR="7144" marT="7144"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158523432"/>
                  </a:ext>
                </a:extLst>
              </a:tr>
            </a:tbl>
          </a:graphicData>
        </a:graphic>
      </p:graphicFrame>
      <p:sp>
        <p:nvSpPr>
          <p:cNvPr id="10" name="文本框 9">
            <a:extLst>
              <a:ext uri="{FF2B5EF4-FFF2-40B4-BE49-F238E27FC236}">
                <a16:creationId xmlns:a16="http://schemas.microsoft.com/office/drawing/2014/main" id="{E61249CC-B609-4DE3-A4E4-D04E448945B9}"/>
              </a:ext>
            </a:extLst>
          </p:cNvPr>
          <p:cNvSpPr txBox="1"/>
          <p:nvPr/>
        </p:nvSpPr>
        <p:spPr>
          <a:xfrm>
            <a:off x="695921" y="4460378"/>
            <a:ext cx="6475949" cy="303738"/>
          </a:xfrm>
          <a:prstGeom prst="rect">
            <a:avLst/>
          </a:prstGeom>
          <a:ln>
            <a:noFill/>
          </a:ln>
        </p:spPr>
        <p:txBody>
          <a:bodyPr vert="horz" wrap="square" rtlCol="0">
            <a:spAutoFit/>
          </a:bodyPr>
          <a:lstStyle>
            <a:defPPr>
              <a:defRPr lang="zh-CN"/>
            </a:defPPr>
            <a:lvl1pPr>
              <a:lnSpc>
                <a:spcPct val="120000"/>
              </a:lnSpc>
              <a:defRPr kumimoji="1" sz="800">
                <a:solidFill>
                  <a:schemeClr val="tx1">
                    <a:lumMod val="50000"/>
                    <a:lumOff val="50000"/>
                  </a:schemeClr>
                </a:solidFill>
                <a:latin typeface="Arial" panose="020B0604020202020204" pitchFamily="34" charset="0"/>
                <a:cs typeface="Arial" panose="020B0604020202020204" pitchFamily="34" charset="0"/>
              </a:defRPr>
            </a:lvl1pPr>
          </a:lstStyle>
          <a:p>
            <a:pPr marL="135731" indent="-135731"/>
            <a:r>
              <a:rPr lang="en-US" altLang="zh-CN" sz="600" dirty="0"/>
              <a:t>*Note: Capacity is based upon test results under normal usage conditions. Actual wireless transmission rate, range and connected devices quantity are not guaranteed.</a:t>
            </a:r>
          </a:p>
          <a:p>
            <a:pPr marL="135731" indent="-135731"/>
            <a:r>
              <a:rPr lang="en-US" altLang="zh-CN" sz="600" dirty="0"/>
              <a:t>**802.3at PoE power supply is required when PoE pass-through of EAP615-Wall /  EAP235-Wall / EAP225-Wall is used.</a:t>
            </a:r>
          </a:p>
        </p:txBody>
      </p:sp>
      <p:sp>
        <p:nvSpPr>
          <p:cNvPr id="5" name="灯片编号占位符 5">
            <a:extLst>
              <a:ext uri="{FF2B5EF4-FFF2-40B4-BE49-F238E27FC236}">
                <a16:creationId xmlns:a16="http://schemas.microsoft.com/office/drawing/2014/main" id="{70424793-DAF4-4EB3-A54F-5DC3047A7A23}"/>
              </a:ext>
            </a:extLst>
          </p:cNvPr>
          <p:cNvSpPr>
            <a:spLocks noGrp="1"/>
          </p:cNvSpPr>
          <p:nvPr>
            <p:ph type="sldNum" sz="quarter" idx="12"/>
          </p:nvPr>
        </p:nvSpPr>
        <p:spPr>
          <a:xfrm>
            <a:off x="8566561" y="4838070"/>
            <a:ext cx="540932" cy="273844"/>
          </a:xfrm>
        </p:spPr>
        <p:txBody>
          <a:bodyPr/>
          <a:lstStyle/>
          <a:p>
            <a:fld id="{8045E168-1219-CD4A-80ED-4291B526AB8C}" type="slidenum">
              <a:rPr kumimoji="1" lang="zh-CN" altLang="en-US" smtClean="0"/>
              <a:t>31</a:t>
            </a:fld>
            <a:endParaRPr kumimoji="1" lang="zh-CN" altLang="en-US" dirty="0"/>
          </a:p>
        </p:txBody>
      </p:sp>
    </p:spTree>
    <p:extLst>
      <p:ext uri="{BB962C8B-B14F-4D97-AF65-F5344CB8AC3E}">
        <p14:creationId xmlns:p14="http://schemas.microsoft.com/office/powerpoint/2010/main" val="2086357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17E0E012-4EC6-4749-8F94-BB86E479D163}"/>
              </a:ext>
            </a:extLst>
          </p:cNvPr>
          <p:cNvGrpSpPr/>
          <p:nvPr/>
        </p:nvGrpSpPr>
        <p:grpSpPr>
          <a:xfrm>
            <a:off x="-7144" y="1"/>
            <a:ext cx="9151144" cy="5143499"/>
            <a:chOff x="-9525" y="0"/>
            <a:chExt cx="12201525" cy="6857999"/>
          </a:xfrm>
          <a:solidFill>
            <a:srgbClr val="011619"/>
          </a:solidFill>
        </p:grpSpPr>
        <p:sp>
          <p:nvSpPr>
            <p:cNvPr id="5" name="矩形 4">
              <a:extLst>
                <a:ext uri="{FF2B5EF4-FFF2-40B4-BE49-F238E27FC236}">
                  <a16:creationId xmlns:a16="http://schemas.microsoft.com/office/drawing/2014/main" id="{F951A60E-D7CE-432A-8DC3-262BF5C20688}"/>
                </a:ext>
              </a:extLst>
            </p:cNvPr>
            <p:cNvSpPr/>
            <p:nvPr/>
          </p:nvSpPr>
          <p:spPr>
            <a:xfrm>
              <a:off x="-9525" y="4864100"/>
              <a:ext cx="12201525" cy="19938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a:extLst>
                <a:ext uri="{FF2B5EF4-FFF2-40B4-BE49-F238E27FC236}">
                  <a16:creationId xmlns:a16="http://schemas.microsoft.com/office/drawing/2014/main" id="{0829FBAD-B6A7-484E-A73D-C04E52D3EB71}"/>
                </a:ext>
              </a:extLst>
            </p:cNvPr>
            <p:cNvSpPr/>
            <p:nvPr/>
          </p:nvSpPr>
          <p:spPr>
            <a:xfrm>
              <a:off x="-9525" y="0"/>
              <a:ext cx="12201525" cy="7423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4" name="图片 3">
            <a:extLst>
              <a:ext uri="{FF2B5EF4-FFF2-40B4-BE49-F238E27FC236}">
                <a16:creationId xmlns:a16="http://schemas.microsoft.com/office/drawing/2014/main" id="{E723F415-706E-6846-A87E-55C15E7A3B58}"/>
              </a:ext>
            </a:extLst>
          </p:cNvPr>
          <p:cNvPicPr>
            <a:picLocks noChangeAspect="1"/>
          </p:cNvPicPr>
          <p:nvPr/>
        </p:nvPicPr>
        <p:blipFill>
          <a:blip r:embed="rId2"/>
          <a:stretch>
            <a:fillRect/>
          </a:stretch>
        </p:blipFill>
        <p:spPr>
          <a:xfrm>
            <a:off x="-7144" y="319121"/>
            <a:ext cx="9151144" cy="4734722"/>
          </a:xfrm>
          <a:prstGeom prst="rect">
            <a:avLst/>
          </a:prstGeom>
        </p:spPr>
      </p:pic>
      <p:sp>
        <p:nvSpPr>
          <p:cNvPr id="6" name="灯片编号占位符 16"/>
          <p:cNvSpPr txBox="1"/>
          <p:nvPr/>
        </p:nvSpPr>
        <p:spPr>
          <a:xfrm>
            <a:off x="8566561" y="4838070"/>
            <a:ext cx="540932" cy="273844"/>
          </a:xfrm>
          <a:prstGeom prst="rect">
            <a:avLst/>
          </a:prstGeom>
        </p:spPr>
        <p:txBody>
          <a:bodyPr vert="horz" lIns="68580" tIns="34290" rIns="68580" bIns="3429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45E168-1219-CD4A-80ED-4291B526AB8C}" type="slidenum">
              <a:rPr kumimoji="1" lang="zh-CN" altLang="en-US" sz="750">
                <a:solidFill>
                  <a:schemeClr val="bg1"/>
                </a:solidFill>
                <a:latin typeface="Arial" panose="020B0604020202020204" pitchFamily="34" charset="0"/>
                <a:cs typeface="Arial" panose="020B0604020202020204" pitchFamily="34" charset="0"/>
              </a:rPr>
              <a:t>32</a:t>
            </a:fld>
            <a:endParaRPr kumimoji="1" lang="zh-CN" altLang="en-US" sz="750" dirty="0">
              <a:solidFill>
                <a:schemeClr val="bg1"/>
              </a:solidFill>
              <a:latin typeface="Arial" panose="020B0604020202020204" pitchFamily="34" charset="0"/>
              <a:cs typeface="Arial" panose="020B0604020202020204" pitchFamily="34" charset="0"/>
            </a:endParaRPr>
          </a:p>
        </p:txBody>
      </p:sp>
      <p:sp>
        <p:nvSpPr>
          <p:cNvPr id="10" name="标题 1">
            <a:extLst>
              <a:ext uri="{FF2B5EF4-FFF2-40B4-BE49-F238E27FC236}">
                <a16:creationId xmlns:a16="http://schemas.microsoft.com/office/drawing/2014/main" id="{F44CF22C-5BB4-470D-8B2D-FE2A9E38ED86}"/>
              </a:ext>
            </a:extLst>
          </p:cNvPr>
          <p:cNvSpPr txBox="1">
            <a:spLocks/>
          </p:cNvSpPr>
          <p:nvPr/>
        </p:nvSpPr>
        <p:spPr>
          <a:xfrm>
            <a:off x="734616" y="2716339"/>
            <a:ext cx="3708797" cy="557507"/>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b="1" i="0" kern="1200">
                <a:solidFill>
                  <a:srgbClr val="005564"/>
                </a:solidFill>
                <a:latin typeface="Arial" panose="020B0604020202020204" pitchFamily="34" charset="0"/>
                <a:ea typeface="Arial" panose="020B0604020202020204" pitchFamily="34" charset="0"/>
                <a:cs typeface="Arial" panose="020B0604020202020204" pitchFamily="34" charset="0"/>
              </a:defRPr>
            </a:lvl1pPr>
          </a:lstStyle>
          <a:p>
            <a:r>
              <a:rPr lang="en-US" altLang="zh-CN" sz="7500" dirty="0">
                <a:solidFill>
                  <a:srgbClr val="00B0F0"/>
                </a:solidFill>
              </a:rPr>
              <a:t>Omada</a:t>
            </a:r>
            <a:endParaRPr lang="zh-CN" altLang="en-US" sz="7500" dirty="0">
              <a:solidFill>
                <a:srgbClr val="00B0F0"/>
              </a:solidFill>
            </a:endParaRPr>
          </a:p>
        </p:txBody>
      </p:sp>
      <p:pic>
        <p:nvPicPr>
          <p:cNvPr id="17" name="图片 16">
            <a:extLst>
              <a:ext uri="{FF2B5EF4-FFF2-40B4-BE49-F238E27FC236}">
                <a16:creationId xmlns:a16="http://schemas.microsoft.com/office/drawing/2014/main" id="{3CF29FF1-3FA5-2644-839A-AE89EA76B3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5746" y="1760931"/>
            <a:ext cx="1365890" cy="227648"/>
          </a:xfrm>
          <a:prstGeom prst="rect">
            <a:avLst/>
          </a:prstGeom>
        </p:spPr>
      </p:pic>
    </p:spTree>
    <p:extLst>
      <p:ext uri="{BB962C8B-B14F-4D97-AF65-F5344CB8AC3E}">
        <p14:creationId xmlns:p14="http://schemas.microsoft.com/office/powerpoint/2010/main" val="31777449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1AEB28F-A1E1-474A-88D1-61159CF356A0}"/>
              </a:ext>
            </a:extLst>
          </p:cNvPr>
          <p:cNvPicPr>
            <a:picLocks noChangeAspect="1"/>
          </p:cNvPicPr>
          <p:nvPr/>
        </p:nvPicPr>
        <p:blipFill>
          <a:blip r:embed="rId3"/>
          <a:stretch>
            <a:fillRect/>
          </a:stretch>
        </p:blipFill>
        <p:spPr>
          <a:xfrm>
            <a:off x="0" y="-1277"/>
            <a:ext cx="9144000" cy="3648075"/>
          </a:xfrm>
          <a:prstGeom prst="rect">
            <a:avLst/>
          </a:prstGeom>
        </p:spPr>
      </p:pic>
      <p:sp>
        <p:nvSpPr>
          <p:cNvPr id="4" name="文本框 3"/>
          <p:cNvSpPr txBox="1"/>
          <p:nvPr/>
        </p:nvSpPr>
        <p:spPr>
          <a:xfrm>
            <a:off x="2776009" y="1770535"/>
            <a:ext cx="3624263" cy="1107996"/>
          </a:xfrm>
          <a:prstGeom prst="rect">
            <a:avLst/>
          </a:prstGeom>
          <a:noFill/>
        </p:spPr>
        <p:txBody>
          <a:bodyPr wrap="square" rtlCol="0" anchor="t">
            <a:spAutoFit/>
          </a:bodyPr>
          <a:lstStyle/>
          <a:p>
            <a:pPr algn="ctr"/>
            <a:r>
              <a:rPr lang="ru-RU" altLang="zh-CN" sz="1650" b="1" dirty="0">
                <a:solidFill>
                  <a:srgbClr val="00B0F0"/>
                </a:solidFill>
                <a:latin typeface="TP-Link Aktiv" panose="020B0504020202020204" pitchFamily="34" charset="0"/>
                <a:ea typeface="TP-Link Aktiv" panose="020B0504020202020204" pitchFamily="34" charset="0"/>
                <a:cs typeface="TP-Link Aktiv" panose="020B0504020202020204" pitchFamily="34" charset="0"/>
              </a:rPr>
              <a:t>Расширение возможностей вашего </a:t>
            </a:r>
            <a:r>
              <a:rPr lang="en-US" altLang="zh-CN" sz="1650" b="1" dirty="0">
                <a:solidFill>
                  <a:srgbClr val="00B0F0"/>
                </a:solidFill>
                <a:latin typeface="TP-Link Aktiv" panose="020B0504020202020204" pitchFamily="34" charset="0"/>
                <a:ea typeface="TP-Link Aktiv" panose="020B0504020202020204" pitchFamily="34" charset="0"/>
                <a:cs typeface="TP-Link Aktiv" panose="020B0504020202020204" pitchFamily="34" charset="0"/>
              </a:rPr>
              <a:t>Wi-Fi </a:t>
            </a:r>
            <a:r>
              <a:rPr lang="ru-RU" altLang="zh-CN" sz="1650" b="1" dirty="0">
                <a:solidFill>
                  <a:srgbClr val="00B0F0"/>
                </a:solidFill>
                <a:latin typeface="TP-Link Aktiv" panose="020B0504020202020204" pitchFamily="34" charset="0"/>
                <a:ea typeface="TP-Link Aktiv" panose="020B0504020202020204" pitchFamily="34" charset="0"/>
                <a:cs typeface="TP-Link Aktiv" panose="020B0504020202020204" pitchFamily="34" charset="0"/>
              </a:rPr>
              <a:t>корпоративного класса за грани воображения</a:t>
            </a:r>
          </a:p>
          <a:p>
            <a:pPr algn="ctr" fontAlgn="auto"/>
            <a:endParaRPr lang="ru-RU" altLang="zh-CN" sz="1650" b="1" dirty="0">
              <a:solidFill>
                <a:srgbClr val="00B0F0"/>
              </a:solidFill>
              <a:latin typeface="TP-Link Aktiv" panose="020B0504020202020204" pitchFamily="34" charset="0"/>
              <a:ea typeface="TP-Link Aktiv" panose="020B0504020202020204" pitchFamily="34" charset="0"/>
              <a:cs typeface="TP-Link Aktiv" panose="020B0504020202020204" pitchFamily="34" charset="0"/>
            </a:endParaRPr>
          </a:p>
        </p:txBody>
      </p:sp>
      <p:sp>
        <p:nvSpPr>
          <p:cNvPr id="15" name="灯片编号占位符 14">
            <a:extLst>
              <a:ext uri="{FF2B5EF4-FFF2-40B4-BE49-F238E27FC236}">
                <a16:creationId xmlns:a16="http://schemas.microsoft.com/office/drawing/2014/main" id="{1B115653-8D30-2445-A6EA-374E427993C9}"/>
              </a:ext>
            </a:extLst>
          </p:cNvPr>
          <p:cNvSpPr>
            <a:spLocks noGrp="1"/>
          </p:cNvSpPr>
          <p:nvPr>
            <p:ph type="sldNum" sz="quarter" idx="12"/>
          </p:nvPr>
        </p:nvSpPr>
        <p:spPr/>
        <p:txBody>
          <a:bodyPr/>
          <a:lstStyle/>
          <a:p>
            <a:fld id="{8045E168-1219-CD4A-80ED-4291B526AB8C}" type="slidenum">
              <a:rPr kumimoji="1" lang="zh-CN" altLang="en-US" smtClean="0"/>
              <a:t>33</a:t>
            </a:fld>
            <a:endParaRPr kumimoji="1" lang="zh-CN" altLang="en-US" dirty="0"/>
          </a:p>
        </p:txBody>
      </p:sp>
      <p:sp>
        <p:nvSpPr>
          <p:cNvPr id="36" name="文本框 35">
            <a:extLst>
              <a:ext uri="{FF2B5EF4-FFF2-40B4-BE49-F238E27FC236}">
                <a16:creationId xmlns:a16="http://schemas.microsoft.com/office/drawing/2014/main" id="{F3D2D5EB-5D75-4841-ABFB-80E23EC8EF8D}"/>
              </a:ext>
            </a:extLst>
          </p:cNvPr>
          <p:cNvSpPr txBox="1"/>
          <p:nvPr/>
        </p:nvSpPr>
        <p:spPr>
          <a:xfrm>
            <a:off x="-161683" y="3254041"/>
            <a:ext cx="9461547" cy="332399"/>
          </a:xfrm>
          <a:prstGeom prst="rect">
            <a:avLst/>
          </a:prstGeom>
          <a:noFill/>
        </p:spPr>
        <p:txBody>
          <a:bodyPr wrap="square" rtlCol="0" anchor="t">
            <a:spAutoFit/>
          </a:bodyPr>
          <a:lstStyle/>
          <a:p>
            <a:pPr algn="ctr">
              <a:lnSpc>
                <a:spcPct val="140000"/>
              </a:lnSpc>
            </a:pPr>
            <a:r>
              <a:rPr lang="ru-RU" altLang="zh-CN" sz="1200" b="1" dirty="0">
                <a:solidFill>
                  <a:schemeClr val="bg1"/>
                </a:solidFill>
                <a:latin typeface="TP-Link Aktiv" panose="020B0504020202020204" pitchFamily="34" charset="0"/>
                <a:ea typeface="TP-Link Aktiv" panose="020B0504020202020204" pitchFamily="34" charset="0"/>
                <a:cs typeface="TP-Link Aktiv" panose="020B0504020202020204" pitchFamily="34" charset="0"/>
              </a:rPr>
              <a:t>Точки доступа </a:t>
            </a:r>
            <a:r>
              <a:rPr lang="en-US" altLang="zh-CN" sz="1200" b="1" dirty="0">
                <a:solidFill>
                  <a:schemeClr val="bg1"/>
                </a:solidFill>
                <a:latin typeface="TP-Link Aktiv" panose="020B0504020202020204" pitchFamily="34" charset="0"/>
                <a:ea typeface="TP-Link Aktiv" panose="020B0504020202020204" pitchFamily="34" charset="0"/>
                <a:cs typeface="TP-Link Aktiv" panose="020B0504020202020204" pitchFamily="34" charset="0"/>
              </a:rPr>
              <a:t>Omada Wi-Fi 6 </a:t>
            </a:r>
            <a:r>
              <a:rPr lang="ru-RU" altLang="zh-CN" sz="1200" b="1" dirty="0">
                <a:solidFill>
                  <a:schemeClr val="bg1"/>
                </a:solidFill>
                <a:latin typeface="TP-Link Aktiv" panose="020B0504020202020204" pitchFamily="34" charset="0"/>
                <a:ea typeface="TP-Link Aktiv" panose="020B0504020202020204" pitchFamily="34" charset="0"/>
                <a:cs typeface="TP-Link Aktiv" panose="020B0504020202020204" pitchFamily="34" charset="0"/>
              </a:rPr>
              <a:t>для мест с высокой плотностью посетителей</a:t>
            </a:r>
            <a:endParaRPr lang="en-US" altLang="zh-CN" sz="1200" b="1" dirty="0">
              <a:solidFill>
                <a:schemeClr val="bg1"/>
              </a:solidFill>
              <a:latin typeface="TP-Link Aktiv" panose="020B0504020202020204" pitchFamily="34" charset="0"/>
              <a:cs typeface="TP-Link Aktiv" panose="020B0504020202020204" pitchFamily="34" charset="0"/>
            </a:endParaRPr>
          </a:p>
        </p:txBody>
      </p:sp>
      <p:grpSp>
        <p:nvGrpSpPr>
          <p:cNvPr id="2" name="组合 1">
            <a:extLst>
              <a:ext uri="{FF2B5EF4-FFF2-40B4-BE49-F238E27FC236}">
                <a16:creationId xmlns:a16="http://schemas.microsoft.com/office/drawing/2014/main" id="{C67EA84E-6748-463C-9E73-AFB88A8B839B}"/>
              </a:ext>
            </a:extLst>
          </p:cNvPr>
          <p:cNvGrpSpPr/>
          <p:nvPr/>
        </p:nvGrpSpPr>
        <p:grpSpPr>
          <a:xfrm>
            <a:off x="-4841" y="3642466"/>
            <a:ext cx="9145932" cy="1501034"/>
            <a:chOff x="-6455" y="4856620"/>
            <a:chExt cx="12194576" cy="2001379"/>
          </a:xfrm>
        </p:grpSpPr>
        <p:sp>
          <p:nvSpPr>
            <p:cNvPr id="18" name="矩形 17">
              <a:extLst>
                <a:ext uri="{FF2B5EF4-FFF2-40B4-BE49-F238E27FC236}">
                  <a16:creationId xmlns:a16="http://schemas.microsoft.com/office/drawing/2014/main" id="{F830D68E-88F2-462D-8E22-4CF648331915}"/>
                </a:ext>
              </a:extLst>
            </p:cNvPr>
            <p:cNvSpPr/>
            <p:nvPr/>
          </p:nvSpPr>
          <p:spPr>
            <a:xfrm>
              <a:off x="8119563" y="6717376"/>
              <a:ext cx="4068000" cy="140623"/>
            </a:xfrm>
            <a:prstGeom prst="rect">
              <a:avLst/>
            </a:prstGeom>
            <a:solidFill>
              <a:srgbClr val="007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矩形 10">
              <a:extLst>
                <a:ext uri="{FF2B5EF4-FFF2-40B4-BE49-F238E27FC236}">
                  <a16:creationId xmlns:a16="http://schemas.microsoft.com/office/drawing/2014/main" id="{DF6ADB5A-1A27-443A-9476-7F1F44F6BBE3}"/>
                </a:ext>
              </a:extLst>
            </p:cNvPr>
            <p:cNvSpPr/>
            <p:nvPr/>
          </p:nvSpPr>
          <p:spPr>
            <a:xfrm>
              <a:off x="-6455" y="6717376"/>
              <a:ext cx="4068000" cy="140623"/>
            </a:xfrm>
            <a:prstGeom prst="rect">
              <a:avLst/>
            </a:prstGeom>
            <a:solidFill>
              <a:srgbClr val="003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6" name="图片 15">
              <a:extLst>
                <a:ext uri="{FF2B5EF4-FFF2-40B4-BE49-F238E27FC236}">
                  <a16:creationId xmlns:a16="http://schemas.microsoft.com/office/drawing/2014/main" id="{8D0F6187-1A05-417A-9902-E332C06F865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79" y="4856620"/>
              <a:ext cx="12192000" cy="1860757"/>
            </a:xfrm>
            <a:prstGeom prst="rect">
              <a:avLst/>
            </a:prstGeom>
          </p:spPr>
        </p:pic>
        <p:sp>
          <p:nvSpPr>
            <p:cNvPr id="17" name="矩形 16">
              <a:extLst>
                <a:ext uri="{FF2B5EF4-FFF2-40B4-BE49-F238E27FC236}">
                  <a16:creationId xmlns:a16="http://schemas.microsoft.com/office/drawing/2014/main" id="{394ADE64-C5F2-4085-B943-5EF158F6B020}"/>
                </a:ext>
              </a:extLst>
            </p:cNvPr>
            <p:cNvSpPr/>
            <p:nvPr/>
          </p:nvSpPr>
          <p:spPr>
            <a:xfrm>
              <a:off x="4060131" y="6717376"/>
              <a:ext cx="4068000" cy="140623"/>
            </a:xfrm>
            <a:prstGeom prst="rect">
              <a:avLst/>
            </a:prstGeom>
            <a:solidFill>
              <a:srgbClr val="005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2" name="文本框 35">
            <a:extLst>
              <a:ext uri="{FF2B5EF4-FFF2-40B4-BE49-F238E27FC236}">
                <a16:creationId xmlns:a16="http://schemas.microsoft.com/office/drawing/2014/main" id="{0A158163-F08B-F841-8C2B-B36390FED87E}"/>
              </a:ext>
            </a:extLst>
          </p:cNvPr>
          <p:cNvSpPr txBox="1"/>
          <p:nvPr/>
        </p:nvSpPr>
        <p:spPr>
          <a:xfrm>
            <a:off x="502074" y="3747531"/>
            <a:ext cx="2037169" cy="332399"/>
          </a:xfrm>
          <a:prstGeom prst="rect">
            <a:avLst/>
          </a:prstGeom>
          <a:solidFill>
            <a:srgbClr val="003944"/>
          </a:solidFill>
        </p:spPr>
        <p:txBody>
          <a:bodyPr wrap="square" rtlCol="0" anchor="t">
            <a:spAutoFit/>
          </a:bodyPr>
          <a:lstStyle/>
          <a:p>
            <a:pPr algn="ctr">
              <a:lnSpc>
                <a:spcPct val="140000"/>
              </a:lnSpc>
            </a:pPr>
            <a:r>
              <a:rPr lang="ru-RU" altLang="zh-CN" sz="1200" dirty="0">
                <a:solidFill>
                  <a:schemeClr val="bg1"/>
                </a:solidFill>
                <a:latin typeface="TP-Link Aktiv" panose="020B0504020202020204" pitchFamily="34" charset="0"/>
                <a:cs typeface="TP-Link Aktiv" panose="020B0504020202020204" pitchFamily="34" charset="0"/>
              </a:rPr>
              <a:t>Повышенная емкость</a:t>
            </a:r>
            <a:endParaRPr lang="en-US" altLang="zh-CN" sz="1200" dirty="0">
              <a:solidFill>
                <a:schemeClr val="bg1"/>
              </a:solidFill>
              <a:latin typeface="TP-Link Aktiv" panose="020B0504020202020204" pitchFamily="34" charset="0"/>
              <a:cs typeface="TP-Link Aktiv" panose="020B0504020202020204" pitchFamily="34" charset="0"/>
            </a:endParaRPr>
          </a:p>
        </p:txBody>
      </p:sp>
      <p:sp>
        <p:nvSpPr>
          <p:cNvPr id="19" name="文本框 35">
            <a:extLst>
              <a:ext uri="{FF2B5EF4-FFF2-40B4-BE49-F238E27FC236}">
                <a16:creationId xmlns:a16="http://schemas.microsoft.com/office/drawing/2014/main" id="{FD91C65F-F8C3-4941-9F3D-626E5B412EC0}"/>
              </a:ext>
            </a:extLst>
          </p:cNvPr>
          <p:cNvSpPr txBox="1"/>
          <p:nvPr/>
        </p:nvSpPr>
        <p:spPr>
          <a:xfrm>
            <a:off x="3197800" y="3747531"/>
            <a:ext cx="2742581" cy="332399"/>
          </a:xfrm>
          <a:prstGeom prst="rect">
            <a:avLst/>
          </a:prstGeom>
          <a:solidFill>
            <a:srgbClr val="005564"/>
          </a:solidFill>
        </p:spPr>
        <p:txBody>
          <a:bodyPr wrap="square" rtlCol="0" anchor="t">
            <a:spAutoFit/>
          </a:bodyPr>
          <a:lstStyle/>
          <a:p>
            <a:pPr algn="ctr">
              <a:lnSpc>
                <a:spcPct val="140000"/>
              </a:lnSpc>
            </a:pPr>
            <a:r>
              <a:rPr lang="ru-RU" altLang="zh-CN" sz="1200" dirty="0">
                <a:solidFill>
                  <a:schemeClr val="bg1"/>
                </a:solidFill>
                <a:latin typeface="TP-Link Aktiv" panose="020B0504020202020204" pitchFamily="34" charset="0"/>
                <a:cs typeface="TP-Link Aktiv" panose="020B0504020202020204" pitchFamily="34" charset="0"/>
              </a:rPr>
              <a:t>Улучшенная производительность</a:t>
            </a:r>
            <a:endParaRPr lang="en-US" altLang="zh-CN" sz="1200" dirty="0">
              <a:solidFill>
                <a:schemeClr val="bg1"/>
              </a:solidFill>
              <a:latin typeface="TP-Link Aktiv" panose="020B0504020202020204" pitchFamily="34" charset="0"/>
              <a:cs typeface="TP-Link Aktiv" panose="020B0504020202020204" pitchFamily="34" charset="0"/>
            </a:endParaRPr>
          </a:p>
        </p:txBody>
      </p:sp>
      <p:sp>
        <p:nvSpPr>
          <p:cNvPr id="20" name="文本框 35">
            <a:extLst>
              <a:ext uri="{FF2B5EF4-FFF2-40B4-BE49-F238E27FC236}">
                <a16:creationId xmlns:a16="http://schemas.microsoft.com/office/drawing/2014/main" id="{DA109F03-D777-7D4E-B922-F53E2A6EF66A}"/>
              </a:ext>
            </a:extLst>
          </p:cNvPr>
          <p:cNvSpPr txBox="1"/>
          <p:nvPr/>
        </p:nvSpPr>
        <p:spPr>
          <a:xfrm>
            <a:off x="6243882" y="3747531"/>
            <a:ext cx="2742581" cy="332399"/>
          </a:xfrm>
          <a:prstGeom prst="rect">
            <a:avLst/>
          </a:prstGeom>
          <a:solidFill>
            <a:srgbClr val="017D94"/>
          </a:solidFill>
        </p:spPr>
        <p:txBody>
          <a:bodyPr wrap="square" rtlCol="0" anchor="t">
            <a:spAutoFit/>
          </a:bodyPr>
          <a:lstStyle/>
          <a:p>
            <a:pPr algn="ctr">
              <a:lnSpc>
                <a:spcPct val="140000"/>
              </a:lnSpc>
            </a:pPr>
            <a:r>
              <a:rPr lang="ru-RU" altLang="zh-CN" sz="1200" dirty="0">
                <a:solidFill>
                  <a:schemeClr val="bg1"/>
                </a:solidFill>
                <a:latin typeface="TP-Link Aktiv" panose="020B0504020202020204" pitchFamily="34" charset="0"/>
                <a:cs typeface="TP-Link Aktiv" panose="020B0504020202020204" pitchFamily="34" charset="0"/>
              </a:rPr>
              <a:t>Превосходная эффективность</a:t>
            </a:r>
            <a:endParaRPr lang="en-US" altLang="zh-CN" sz="1200" dirty="0">
              <a:solidFill>
                <a:schemeClr val="bg1"/>
              </a:solidFill>
              <a:latin typeface="TP-Link Aktiv" panose="020B0504020202020204" pitchFamily="34" charset="0"/>
              <a:cs typeface="TP-Link Aktiv" panose="020B0504020202020204" pitchFamily="34" charset="0"/>
            </a:endParaRPr>
          </a:p>
        </p:txBody>
      </p:sp>
    </p:spTree>
    <p:extLst>
      <p:ext uri="{BB962C8B-B14F-4D97-AF65-F5344CB8AC3E}">
        <p14:creationId xmlns:p14="http://schemas.microsoft.com/office/powerpoint/2010/main" val="7508865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9" name="直接连接符 258">
            <a:extLst>
              <a:ext uri="{FF2B5EF4-FFF2-40B4-BE49-F238E27FC236}">
                <a16:creationId xmlns:a16="http://schemas.microsoft.com/office/drawing/2014/main" id="{A5859B05-52E4-4E50-B171-F7F916D2B7C4}"/>
              </a:ext>
            </a:extLst>
          </p:cNvPr>
          <p:cNvCxnSpPr/>
          <p:nvPr/>
        </p:nvCxnSpPr>
        <p:spPr>
          <a:xfrm>
            <a:off x="309875" y="700088"/>
            <a:ext cx="860430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65946" y="956382"/>
            <a:ext cx="480060" cy="368797"/>
          </a:xfrm>
          <a:prstGeom prst="rect">
            <a:avLst/>
          </a:prstGeom>
        </p:spPr>
      </p:pic>
      <p:pic>
        <p:nvPicPr>
          <p:cNvPr id="18" name="图片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76261" y="956382"/>
            <a:ext cx="480060" cy="368797"/>
          </a:xfrm>
          <a:prstGeom prst="rect">
            <a:avLst/>
          </a:prstGeom>
        </p:spPr>
      </p:pic>
      <p:pic>
        <p:nvPicPr>
          <p:cNvPr id="51" name="图片 50">
            <a:extLst>
              <a:ext uri="{FF2B5EF4-FFF2-40B4-BE49-F238E27FC236}">
                <a16:creationId xmlns:a16="http://schemas.microsoft.com/office/drawing/2014/main" id="{EBC39F51-255B-4CB2-ABC2-DA5BE94376A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944950">
            <a:off x="1913104" y="2336795"/>
            <a:ext cx="172886" cy="464104"/>
          </a:xfrm>
          <a:prstGeom prst="rect">
            <a:avLst/>
          </a:prstGeom>
        </p:spPr>
      </p:pic>
      <p:pic>
        <p:nvPicPr>
          <p:cNvPr id="1026" name="Picture 2">
            <a:extLst>
              <a:ext uri="{FF2B5EF4-FFF2-40B4-BE49-F238E27FC236}">
                <a16:creationId xmlns:a16="http://schemas.microsoft.com/office/drawing/2014/main" id="{96DEB768-D80A-461A-B4F5-E0F28E6A912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312218" y="3691962"/>
            <a:ext cx="216082" cy="412539"/>
          </a:xfrm>
          <a:prstGeom prst="rect">
            <a:avLst/>
          </a:prstGeom>
          <a:noFill/>
          <a:extLst>
            <a:ext uri="{909E8E84-426E-40DD-AFC4-6F175D3DCCD1}">
              <a14:hiddenFill xmlns:a14="http://schemas.microsoft.com/office/drawing/2010/main">
                <a:solidFill>
                  <a:srgbClr val="FFFFFF"/>
                </a:solidFill>
              </a14:hiddenFill>
            </a:ext>
          </a:extLst>
        </p:spPr>
      </p:pic>
      <p:pic>
        <p:nvPicPr>
          <p:cNvPr id="133" name="图片 132">
            <a:extLst>
              <a:ext uri="{FF2B5EF4-FFF2-40B4-BE49-F238E27FC236}">
                <a16:creationId xmlns:a16="http://schemas.microsoft.com/office/drawing/2014/main" id="{DFFDAFBD-ED5B-43BF-A793-C130B2EE35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2187" y="956382"/>
            <a:ext cx="480060" cy="368797"/>
          </a:xfrm>
          <a:prstGeom prst="rect">
            <a:avLst/>
          </a:prstGeom>
        </p:spPr>
      </p:pic>
      <p:sp>
        <p:nvSpPr>
          <p:cNvPr id="8" name="文本框 7"/>
          <p:cNvSpPr txBox="1"/>
          <p:nvPr/>
        </p:nvSpPr>
        <p:spPr>
          <a:xfrm>
            <a:off x="3761180" y="1150920"/>
            <a:ext cx="810000" cy="196208"/>
          </a:xfrm>
          <a:prstGeom prst="rect">
            <a:avLst/>
          </a:prstGeom>
          <a:noFill/>
        </p:spPr>
        <p:txBody>
          <a:bodyPr wrap="square" rtlCol="0" anchor="t">
            <a:noAutofit/>
          </a:bodyPr>
          <a:lstStyle/>
          <a:p>
            <a:r>
              <a:rPr lang="zh-CN" altLang="en-US" sz="825" b="1" dirty="0">
                <a:solidFill>
                  <a:srgbClr val="005564"/>
                </a:solidFill>
                <a:latin typeface="Arial" panose="020B0604020202020204" pitchFamily="34" charset="0"/>
                <a:ea typeface="TP-Link Aktiv" panose="020B0504020202020204" pitchFamily="34" charset="0"/>
                <a:cs typeface="Arial" panose="020B0604020202020204" pitchFamily="34" charset="0"/>
              </a:rPr>
              <a:t>EAP660 </a:t>
            </a:r>
            <a:r>
              <a:rPr lang="zh-CN" altLang="en-US" sz="900" b="1" dirty="0">
                <a:solidFill>
                  <a:srgbClr val="FFCB00"/>
                </a:solidFill>
                <a:latin typeface="Arial" panose="020B0604020202020204" pitchFamily="34" charset="0"/>
                <a:cs typeface="Arial" panose="020B0604020202020204" pitchFamily="34" charset="0"/>
              </a:rPr>
              <a:t>HD</a:t>
            </a:r>
            <a:endParaRPr lang="en-US" altLang="zh-CN" sz="900" b="1" dirty="0">
              <a:solidFill>
                <a:srgbClr val="FFCB00"/>
              </a:solidFill>
              <a:latin typeface="Arial" panose="020B0604020202020204" pitchFamily="34" charset="0"/>
              <a:cs typeface="Arial" panose="020B0604020202020204" pitchFamily="34" charset="0"/>
            </a:endParaRPr>
          </a:p>
        </p:txBody>
      </p:sp>
      <p:sp>
        <p:nvSpPr>
          <p:cNvPr id="12" name="文本框 11"/>
          <p:cNvSpPr txBox="1"/>
          <p:nvPr/>
        </p:nvSpPr>
        <p:spPr>
          <a:xfrm>
            <a:off x="3204564" y="1337142"/>
            <a:ext cx="1413485" cy="276999"/>
          </a:xfrm>
          <a:prstGeom prst="rect">
            <a:avLst/>
          </a:prstGeom>
          <a:noFill/>
        </p:spPr>
        <p:txBody>
          <a:bodyPr wrap="square" rtlCol="0" anchor="t">
            <a:spAutoFit/>
          </a:bodyPr>
          <a:lstStyle/>
          <a:p>
            <a:r>
              <a:rPr lang="en-US" altLang="zh-CN" sz="600" dirty="0">
                <a:solidFill>
                  <a:srgbClr val="005267"/>
                </a:solidFill>
                <a:latin typeface="Arial" panose="020B0604020202020204" pitchFamily="34" charset="0"/>
                <a:cs typeface="Arial" panose="020B0604020202020204" pitchFamily="34" charset="0"/>
              </a:rPr>
              <a:t>AX3600 Wireless Dual-Band Multi-Gigabit Ceiling Mount Access Point</a:t>
            </a:r>
          </a:p>
        </p:txBody>
      </p:sp>
      <p:sp>
        <p:nvSpPr>
          <p:cNvPr id="13" name="文本框 12"/>
          <p:cNvSpPr txBox="1"/>
          <p:nvPr/>
        </p:nvSpPr>
        <p:spPr>
          <a:xfrm>
            <a:off x="6228081" y="1337141"/>
            <a:ext cx="1402190" cy="276999"/>
          </a:xfrm>
          <a:prstGeom prst="rect">
            <a:avLst/>
          </a:prstGeom>
          <a:noFill/>
        </p:spPr>
        <p:txBody>
          <a:bodyPr wrap="square" rtlCol="0" anchor="t">
            <a:spAutoFit/>
          </a:bodyPr>
          <a:lstStyle/>
          <a:p>
            <a:r>
              <a:rPr lang="en-US" altLang="zh-CN" sz="600" dirty="0">
                <a:solidFill>
                  <a:srgbClr val="005267"/>
                </a:solidFill>
                <a:latin typeface="Arial" panose="020B0604020202020204" pitchFamily="34" charset="0"/>
                <a:cs typeface="Arial" panose="020B0604020202020204" pitchFamily="34" charset="0"/>
              </a:rPr>
              <a:t>AX1800 Ceiling Mount Wi-Fi 6 Access Point</a:t>
            </a:r>
          </a:p>
        </p:txBody>
      </p:sp>
      <p:sp>
        <p:nvSpPr>
          <p:cNvPr id="11" name="标题 10">
            <a:extLst>
              <a:ext uri="{FF2B5EF4-FFF2-40B4-BE49-F238E27FC236}">
                <a16:creationId xmlns:a16="http://schemas.microsoft.com/office/drawing/2014/main" id="{BE1CA7E6-F023-462E-9117-BC310C5AE47D}"/>
              </a:ext>
            </a:extLst>
          </p:cNvPr>
          <p:cNvSpPr>
            <a:spLocks noGrp="1"/>
          </p:cNvSpPr>
          <p:nvPr>
            <p:ph type="title"/>
          </p:nvPr>
        </p:nvSpPr>
        <p:spPr>
          <a:xfrm>
            <a:off x="734046" y="319564"/>
            <a:ext cx="8184926" cy="280184"/>
          </a:xfrm>
        </p:spPr>
        <p:txBody>
          <a:bodyPr/>
          <a:lstStyle/>
          <a:p>
            <a:r>
              <a:rPr lang="ru-RU" altLang="zh-CN" dirty="0"/>
              <a:t>Семейство точек доступа </a:t>
            </a:r>
            <a:r>
              <a:rPr lang="en-US" altLang="zh-CN" dirty="0"/>
              <a:t>Omada Wi-Fi 6</a:t>
            </a:r>
            <a:endParaRPr lang="zh-CN" altLang="en-US" dirty="0"/>
          </a:p>
        </p:txBody>
      </p:sp>
      <p:sp>
        <p:nvSpPr>
          <p:cNvPr id="15" name="灯片编号占位符 14">
            <a:extLst>
              <a:ext uri="{FF2B5EF4-FFF2-40B4-BE49-F238E27FC236}">
                <a16:creationId xmlns:a16="http://schemas.microsoft.com/office/drawing/2014/main" id="{1B115653-8D30-2445-A6EA-374E427993C9}"/>
              </a:ext>
            </a:extLst>
          </p:cNvPr>
          <p:cNvSpPr>
            <a:spLocks noGrp="1"/>
          </p:cNvSpPr>
          <p:nvPr>
            <p:ph type="sldNum" sz="quarter" idx="12"/>
          </p:nvPr>
        </p:nvSpPr>
        <p:spPr/>
        <p:txBody>
          <a:bodyPr/>
          <a:lstStyle/>
          <a:p>
            <a:fld id="{8045E168-1219-CD4A-80ED-4291B526AB8C}" type="slidenum">
              <a:rPr kumimoji="1" lang="zh-CN" altLang="en-US" smtClean="0"/>
              <a:t>34</a:t>
            </a:fld>
            <a:endParaRPr kumimoji="1" lang="zh-CN" altLang="en-US" dirty="0"/>
          </a:p>
        </p:txBody>
      </p:sp>
      <p:sp>
        <p:nvSpPr>
          <p:cNvPr id="39" name="文本框 38"/>
          <p:cNvSpPr txBox="1"/>
          <p:nvPr/>
        </p:nvSpPr>
        <p:spPr>
          <a:xfrm>
            <a:off x="6753842" y="1150920"/>
            <a:ext cx="810000" cy="196208"/>
          </a:xfrm>
          <a:prstGeom prst="rect">
            <a:avLst/>
          </a:prstGeom>
          <a:noFill/>
        </p:spPr>
        <p:txBody>
          <a:bodyPr wrap="square" rtlCol="0" anchor="t">
            <a:noAutofit/>
          </a:bodyPr>
          <a:lstStyle/>
          <a:p>
            <a:r>
              <a:rPr lang="zh-CN" altLang="en-US" sz="825" b="1" dirty="0">
                <a:solidFill>
                  <a:srgbClr val="005564"/>
                </a:solidFill>
                <a:latin typeface="Arial" panose="020B0604020202020204" pitchFamily="34" charset="0"/>
                <a:ea typeface="TP-Link Aktiv" panose="020B0504020202020204" pitchFamily="34" charset="0"/>
                <a:cs typeface="Arial" panose="020B0604020202020204" pitchFamily="34" charset="0"/>
                <a:sym typeface="+mn-ea"/>
              </a:rPr>
              <a:t>EAP6</a:t>
            </a:r>
            <a:r>
              <a:rPr lang="en-US" altLang="zh-CN" sz="825" b="1" dirty="0">
                <a:solidFill>
                  <a:srgbClr val="005564"/>
                </a:solidFill>
                <a:latin typeface="Arial" panose="020B0604020202020204" pitchFamily="34" charset="0"/>
                <a:ea typeface="TP-Link Aktiv" panose="020B0504020202020204" pitchFamily="34" charset="0"/>
                <a:cs typeface="Arial" panose="020B0604020202020204" pitchFamily="34" charset="0"/>
                <a:sym typeface="+mn-ea"/>
              </a:rPr>
              <a:t>20</a:t>
            </a:r>
            <a:r>
              <a:rPr lang="zh-CN" altLang="en-US" sz="825" b="1" dirty="0">
                <a:solidFill>
                  <a:srgbClr val="005564"/>
                </a:solidFill>
                <a:latin typeface="Arial" panose="020B0604020202020204" pitchFamily="34" charset="0"/>
                <a:ea typeface="TP-Link Aktiv" panose="020B0504020202020204" pitchFamily="34" charset="0"/>
                <a:cs typeface="Arial" panose="020B0604020202020204" pitchFamily="34" charset="0"/>
                <a:sym typeface="+mn-ea"/>
              </a:rPr>
              <a:t> </a:t>
            </a:r>
            <a:r>
              <a:rPr lang="zh-CN" altLang="en-US" sz="900" b="1" dirty="0">
                <a:solidFill>
                  <a:srgbClr val="FFCB00"/>
                </a:solidFill>
                <a:latin typeface="Arial" panose="020B0604020202020204" pitchFamily="34" charset="0"/>
                <a:cs typeface="Arial" panose="020B0604020202020204" pitchFamily="34" charset="0"/>
                <a:sym typeface="+mn-ea"/>
              </a:rPr>
              <a:t>HD</a:t>
            </a:r>
            <a:endParaRPr lang="en-US" altLang="zh-CN" sz="900" b="1" dirty="0">
              <a:solidFill>
                <a:srgbClr val="FFCB00"/>
              </a:solidFill>
              <a:latin typeface="Arial" panose="020B0604020202020204" pitchFamily="34" charset="0"/>
              <a:cs typeface="Arial" panose="020B0604020202020204" pitchFamily="34" charset="0"/>
              <a:sym typeface="+mn-ea"/>
            </a:endParaRPr>
          </a:p>
        </p:txBody>
      </p:sp>
      <p:sp>
        <p:nvSpPr>
          <p:cNvPr id="30" name="文本框 29">
            <a:extLst>
              <a:ext uri="{FF2B5EF4-FFF2-40B4-BE49-F238E27FC236}">
                <a16:creationId xmlns:a16="http://schemas.microsoft.com/office/drawing/2014/main" id="{84E05808-872A-4932-9701-BEAC93959768}"/>
              </a:ext>
            </a:extLst>
          </p:cNvPr>
          <p:cNvSpPr txBox="1"/>
          <p:nvPr/>
        </p:nvSpPr>
        <p:spPr>
          <a:xfrm>
            <a:off x="1740506" y="1337142"/>
            <a:ext cx="1213841" cy="276999"/>
          </a:xfrm>
          <a:prstGeom prst="rect">
            <a:avLst/>
          </a:prstGeom>
          <a:noFill/>
        </p:spPr>
        <p:txBody>
          <a:bodyPr wrap="square" rtlCol="0" anchor="t">
            <a:spAutoFit/>
          </a:bodyPr>
          <a:lstStyle/>
          <a:p>
            <a:r>
              <a:rPr lang="en-US" altLang="zh-CN" sz="600" dirty="0">
                <a:solidFill>
                  <a:srgbClr val="005267"/>
                </a:solidFill>
                <a:latin typeface="Arial" panose="020B0604020202020204" pitchFamily="34" charset="0"/>
                <a:cs typeface="Arial" panose="020B0604020202020204" pitchFamily="34" charset="0"/>
              </a:rPr>
              <a:t>AX5400 Ceiling Mount Wi-Fi 6 Access Point</a:t>
            </a:r>
          </a:p>
        </p:txBody>
      </p:sp>
      <p:pic>
        <p:nvPicPr>
          <p:cNvPr id="36" name="图片 35">
            <a:extLst>
              <a:ext uri="{FF2B5EF4-FFF2-40B4-BE49-F238E27FC236}">
                <a16:creationId xmlns:a16="http://schemas.microsoft.com/office/drawing/2014/main" id="{41469F50-E70F-4032-857C-9BAAFEB46D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2668" y="956382"/>
            <a:ext cx="480060" cy="368797"/>
          </a:xfrm>
          <a:prstGeom prst="rect">
            <a:avLst/>
          </a:prstGeom>
        </p:spPr>
      </p:pic>
      <p:sp>
        <p:nvSpPr>
          <p:cNvPr id="46" name="文本框 45">
            <a:extLst>
              <a:ext uri="{FF2B5EF4-FFF2-40B4-BE49-F238E27FC236}">
                <a16:creationId xmlns:a16="http://schemas.microsoft.com/office/drawing/2014/main" id="{075E0FDD-368A-4464-8569-B316C08E8D8A}"/>
              </a:ext>
            </a:extLst>
          </p:cNvPr>
          <p:cNvSpPr txBox="1"/>
          <p:nvPr/>
        </p:nvSpPr>
        <p:spPr>
          <a:xfrm>
            <a:off x="2293441" y="1150920"/>
            <a:ext cx="810000" cy="196208"/>
          </a:xfrm>
          <a:prstGeom prst="rect">
            <a:avLst/>
          </a:prstGeom>
          <a:noFill/>
        </p:spPr>
        <p:txBody>
          <a:bodyPr wrap="square" rtlCol="0" anchor="t">
            <a:noAutofit/>
          </a:bodyPr>
          <a:lstStyle/>
          <a:p>
            <a:r>
              <a:rPr lang="zh-CN" altLang="en-US" sz="825" b="1" dirty="0">
                <a:solidFill>
                  <a:srgbClr val="005564"/>
                </a:solidFill>
                <a:latin typeface="Arial" panose="020B0604020202020204" pitchFamily="34" charset="0"/>
                <a:ea typeface="TP-Link Aktiv" panose="020B0504020202020204" pitchFamily="34" charset="0"/>
                <a:cs typeface="Arial" panose="020B0604020202020204" pitchFamily="34" charset="0"/>
                <a:sym typeface="+mn-ea"/>
              </a:rPr>
              <a:t>EAP6</a:t>
            </a:r>
            <a:r>
              <a:rPr lang="en-US" altLang="zh-CN" sz="825" b="1" dirty="0">
                <a:solidFill>
                  <a:srgbClr val="005564"/>
                </a:solidFill>
                <a:latin typeface="Arial" panose="020B0604020202020204" pitchFamily="34" charset="0"/>
                <a:ea typeface="TP-Link Aktiv" panose="020B0504020202020204" pitchFamily="34" charset="0"/>
                <a:cs typeface="Arial" panose="020B0604020202020204" pitchFamily="34" charset="0"/>
                <a:sym typeface="+mn-ea"/>
              </a:rPr>
              <a:t>70*</a:t>
            </a:r>
          </a:p>
        </p:txBody>
      </p:sp>
      <p:cxnSp>
        <p:nvCxnSpPr>
          <p:cNvPr id="9" name="直接连接符 8">
            <a:extLst>
              <a:ext uri="{FF2B5EF4-FFF2-40B4-BE49-F238E27FC236}">
                <a16:creationId xmlns:a16="http://schemas.microsoft.com/office/drawing/2014/main" id="{5E697304-955C-4782-BD61-3EEF2CD66593}"/>
              </a:ext>
            </a:extLst>
          </p:cNvPr>
          <p:cNvCxnSpPr>
            <a:cxnSpLocks/>
          </p:cNvCxnSpPr>
          <p:nvPr/>
        </p:nvCxnSpPr>
        <p:spPr>
          <a:xfrm>
            <a:off x="309875" y="2164215"/>
            <a:ext cx="8797618"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14937B71-4B97-4A9C-A62F-D4C43D14A9BE}"/>
              </a:ext>
            </a:extLst>
          </p:cNvPr>
          <p:cNvCxnSpPr/>
          <p:nvPr/>
        </p:nvCxnSpPr>
        <p:spPr>
          <a:xfrm>
            <a:off x="309875" y="3478121"/>
            <a:ext cx="8797618"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组合 6">
            <a:extLst>
              <a:ext uri="{FF2B5EF4-FFF2-40B4-BE49-F238E27FC236}">
                <a16:creationId xmlns:a16="http://schemas.microsoft.com/office/drawing/2014/main" id="{F7F2B03B-FA54-4CA6-8523-09E0098F91FA}"/>
              </a:ext>
            </a:extLst>
          </p:cNvPr>
          <p:cNvGrpSpPr/>
          <p:nvPr/>
        </p:nvGrpSpPr>
        <p:grpSpPr>
          <a:xfrm>
            <a:off x="1733045" y="1593379"/>
            <a:ext cx="1383100" cy="385432"/>
            <a:chOff x="4123997" y="2368680"/>
            <a:chExt cx="1844133" cy="513909"/>
          </a:xfrm>
        </p:grpSpPr>
        <p:sp>
          <p:nvSpPr>
            <p:cNvPr id="6" name="矩形 5">
              <a:extLst>
                <a:ext uri="{FF2B5EF4-FFF2-40B4-BE49-F238E27FC236}">
                  <a16:creationId xmlns:a16="http://schemas.microsoft.com/office/drawing/2014/main" id="{BEDBE7CC-3929-458C-8046-ABD12BEB384C}"/>
                </a:ext>
              </a:extLst>
            </p:cNvPr>
            <p:cNvSpPr/>
            <p:nvPr/>
          </p:nvSpPr>
          <p:spPr>
            <a:xfrm>
              <a:off x="4593635" y="2421907"/>
              <a:ext cx="548640" cy="93600"/>
            </a:xfrm>
            <a:prstGeom prst="rect">
              <a:avLst/>
            </a:prstGeom>
            <a:solidFill>
              <a:srgbClr val="5BC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2" name="矩形 61">
              <a:extLst>
                <a:ext uri="{FF2B5EF4-FFF2-40B4-BE49-F238E27FC236}">
                  <a16:creationId xmlns:a16="http://schemas.microsoft.com/office/drawing/2014/main" id="{0B6B546F-C6E2-46A4-B92C-DCC4A2277A7E}"/>
                </a:ext>
              </a:extLst>
            </p:cNvPr>
            <p:cNvSpPr/>
            <p:nvPr/>
          </p:nvSpPr>
          <p:spPr>
            <a:xfrm>
              <a:off x="4593635" y="2597262"/>
              <a:ext cx="180000" cy="93600"/>
            </a:xfrm>
            <a:prstGeom prst="rect">
              <a:avLst/>
            </a:prstGeom>
            <a:solidFill>
              <a:srgbClr val="115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3" name="文本框 62">
              <a:extLst>
                <a:ext uri="{FF2B5EF4-FFF2-40B4-BE49-F238E27FC236}">
                  <a16:creationId xmlns:a16="http://schemas.microsoft.com/office/drawing/2014/main" id="{0CBF0B63-AF8C-4FF9-ADA1-45767E9F7A24}"/>
                </a:ext>
              </a:extLst>
            </p:cNvPr>
            <p:cNvSpPr txBox="1"/>
            <p:nvPr/>
          </p:nvSpPr>
          <p:spPr>
            <a:xfrm>
              <a:off x="4123997" y="2368680"/>
              <a:ext cx="554319"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5 GHz</a:t>
              </a:r>
            </a:p>
          </p:txBody>
        </p:sp>
        <p:sp>
          <p:nvSpPr>
            <p:cNvPr id="65" name="文本框 64">
              <a:extLst>
                <a:ext uri="{FF2B5EF4-FFF2-40B4-BE49-F238E27FC236}">
                  <a16:creationId xmlns:a16="http://schemas.microsoft.com/office/drawing/2014/main" id="{315ECCDE-9878-488E-A79A-BD5186E0C7C9}"/>
                </a:ext>
              </a:extLst>
            </p:cNvPr>
            <p:cNvSpPr txBox="1"/>
            <p:nvPr/>
          </p:nvSpPr>
          <p:spPr>
            <a:xfrm>
              <a:off x="4123997" y="2544035"/>
              <a:ext cx="554319" cy="338554"/>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2.4 GHz</a:t>
              </a:r>
            </a:p>
          </p:txBody>
        </p:sp>
        <p:sp>
          <p:nvSpPr>
            <p:cNvPr id="66" name="文本框 65">
              <a:extLst>
                <a:ext uri="{FF2B5EF4-FFF2-40B4-BE49-F238E27FC236}">
                  <a16:creationId xmlns:a16="http://schemas.microsoft.com/office/drawing/2014/main" id="{2E1EDB5E-FA86-4589-B084-C812D9F14359}"/>
                </a:ext>
              </a:extLst>
            </p:cNvPr>
            <p:cNvSpPr txBox="1"/>
            <p:nvPr/>
          </p:nvSpPr>
          <p:spPr>
            <a:xfrm>
              <a:off x="5088655" y="2368680"/>
              <a:ext cx="879475"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4× 1201 Mbps</a:t>
              </a:r>
            </a:p>
          </p:txBody>
        </p:sp>
        <p:sp>
          <p:nvSpPr>
            <p:cNvPr id="68" name="文本框 67">
              <a:extLst>
                <a:ext uri="{FF2B5EF4-FFF2-40B4-BE49-F238E27FC236}">
                  <a16:creationId xmlns:a16="http://schemas.microsoft.com/office/drawing/2014/main" id="{AE12C7E8-404B-486A-B35D-C77DB3A6F777}"/>
                </a:ext>
              </a:extLst>
            </p:cNvPr>
            <p:cNvSpPr txBox="1"/>
            <p:nvPr/>
          </p:nvSpPr>
          <p:spPr>
            <a:xfrm>
              <a:off x="5088655" y="2549525"/>
              <a:ext cx="879475"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2× 287 Mbps</a:t>
              </a:r>
            </a:p>
          </p:txBody>
        </p:sp>
      </p:grpSp>
      <p:sp>
        <p:nvSpPr>
          <p:cNvPr id="61" name="文本框 60">
            <a:extLst>
              <a:ext uri="{FF2B5EF4-FFF2-40B4-BE49-F238E27FC236}">
                <a16:creationId xmlns:a16="http://schemas.microsoft.com/office/drawing/2014/main" id="{1E1C449A-A432-46EE-9556-DDC15B15FF21}"/>
              </a:ext>
            </a:extLst>
          </p:cNvPr>
          <p:cNvSpPr txBox="1"/>
          <p:nvPr/>
        </p:nvSpPr>
        <p:spPr>
          <a:xfrm>
            <a:off x="980302" y="4846141"/>
            <a:ext cx="3485006" cy="192938"/>
          </a:xfrm>
          <a:prstGeom prst="rect">
            <a:avLst/>
          </a:prstGeom>
          <a:ln>
            <a:noFill/>
          </a:ln>
        </p:spPr>
        <p:txBody>
          <a:bodyPr vert="horz" wrap="square" rtlCol="0">
            <a:spAutoFit/>
          </a:bodyPr>
          <a:lstStyle>
            <a:defPPr>
              <a:defRPr lang="zh-CN"/>
            </a:defPPr>
            <a:lvl1pPr>
              <a:lnSpc>
                <a:spcPct val="120000"/>
              </a:lnSpc>
              <a:defRPr kumimoji="1" sz="800">
                <a:solidFill>
                  <a:schemeClr val="tx1">
                    <a:lumMod val="50000"/>
                    <a:lumOff val="50000"/>
                  </a:schemeClr>
                </a:solidFill>
                <a:latin typeface="Arial" panose="020B0604020202020204" pitchFamily="34" charset="0"/>
                <a:cs typeface="Arial" panose="020B0604020202020204" pitchFamily="34" charset="0"/>
              </a:defRPr>
            </a:lvl1pPr>
          </a:lstStyle>
          <a:p>
            <a:pPr marL="135731" indent="-135731"/>
            <a:r>
              <a:rPr lang="en-US" altLang="zh-CN" sz="600" dirty="0"/>
              <a:t>*These products are being developed. Design sketches for reference only.</a:t>
            </a:r>
          </a:p>
        </p:txBody>
      </p:sp>
      <p:sp>
        <p:nvSpPr>
          <p:cNvPr id="131" name="文本框 130">
            <a:extLst>
              <a:ext uri="{FF2B5EF4-FFF2-40B4-BE49-F238E27FC236}">
                <a16:creationId xmlns:a16="http://schemas.microsoft.com/office/drawing/2014/main" id="{E2ECDE5B-7A0A-4870-A8A7-617C407B145A}"/>
              </a:ext>
            </a:extLst>
          </p:cNvPr>
          <p:cNvSpPr txBox="1"/>
          <p:nvPr/>
        </p:nvSpPr>
        <p:spPr>
          <a:xfrm>
            <a:off x="4691916" y="1337142"/>
            <a:ext cx="1195714" cy="276999"/>
          </a:xfrm>
          <a:prstGeom prst="rect">
            <a:avLst/>
          </a:prstGeom>
          <a:noFill/>
        </p:spPr>
        <p:txBody>
          <a:bodyPr wrap="square" rtlCol="0" anchor="t">
            <a:spAutoFit/>
          </a:bodyPr>
          <a:lstStyle/>
          <a:p>
            <a:r>
              <a:rPr lang="en-US" altLang="zh-CN" sz="600" dirty="0">
                <a:solidFill>
                  <a:srgbClr val="005267"/>
                </a:solidFill>
                <a:latin typeface="Arial" panose="020B0604020202020204" pitchFamily="34" charset="0"/>
                <a:cs typeface="Arial" panose="020B0604020202020204" pitchFamily="34" charset="0"/>
              </a:rPr>
              <a:t>AX3000 Ceiling Mount Wi-Fi 6 Access Point</a:t>
            </a:r>
          </a:p>
        </p:txBody>
      </p:sp>
      <p:sp>
        <p:nvSpPr>
          <p:cNvPr id="134" name="文本框 133">
            <a:extLst>
              <a:ext uri="{FF2B5EF4-FFF2-40B4-BE49-F238E27FC236}">
                <a16:creationId xmlns:a16="http://schemas.microsoft.com/office/drawing/2014/main" id="{883FF3D5-E603-4212-861B-A2746C3658AF}"/>
              </a:ext>
            </a:extLst>
          </p:cNvPr>
          <p:cNvSpPr txBox="1"/>
          <p:nvPr/>
        </p:nvSpPr>
        <p:spPr>
          <a:xfrm>
            <a:off x="5220290" y="1150920"/>
            <a:ext cx="810000" cy="196208"/>
          </a:xfrm>
          <a:prstGeom prst="rect">
            <a:avLst/>
          </a:prstGeom>
          <a:noFill/>
        </p:spPr>
        <p:txBody>
          <a:bodyPr wrap="square" rtlCol="0" anchor="t">
            <a:noAutofit/>
          </a:bodyPr>
          <a:lstStyle/>
          <a:p>
            <a:r>
              <a:rPr lang="zh-CN" altLang="en-US" sz="825" b="1" dirty="0">
                <a:solidFill>
                  <a:srgbClr val="005564"/>
                </a:solidFill>
                <a:latin typeface="Arial" panose="020B0604020202020204" pitchFamily="34" charset="0"/>
                <a:ea typeface="TP-Link Aktiv" panose="020B0504020202020204" pitchFamily="34" charset="0"/>
                <a:cs typeface="Arial" panose="020B0604020202020204" pitchFamily="34" charset="0"/>
                <a:sym typeface="+mn-ea"/>
              </a:rPr>
              <a:t>EAP6</a:t>
            </a:r>
            <a:r>
              <a:rPr lang="en-US" altLang="zh-CN" sz="825" b="1" dirty="0">
                <a:solidFill>
                  <a:srgbClr val="005564"/>
                </a:solidFill>
                <a:latin typeface="Arial" panose="020B0604020202020204" pitchFamily="34" charset="0"/>
                <a:ea typeface="TP-Link Aktiv" panose="020B0504020202020204" pitchFamily="34" charset="0"/>
                <a:cs typeface="Arial" panose="020B0604020202020204" pitchFamily="34" charset="0"/>
                <a:sym typeface="+mn-ea"/>
              </a:rPr>
              <a:t>50*</a:t>
            </a:r>
          </a:p>
        </p:txBody>
      </p:sp>
      <p:grpSp>
        <p:nvGrpSpPr>
          <p:cNvPr id="142" name="组合 141">
            <a:extLst>
              <a:ext uri="{FF2B5EF4-FFF2-40B4-BE49-F238E27FC236}">
                <a16:creationId xmlns:a16="http://schemas.microsoft.com/office/drawing/2014/main" id="{B1834531-5E1C-456C-AB76-D580A64BCAF2}"/>
              </a:ext>
            </a:extLst>
          </p:cNvPr>
          <p:cNvGrpSpPr/>
          <p:nvPr/>
        </p:nvGrpSpPr>
        <p:grpSpPr>
          <a:xfrm>
            <a:off x="3222132" y="1593379"/>
            <a:ext cx="1392793" cy="385432"/>
            <a:chOff x="4123997" y="2368680"/>
            <a:chExt cx="1857057" cy="513909"/>
          </a:xfrm>
        </p:grpSpPr>
        <p:sp>
          <p:nvSpPr>
            <p:cNvPr id="143" name="矩形 142">
              <a:extLst>
                <a:ext uri="{FF2B5EF4-FFF2-40B4-BE49-F238E27FC236}">
                  <a16:creationId xmlns:a16="http://schemas.microsoft.com/office/drawing/2014/main" id="{D24AF6D6-0B33-453C-99C1-75876FC3B13A}"/>
                </a:ext>
              </a:extLst>
            </p:cNvPr>
            <p:cNvSpPr/>
            <p:nvPr/>
          </p:nvSpPr>
          <p:spPr>
            <a:xfrm>
              <a:off x="4593635" y="2421907"/>
              <a:ext cx="548640" cy="93600"/>
            </a:xfrm>
            <a:prstGeom prst="rect">
              <a:avLst/>
            </a:prstGeom>
            <a:solidFill>
              <a:srgbClr val="5BC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4" name="矩形 143">
              <a:extLst>
                <a:ext uri="{FF2B5EF4-FFF2-40B4-BE49-F238E27FC236}">
                  <a16:creationId xmlns:a16="http://schemas.microsoft.com/office/drawing/2014/main" id="{0C2F24D0-B770-4279-A908-BE44F534B39F}"/>
                </a:ext>
              </a:extLst>
            </p:cNvPr>
            <p:cNvSpPr/>
            <p:nvPr/>
          </p:nvSpPr>
          <p:spPr>
            <a:xfrm>
              <a:off x="4593635" y="2597262"/>
              <a:ext cx="274320" cy="93600"/>
            </a:xfrm>
            <a:prstGeom prst="rect">
              <a:avLst/>
            </a:prstGeom>
            <a:solidFill>
              <a:srgbClr val="115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5" name="文本框 144">
              <a:extLst>
                <a:ext uri="{FF2B5EF4-FFF2-40B4-BE49-F238E27FC236}">
                  <a16:creationId xmlns:a16="http://schemas.microsoft.com/office/drawing/2014/main" id="{51D43B50-91CE-4178-8E8E-2418219C589F}"/>
                </a:ext>
              </a:extLst>
            </p:cNvPr>
            <p:cNvSpPr txBox="1"/>
            <p:nvPr/>
          </p:nvSpPr>
          <p:spPr>
            <a:xfrm>
              <a:off x="4123997" y="2368680"/>
              <a:ext cx="554319"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5 GHz</a:t>
              </a:r>
            </a:p>
          </p:txBody>
        </p:sp>
        <p:sp>
          <p:nvSpPr>
            <p:cNvPr id="146" name="文本框 145">
              <a:extLst>
                <a:ext uri="{FF2B5EF4-FFF2-40B4-BE49-F238E27FC236}">
                  <a16:creationId xmlns:a16="http://schemas.microsoft.com/office/drawing/2014/main" id="{AE45261C-37E0-42CF-AE1F-B9DA250E2C5E}"/>
                </a:ext>
              </a:extLst>
            </p:cNvPr>
            <p:cNvSpPr txBox="1"/>
            <p:nvPr/>
          </p:nvSpPr>
          <p:spPr>
            <a:xfrm>
              <a:off x="4123997" y="2544035"/>
              <a:ext cx="554319" cy="338554"/>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2.4 GHz</a:t>
              </a:r>
            </a:p>
          </p:txBody>
        </p:sp>
        <p:sp>
          <p:nvSpPr>
            <p:cNvPr id="147" name="文本框 146">
              <a:extLst>
                <a:ext uri="{FF2B5EF4-FFF2-40B4-BE49-F238E27FC236}">
                  <a16:creationId xmlns:a16="http://schemas.microsoft.com/office/drawing/2014/main" id="{90859F60-43EC-463B-9D33-C6039152ED4E}"/>
                </a:ext>
              </a:extLst>
            </p:cNvPr>
            <p:cNvSpPr txBox="1"/>
            <p:nvPr/>
          </p:nvSpPr>
          <p:spPr>
            <a:xfrm>
              <a:off x="5101579" y="2368680"/>
              <a:ext cx="879475"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4× 600 Mbps</a:t>
              </a:r>
            </a:p>
          </p:txBody>
        </p:sp>
        <p:sp>
          <p:nvSpPr>
            <p:cNvPr id="148" name="文本框 147">
              <a:extLst>
                <a:ext uri="{FF2B5EF4-FFF2-40B4-BE49-F238E27FC236}">
                  <a16:creationId xmlns:a16="http://schemas.microsoft.com/office/drawing/2014/main" id="{A12FBD23-18EF-4802-A39C-567632A0D772}"/>
                </a:ext>
              </a:extLst>
            </p:cNvPr>
            <p:cNvSpPr txBox="1"/>
            <p:nvPr/>
          </p:nvSpPr>
          <p:spPr>
            <a:xfrm>
              <a:off x="5101579" y="2549525"/>
              <a:ext cx="879475"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4× 287 Mbps</a:t>
              </a:r>
            </a:p>
          </p:txBody>
        </p:sp>
      </p:grpSp>
      <p:pic>
        <p:nvPicPr>
          <p:cNvPr id="166" name="图片 165">
            <a:extLst>
              <a:ext uri="{FF2B5EF4-FFF2-40B4-BE49-F238E27FC236}">
                <a16:creationId xmlns:a16="http://schemas.microsoft.com/office/drawing/2014/main" id="{8D64390C-0FBC-43EB-8D42-919B1D3225E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07858" y="956381"/>
            <a:ext cx="411480" cy="316112"/>
          </a:xfrm>
          <a:prstGeom prst="rect">
            <a:avLst/>
          </a:prstGeom>
        </p:spPr>
      </p:pic>
      <p:sp>
        <p:nvSpPr>
          <p:cNvPr id="167" name="文本框 166">
            <a:extLst>
              <a:ext uri="{FF2B5EF4-FFF2-40B4-BE49-F238E27FC236}">
                <a16:creationId xmlns:a16="http://schemas.microsoft.com/office/drawing/2014/main" id="{A77EABA9-A59C-4B9A-9459-277390EE9FDF}"/>
              </a:ext>
            </a:extLst>
          </p:cNvPr>
          <p:cNvSpPr txBox="1"/>
          <p:nvPr/>
        </p:nvSpPr>
        <p:spPr>
          <a:xfrm>
            <a:off x="7654732" y="1337142"/>
            <a:ext cx="1197824" cy="276999"/>
          </a:xfrm>
          <a:prstGeom prst="rect">
            <a:avLst/>
          </a:prstGeom>
          <a:noFill/>
        </p:spPr>
        <p:txBody>
          <a:bodyPr wrap="square" rtlCol="0" anchor="t">
            <a:spAutoFit/>
          </a:bodyPr>
          <a:lstStyle/>
          <a:p>
            <a:r>
              <a:rPr lang="en-US" altLang="zh-CN" sz="600" dirty="0">
                <a:solidFill>
                  <a:srgbClr val="005267"/>
                </a:solidFill>
                <a:latin typeface="Arial" panose="020B0604020202020204" pitchFamily="34" charset="0"/>
                <a:cs typeface="Arial" panose="020B0604020202020204" pitchFamily="34" charset="0"/>
              </a:rPr>
              <a:t>AX1800 Ceiling Mount Wi-Fi 6 Access Point</a:t>
            </a:r>
          </a:p>
        </p:txBody>
      </p:sp>
      <p:sp>
        <p:nvSpPr>
          <p:cNvPr id="169" name="文本框 168">
            <a:extLst>
              <a:ext uri="{FF2B5EF4-FFF2-40B4-BE49-F238E27FC236}">
                <a16:creationId xmlns:a16="http://schemas.microsoft.com/office/drawing/2014/main" id="{DD549FBE-1F6E-46C4-B93B-6350C7CF4219}"/>
              </a:ext>
            </a:extLst>
          </p:cNvPr>
          <p:cNvSpPr txBox="1"/>
          <p:nvPr/>
        </p:nvSpPr>
        <p:spPr>
          <a:xfrm>
            <a:off x="8054277" y="1150920"/>
            <a:ext cx="810000" cy="196208"/>
          </a:xfrm>
          <a:prstGeom prst="rect">
            <a:avLst/>
          </a:prstGeom>
          <a:noFill/>
        </p:spPr>
        <p:txBody>
          <a:bodyPr wrap="square" rtlCol="0" anchor="t">
            <a:noAutofit/>
          </a:bodyPr>
          <a:lstStyle/>
          <a:p>
            <a:r>
              <a:rPr lang="zh-CN" altLang="en-US" sz="825" b="1" dirty="0">
                <a:solidFill>
                  <a:srgbClr val="005564"/>
                </a:solidFill>
                <a:latin typeface="Arial" panose="020B0604020202020204" pitchFamily="34" charset="0"/>
                <a:ea typeface="TP-Link Aktiv" panose="020B0504020202020204" pitchFamily="34" charset="0"/>
                <a:cs typeface="Arial" panose="020B0604020202020204" pitchFamily="34" charset="0"/>
                <a:sym typeface="+mn-ea"/>
              </a:rPr>
              <a:t>EAP6</a:t>
            </a:r>
            <a:r>
              <a:rPr lang="en-US" altLang="zh-CN" sz="825" b="1" dirty="0">
                <a:solidFill>
                  <a:srgbClr val="005564"/>
                </a:solidFill>
                <a:latin typeface="Arial" panose="020B0604020202020204" pitchFamily="34" charset="0"/>
                <a:ea typeface="TP-Link Aktiv" panose="020B0504020202020204" pitchFamily="34" charset="0"/>
                <a:cs typeface="Arial" panose="020B0604020202020204" pitchFamily="34" charset="0"/>
                <a:sym typeface="+mn-ea"/>
              </a:rPr>
              <a:t>10</a:t>
            </a:r>
          </a:p>
        </p:txBody>
      </p:sp>
      <p:grpSp>
        <p:nvGrpSpPr>
          <p:cNvPr id="170" name="组合 169">
            <a:extLst>
              <a:ext uri="{FF2B5EF4-FFF2-40B4-BE49-F238E27FC236}">
                <a16:creationId xmlns:a16="http://schemas.microsoft.com/office/drawing/2014/main" id="{2ABB5FC6-C688-4203-951E-9B6DA53510D4}"/>
              </a:ext>
            </a:extLst>
          </p:cNvPr>
          <p:cNvGrpSpPr/>
          <p:nvPr/>
        </p:nvGrpSpPr>
        <p:grpSpPr>
          <a:xfrm>
            <a:off x="7664677" y="1593379"/>
            <a:ext cx="1387027" cy="385432"/>
            <a:chOff x="4132595" y="2368680"/>
            <a:chExt cx="1849369" cy="513909"/>
          </a:xfrm>
        </p:grpSpPr>
        <p:sp>
          <p:nvSpPr>
            <p:cNvPr id="171" name="矩形 170">
              <a:extLst>
                <a:ext uri="{FF2B5EF4-FFF2-40B4-BE49-F238E27FC236}">
                  <a16:creationId xmlns:a16="http://schemas.microsoft.com/office/drawing/2014/main" id="{7991AF10-989B-4A4F-BCC5-FF526F258E07}"/>
                </a:ext>
              </a:extLst>
            </p:cNvPr>
            <p:cNvSpPr/>
            <p:nvPr/>
          </p:nvSpPr>
          <p:spPr>
            <a:xfrm>
              <a:off x="4593635" y="2421907"/>
              <a:ext cx="548640" cy="93600"/>
            </a:xfrm>
            <a:prstGeom prst="rect">
              <a:avLst/>
            </a:prstGeom>
            <a:solidFill>
              <a:srgbClr val="5BC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2" name="矩形 171">
              <a:extLst>
                <a:ext uri="{FF2B5EF4-FFF2-40B4-BE49-F238E27FC236}">
                  <a16:creationId xmlns:a16="http://schemas.microsoft.com/office/drawing/2014/main" id="{0BC482E7-A684-4353-877F-F02C8F7A3177}"/>
                </a:ext>
              </a:extLst>
            </p:cNvPr>
            <p:cNvSpPr/>
            <p:nvPr/>
          </p:nvSpPr>
          <p:spPr>
            <a:xfrm>
              <a:off x="4593635" y="2597262"/>
              <a:ext cx="274320" cy="93600"/>
            </a:xfrm>
            <a:prstGeom prst="rect">
              <a:avLst/>
            </a:prstGeom>
            <a:solidFill>
              <a:srgbClr val="115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3" name="文本框 172">
              <a:extLst>
                <a:ext uri="{FF2B5EF4-FFF2-40B4-BE49-F238E27FC236}">
                  <a16:creationId xmlns:a16="http://schemas.microsoft.com/office/drawing/2014/main" id="{CDF3C6D9-FB82-4630-9291-2458D00022BC}"/>
                </a:ext>
              </a:extLst>
            </p:cNvPr>
            <p:cNvSpPr txBox="1"/>
            <p:nvPr/>
          </p:nvSpPr>
          <p:spPr>
            <a:xfrm>
              <a:off x="4132595" y="2368680"/>
              <a:ext cx="554319"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5 GHz</a:t>
              </a:r>
            </a:p>
          </p:txBody>
        </p:sp>
        <p:sp>
          <p:nvSpPr>
            <p:cNvPr id="174" name="文本框 173">
              <a:extLst>
                <a:ext uri="{FF2B5EF4-FFF2-40B4-BE49-F238E27FC236}">
                  <a16:creationId xmlns:a16="http://schemas.microsoft.com/office/drawing/2014/main" id="{64C579AB-50A2-4BDF-AF07-A8E81D1DEA01}"/>
                </a:ext>
              </a:extLst>
            </p:cNvPr>
            <p:cNvSpPr txBox="1"/>
            <p:nvPr/>
          </p:nvSpPr>
          <p:spPr>
            <a:xfrm>
              <a:off x="4132595" y="2544035"/>
              <a:ext cx="554319" cy="338554"/>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2.4 GHz</a:t>
              </a:r>
            </a:p>
          </p:txBody>
        </p:sp>
        <p:sp>
          <p:nvSpPr>
            <p:cNvPr id="175" name="文本框 174">
              <a:extLst>
                <a:ext uri="{FF2B5EF4-FFF2-40B4-BE49-F238E27FC236}">
                  <a16:creationId xmlns:a16="http://schemas.microsoft.com/office/drawing/2014/main" id="{B187FBEE-96CA-4CB1-8280-A84EE6825BA2}"/>
                </a:ext>
              </a:extLst>
            </p:cNvPr>
            <p:cNvSpPr txBox="1"/>
            <p:nvPr/>
          </p:nvSpPr>
          <p:spPr>
            <a:xfrm>
              <a:off x="5102489" y="2368680"/>
              <a:ext cx="879475"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2× 600 Mbps</a:t>
              </a:r>
            </a:p>
          </p:txBody>
        </p:sp>
        <p:sp>
          <p:nvSpPr>
            <p:cNvPr id="176" name="文本框 175">
              <a:extLst>
                <a:ext uri="{FF2B5EF4-FFF2-40B4-BE49-F238E27FC236}">
                  <a16:creationId xmlns:a16="http://schemas.microsoft.com/office/drawing/2014/main" id="{E3638885-3167-4705-94B9-B680136F72F9}"/>
                </a:ext>
              </a:extLst>
            </p:cNvPr>
            <p:cNvSpPr txBox="1"/>
            <p:nvPr/>
          </p:nvSpPr>
          <p:spPr>
            <a:xfrm>
              <a:off x="5102489" y="2549525"/>
              <a:ext cx="879475"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2× 287 Mbps</a:t>
              </a:r>
            </a:p>
          </p:txBody>
        </p:sp>
      </p:grpSp>
      <p:sp>
        <p:nvSpPr>
          <p:cNvPr id="177" name="文本框 176">
            <a:extLst>
              <a:ext uri="{FF2B5EF4-FFF2-40B4-BE49-F238E27FC236}">
                <a16:creationId xmlns:a16="http://schemas.microsoft.com/office/drawing/2014/main" id="{E2D3AEA0-E7CD-4F56-A12F-7A773B7D628A}"/>
              </a:ext>
            </a:extLst>
          </p:cNvPr>
          <p:cNvSpPr txBox="1"/>
          <p:nvPr/>
        </p:nvSpPr>
        <p:spPr>
          <a:xfrm>
            <a:off x="1747650" y="2878902"/>
            <a:ext cx="1222051" cy="276999"/>
          </a:xfrm>
          <a:prstGeom prst="rect">
            <a:avLst/>
          </a:prstGeom>
          <a:noFill/>
        </p:spPr>
        <p:txBody>
          <a:bodyPr wrap="square" rtlCol="0" anchor="t">
            <a:spAutoFit/>
          </a:bodyPr>
          <a:lstStyle/>
          <a:p>
            <a:r>
              <a:rPr lang="en-US" altLang="zh-CN" sz="600" dirty="0">
                <a:solidFill>
                  <a:srgbClr val="005267"/>
                </a:solidFill>
                <a:latin typeface="Arial" panose="020B0604020202020204" pitchFamily="34" charset="0"/>
                <a:cs typeface="Arial" panose="020B0604020202020204" pitchFamily="34" charset="0"/>
              </a:rPr>
              <a:t>AX5400 Indoor/Outdoor Wi-Fi 6 Access Point</a:t>
            </a:r>
          </a:p>
        </p:txBody>
      </p:sp>
      <p:sp>
        <p:nvSpPr>
          <p:cNvPr id="178" name="文本框 177">
            <a:extLst>
              <a:ext uri="{FF2B5EF4-FFF2-40B4-BE49-F238E27FC236}">
                <a16:creationId xmlns:a16="http://schemas.microsoft.com/office/drawing/2014/main" id="{6FD27851-FE39-448A-A9B9-9895BA7FB5E1}"/>
              </a:ext>
            </a:extLst>
          </p:cNvPr>
          <p:cNvSpPr txBox="1"/>
          <p:nvPr/>
        </p:nvSpPr>
        <p:spPr>
          <a:xfrm>
            <a:off x="2174489" y="2535895"/>
            <a:ext cx="532924" cy="184666"/>
          </a:xfrm>
          <a:prstGeom prst="rect">
            <a:avLst/>
          </a:prstGeom>
          <a:solidFill>
            <a:srgbClr val="4ACBD6"/>
          </a:solidFill>
        </p:spPr>
        <p:txBody>
          <a:bodyPr wrap="square" rtlCol="0">
            <a:spAutoFit/>
          </a:bodyPr>
          <a:lstStyle/>
          <a:p>
            <a:r>
              <a:rPr lang="en-US" altLang="zh-CN" sz="600" dirty="0">
                <a:solidFill>
                  <a:schemeClr val="bg1"/>
                </a:solidFill>
                <a:latin typeface="Arial" panose="020B0604020202020204" pitchFamily="34" charset="0"/>
                <a:cs typeface="Arial" panose="020B0604020202020204" pitchFamily="34" charset="0"/>
              </a:rPr>
              <a:t>2022 Q4</a:t>
            </a:r>
          </a:p>
        </p:txBody>
      </p:sp>
      <p:sp>
        <p:nvSpPr>
          <p:cNvPr id="180" name="文本框 179">
            <a:extLst>
              <a:ext uri="{FF2B5EF4-FFF2-40B4-BE49-F238E27FC236}">
                <a16:creationId xmlns:a16="http://schemas.microsoft.com/office/drawing/2014/main" id="{E46A4740-87FF-4319-99BC-6FC3FE7C2267}"/>
              </a:ext>
            </a:extLst>
          </p:cNvPr>
          <p:cNvSpPr txBox="1"/>
          <p:nvPr/>
        </p:nvSpPr>
        <p:spPr>
          <a:xfrm>
            <a:off x="2109827" y="2692680"/>
            <a:ext cx="1154571" cy="196208"/>
          </a:xfrm>
          <a:prstGeom prst="rect">
            <a:avLst/>
          </a:prstGeom>
          <a:noFill/>
        </p:spPr>
        <p:txBody>
          <a:bodyPr wrap="square" rtlCol="0" anchor="t">
            <a:noAutofit/>
          </a:bodyPr>
          <a:lstStyle/>
          <a:p>
            <a:r>
              <a:rPr lang="en-US" altLang="zh-CN" sz="750" b="1" dirty="0">
                <a:solidFill>
                  <a:srgbClr val="005564"/>
                </a:solidFill>
                <a:latin typeface="Arial" panose="020B0604020202020204" pitchFamily="34" charset="0"/>
                <a:ea typeface="TP-Link Aktiv" panose="020B0504020202020204" pitchFamily="34" charset="0"/>
                <a:cs typeface="Arial" panose="020B0604020202020204" pitchFamily="34" charset="0"/>
                <a:sym typeface="+mn-ea"/>
              </a:rPr>
              <a:t>EAP670-Outdoor </a:t>
            </a:r>
            <a:r>
              <a:rPr lang="en-US" altLang="zh-CN" sz="750" b="1" dirty="0">
                <a:solidFill>
                  <a:srgbClr val="FFCB00"/>
                </a:solidFill>
                <a:latin typeface="Arial" panose="020B0604020202020204" pitchFamily="34" charset="0"/>
                <a:cs typeface="Arial" panose="020B0604020202020204" pitchFamily="34" charset="0"/>
                <a:sym typeface="+mn-ea"/>
              </a:rPr>
              <a:t>HD</a:t>
            </a:r>
            <a:r>
              <a:rPr lang="en-US" altLang="zh-CN" sz="750" b="1" dirty="0">
                <a:solidFill>
                  <a:srgbClr val="005564"/>
                </a:solidFill>
                <a:latin typeface="Arial" panose="020B0604020202020204" pitchFamily="34" charset="0"/>
                <a:ea typeface="TP-Link Aktiv" panose="020B0504020202020204" pitchFamily="34" charset="0"/>
                <a:cs typeface="Arial" panose="020B0604020202020204" pitchFamily="34" charset="0"/>
                <a:sym typeface="+mn-ea"/>
              </a:rPr>
              <a:t>*</a:t>
            </a:r>
          </a:p>
        </p:txBody>
      </p:sp>
      <p:sp>
        <p:nvSpPr>
          <p:cNvPr id="189" name="文本框 188">
            <a:extLst>
              <a:ext uri="{FF2B5EF4-FFF2-40B4-BE49-F238E27FC236}">
                <a16:creationId xmlns:a16="http://schemas.microsoft.com/office/drawing/2014/main" id="{DD847430-B6D7-48FF-85F0-19D5ACE5EF67}"/>
              </a:ext>
            </a:extLst>
          </p:cNvPr>
          <p:cNvSpPr txBox="1"/>
          <p:nvPr/>
        </p:nvSpPr>
        <p:spPr>
          <a:xfrm>
            <a:off x="4691917" y="2878501"/>
            <a:ext cx="1222052" cy="276999"/>
          </a:xfrm>
          <a:prstGeom prst="rect">
            <a:avLst/>
          </a:prstGeom>
          <a:noFill/>
        </p:spPr>
        <p:txBody>
          <a:bodyPr wrap="square" rtlCol="0" anchor="t">
            <a:spAutoFit/>
          </a:bodyPr>
          <a:lstStyle/>
          <a:p>
            <a:r>
              <a:rPr lang="en-US" altLang="zh-CN" sz="600" dirty="0">
                <a:solidFill>
                  <a:srgbClr val="005267"/>
                </a:solidFill>
                <a:latin typeface="Arial" panose="020B0604020202020204" pitchFamily="34" charset="0"/>
                <a:cs typeface="Arial" panose="020B0604020202020204" pitchFamily="34" charset="0"/>
              </a:rPr>
              <a:t>AX3000 Indoor/Outdoor Wi-Fi 6 Access Point</a:t>
            </a:r>
          </a:p>
        </p:txBody>
      </p:sp>
      <p:sp>
        <p:nvSpPr>
          <p:cNvPr id="190" name="文本框 189">
            <a:extLst>
              <a:ext uri="{FF2B5EF4-FFF2-40B4-BE49-F238E27FC236}">
                <a16:creationId xmlns:a16="http://schemas.microsoft.com/office/drawing/2014/main" id="{8DD502CB-4B91-4819-90BE-4103E08E1670}"/>
              </a:ext>
            </a:extLst>
          </p:cNvPr>
          <p:cNvSpPr txBox="1"/>
          <p:nvPr/>
        </p:nvSpPr>
        <p:spPr>
          <a:xfrm>
            <a:off x="5130874" y="2535493"/>
            <a:ext cx="532924" cy="184666"/>
          </a:xfrm>
          <a:prstGeom prst="rect">
            <a:avLst/>
          </a:prstGeom>
          <a:solidFill>
            <a:srgbClr val="4ACBD6"/>
          </a:solidFill>
        </p:spPr>
        <p:txBody>
          <a:bodyPr wrap="square" rtlCol="0">
            <a:spAutoFit/>
          </a:bodyPr>
          <a:lstStyle/>
          <a:p>
            <a:r>
              <a:rPr lang="en-US" altLang="zh-CN" sz="600" dirty="0">
                <a:solidFill>
                  <a:schemeClr val="bg1"/>
                </a:solidFill>
                <a:latin typeface="Arial" panose="020B0604020202020204" pitchFamily="34" charset="0"/>
                <a:cs typeface="Arial" panose="020B0604020202020204" pitchFamily="34" charset="0"/>
              </a:rPr>
              <a:t>202</a:t>
            </a:r>
            <a:r>
              <a:rPr lang="ru-RU" altLang="zh-CN" sz="600" dirty="0">
                <a:solidFill>
                  <a:schemeClr val="bg1"/>
                </a:solidFill>
                <a:latin typeface="Arial" panose="020B0604020202020204" pitchFamily="34" charset="0"/>
                <a:cs typeface="Arial" panose="020B0604020202020204" pitchFamily="34" charset="0"/>
              </a:rPr>
              <a:t>2</a:t>
            </a:r>
            <a:r>
              <a:rPr lang="en-US" altLang="zh-CN" sz="600" dirty="0">
                <a:solidFill>
                  <a:schemeClr val="bg1"/>
                </a:solidFill>
                <a:latin typeface="Arial" panose="020B0604020202020204" pitchFamily="34" charset="0"/>
                <a:cs typeface="Arial" panose="020B0604020202020204" pitchFamily="34" charset="0"/>
              </a:rPr>
              <a:t> Q3</a:t>
            </a:r>
            <a:endParaRPr lang="ru-RU" altLang="zh-CN" sz="600" dirty="0">
              <a:solidFill>
                <a:schemeClr val="bg1"/>
              </a:solidFill>
              <a:latin typeface="Arial" panose="020B0604020202020204" pitchFamily="34" charset="0"/>
              <a:cs typeface="Arial" panose="020B0604020202020204" pitchFamily="34" charset="0"/>
            </a:endParaRPr>
          </a:p>
        </p:txBody>
      </p:sp>
      <p:sp>
        <p:nvSpPr>
          <p:cNvPr id="191" name="文本框 190">
            <a:extLst>
              <a:ext uri="{FF2B5EF4-FFF2-40B4-BE49-F238E27FC236}">
                <a16:creationId xmlns:a16="http://schemas.microsoft.com/office/drawing/2014/main" id="{9E8CB71C-DF51-4838-B923-A47A78DF0C14}"/>
              </a:ext>
            </a:extLst>
          </p:cNvPr>
          <p:cNvSpPr txBox="1"/>
          <p:nvPr/>
        </p:nvSpPr>
        <p:spPr>
          <a:xfrm>
            <a:off x="5059436" y="2684522"/>
            <a:ext cx="1059168" cy="196208"/>
          </a:xfrm>
          <a:prstGeom prst="rect">
            <a:avLst/>
          </a:prstGeom>
          <a:noFill/>
        </p:spPr>
        <p:txBody>
          <a:bodyPr wrap="square" rtlCol="0" anchor="t">
            <a:noAutofit/>
          </a:bodyPr>
          <a:lstStyle/>
          <a:p>
            <a:r>
              <a:rPr lang="zh-CN" altLang="en-US" sz="750" b="1" dirty="0">
                <a:solidFill>
                  <a:srgbClr val="005564"/>
                </a:solidFill>
                <a:latin typeface="Arial" panose="020B0604020202020204" pitchFamily="34" charset="0"/>
                <a:ea typeface="TP-Link Aktiv" panose="020B0504020202020204" pitchFamily="34" charset="0"/>
                <a:cs typeface="Arial" panose="020B0604020202020204" pitchFamily="34" charset="0"/>
                <a:sym typeface="+mn-ea"/>
              </a:rPr>
              <a:t>EAP6</a:t>
            </a:r>
            <a:r>
              <a:rPr lang="en-US" altLang="zh-CN" sz="750" b="1" dirty="0">
                <a:solidFill>
                  <a:srgbClr val="005564"/>
                </a:solidFill>
                <a:latin typeface="Arial" panose="020B0604020202020204" pitchFamily="34" charset="0"/>
                <a:ea typeface="TP-Link Aktiv" panose="020B0504020202020204" pitchFamily="34" charset="0"/>
                <a:cs typeface="Arial" panose="020B0604020202020204" pitchFamily="34" charset="0"/>
                <a:sym typeface="+mn-ea"/>
              </a:rPr>
              <a:t>50-Outdoor</a:t>
            </a:r>
          </a:p>
          <a:p>
            <a:endParaRPr lang="en-US" altLang="zh-CN" sz="750" b="1" dirty="0">
              <a:solidFill>
                <a:srgbClr val="005564"/>
              </a:solidFill>
              <a:latin typeface="Arial" panose="020B0604020202020204" pitchFamily="34" charset="0"/>
              <a:ea typeface="TP-Link Aktiv" panose="020B0504020202020204" pitchFamily="34" charset="0"/>
              <a:cs typeface="Arial" panose="020B0604020202020204" pitchFamily="34" charset="0"/>
              <a:sym typeface="+mn-ea"/>
            </a:endParaRPr>
          </a:p>
        </p:txBody>
      </p:sp>
      <p:pic>
        <p:nvPicPr>
          <p:cNvPr id="199" name="图片 198">
            <a:extLst>
              <a:ext uri="{FF2B5EF4-FFF2-40B4-BE49-F238E27FC236}">
                <a16:creationId xmlns:a16="http://schemas.microsoft.com/office/drawing/2014/main" id="{20E11E55-8C33-4344-BA5D-54912BD7EC4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2944950">
            <a:off x="4857596" y="2336917"/>
            <a:ext cx="171450" cy="460248"/>
          </a:xfrm>
          <a:prstGeom prst="rect">
            <a:avLst/>
          </a:prstGeom>
        </p:spPr>
      </p:pic>
      <p:sp>
        <p:nvSpPr>
          <p:cNvPr id="211" name="文本框 210">
            <a:extLst>
              <a:ext uri="{FF2B5EF4-FFF2-40B4-BE49-F238E27FC236}">
                <a16:creationId xmlns:a16="http://schemas.microsoft.com/office/drawing/2014/main" id="{D618F2FC-B0F0-4261-8986-6F41F2B91ABF}"/>
              </a:ext>
            </a:extLst>
          </p:cNvPr>
          <p:cNvSpPr txBox="1"/>
          <p:nvPr/>
        </p:nvSpPr>
        <p:spPr>
          <a:xfrm>
            <a:off x="7652284" y="2878500"/>
            <a:ext cx="1389427" cy="276999"/>
          </a:xfrm>
          <a:prstGeom prst="rect">
            <a:avLst/>
          </a:prstGeom>
          <a:noFill/>
        </p:spPr>
        <p:txBody>
          <a:bodyPr wrap="square" rtlCol="0" anchor="t">
            <a:spAutoFit/>
          </a:bodyPr>
          <a:lstStyle/>
          <a:p>
            <a:r>
              <a:rPr lang="en-US" altLang="zh-CN" sz="600" dirty="0">
                <a:solidFill>
                  <a:srgbClr val="005267"/>
                </a:solidFill>
                <a:latin typeface="Arial" panose="020B0604020202020204" pitchFamily="34" charset="0"/>
                <a:cs typeface="Arial" panose="020B0604020202020204" pitchFamily="34" charset="0"/>
              </a:rPr>
              <a:t>AX1800 Indoor/Outdoor Wi-Fi 6 Access Point</a:t>
            </a:r>
          </a:p>
        </p:txBody>
      </p:sp>
      <p:sp>
        <p:nvSpPr>
          <p:cNvPr id="213" name="文本框 212">
            <a:extLst>
              <a:ext uri="{FF2B5EF4-FFF2-40B4-BE49-F238E27FC236}">
                <a16:creationId xmlns:a16="http://schemas.microsoft.com/office/drawing/2014/main" id="{1753A791-E126-4E9E-9589-275AA9032B70}"/>
              </a:ext>
            </a:extLst>
          </p:cNvPr>
          <p:cNvSpPr txBox="1"/>
          <p:nvPr/>
        </p:nvSpPr>
        <p:spPr>
          <a:xfrm>
            <a:off x="8020654" y="2692279"/>
            <a:ext cx="1059168" cy="196208"/>
          </a:xfrm>
          <a:prstGeom prst="rect">
            <a:avLst/>
          </a:prstGeom>
          <a:noFill/>
        </p:spPr>
        <p:txBody>
          <a:bodyPr wrap="square" rtlCol="0" anchor="t">
            <a:noAutofit/>
          </a:bodyPr>
          <a:lstStyle/>
          <a:p>
            <a:r>
              <a:rPr lang="zh-CN" altLang="en-US" sz="750" b="1" dirty="0">
                <a:solidFill>
                  <a:srgbClr val="005564"/>
                </a:solidFill>
                <a:latin typeface="Arial" panose="020B0604020202020204" pitchFamily="34" charset="0"/>
                <a:ea typeface="TP-Link Aktiv" panose="020B0504020202020204" pitchFamily="34" charset="0"/>
                <a:cs typeface="Arial" panose="020B0604020202020204" pitchFamily="34" charset="0"/>
                <a:sym typeface="+mn-ea"/>
              </a:rPr>
              <a:t>EAP6</a:t>
            </a:r>
            <a:r>
              <a:rPr lang="en-US" altLang="zh-CN" sz="750" b="1" dirty="0">
                <a:solidFill>
                  <a:srgbClr val="005564"/>
                </a:solidFill>
                <a:latin typeface="Arial" panose="020B0604020202020204" pitchFamily="34" charset="0"/>
                <a:ea typeface="TP-Link Aktiv" panose="020B0504020202020204" pitchFamily="34" charset="0"/>
                <a:cs typeface="Arial" panose="020B0604020202020204" pitchFamily="34" charset="0"/>
                <a:sym typeface="+mn-ea"/>
              </a:rPr>
              <a:t>10-Outdoor</a:t>
            </a:r>
          </a:p>
        </p:txBody>
      </p:sp>
      <p:grpSp>
        <p:nvGrpSpPr>
          <p:cNvPr id="214" name="组合 213">
            <a:extLst>
              <a:ext uri="{FF2B5EF4-FFF2-40B4-BE49-F238E27FC236}">
                <a16:creationId xmlns:a16="http://schemas.microsoft.com/office/drawing/2014/main" id="{E29333E4-7F74-4CB1-968C-F96D5AE30E92}"/>
              </a:ext>
            </a:extLst>
          </p:cNvPr>
          <p:cNvGrpSpPr/>
          <p:nvPr/>
        </p:nvGrpSpPr>
        <p:grpSpPr>
          <a:xfrm>
            <a:off x="7647942" y="3134738"/>
            <a:ext cx="1408458" cy="385432"/>
            <a:chOff x="4132595" y="2368680"/>
            <a:chExt cx="1877944" cy="513909"/>
          </a:xfrm>
        </p:grpSpPr>
        <p:sp>
          <p:nvSpPr>
            <p:cNvPr id="215" name="矩形 214">
              <a:extLst>
                <a:ext uri="{FF2B5EF4-FFF2-40B4-BE49-F238E27FC236}">
                  <a16:creationId xmlns:a16="http://schemas.microsoft.com/office/drawing/2014/main" id="{1E2D841D-ECC8-471F-A74F-DE9D00259429}"/>
                </a:ext>
              </a:extLst>
            </p:cNvPr>
            <p:cNvSpPr/>
            <p:nvPr/>
          </p:nvSpPr>
          <p:spPr>
            <a:xfrm>
              <a:off x="4593635" y="2421907"/>
              <a:ext cx="548640" cy="93600"/>
            </a:xfrm>
            <a:prstGeom prst="rect">
              <a:avLst/>
            </a:prstGeom>
            <a:solidFill>
              <a:srgbClr val="5BC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6" name="矩形 215">
              <a:extLst>
                <a:ext uri="{FF2B5EF4-FFF2-40B4-BE49-F238E27FC236}">
                  <a16:creationId xmlns:a16="http://schemas.microsoft.com/office/drawing/2014/main" id="{EA33831C-5A60-4074-AF2B-11A1355127EE}"/>
                </a:ext>
              </a:extLst>
            </p:cNvPr>
            <p:cNvSpPr/>
            <p:nvPr/>
          </p:nvSpPr>
          <p:spPr>
            <a:xfrm>
              <a:off x="4593635" y="2597262"/>
              <a:ext cx="274320" cy="93600"/>
            </a:xfrm>
            <a:prstGeom prst="rect">
              <a:avLst/>
            </a:prstGeom>
            <a:solidFill>
              <a:srgbClr val="115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7" name="文本框 216">
              <a:extLst>
                <a:ext uri="{FF2B5EF4-FFF2-40B4-BE49-F238E27FC236}">
                  <a16:creationId xmlns:a16="http://schemas.microsoft.com/office/drawing/2014/main" id="{6E065516-B8D8-4645-919F-B9A414CF9A8E}"/>
                </a:ext>
              </a:extLst>
            </p:cNvPr>
            <p:cNvSpPr txBox="1"/>
            <p:nvPr/>
          </p:nvSpPr>
          <p:spPr>
            <a:xfrm>
              <a:off x="4132595" y="2368680"/>
              <a:ext cx="554319"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5 GHz</a:t>
              </a:r>
            </a:p>
          </p:txBody>
        </p:sp>
        <p:sp>
          <p:nvSpPr>
            <p:cNvPr id="218" name="文本框 217">
              <a:extLst>
                <a:ext uri="{FF2B5EF4-FFF2-40B4-BE49-F238E27FC236}">
                  <a16:creationId xmlns:a16="http://schemas.microsoft.com/office/drawing/2014/main" id="{CD9430F4-8083-4848-B160-1F8CB22D2A96}"/>
                </a:ext>
              </a:extLst>
            </p:cNvPr>
            <p:cNvSpPr txBox="1"/>
            <p:nvPr/>
          </p:nvSpPr>
          <p:spPr>
            <a:xfrm>
              <a:off x="4132595" y="2544035"/>
              <a:ext cx="554319" cy="338554"/>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2.4 GHz</a:t>
              </a:r>
            </a:p>
          </p:txBody>
        </p:sp>
        <p:sp>
          <p:nvSpPr>
            <p:cNvPr id="219" name="文本框 218">
              <a:extLst>
                <a:ext uri="{FF2B5EF4-FFF2-40B4-BE49-F238E27FC236}">
                  <a16:creationId xmlns:a16="http://schemas.microsoft.com/office/drawing/2014/main" id="{20700125-E17E-4C02-A0F2-740F2E03FE61}"/>
                </a:ext>
              </a:extLst>
            </p:cNvPr>
            <p:cNvSpPr txBox="1"/>
            <p:nvPr/>
          </p:nvSpPr>
          <p:spPr>
            <a:xfrm>
              <a:off x="5131064" y="2368680"/>
              <a:ext cx="879475"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2× 600 Mbps</a:t>
              </a:r>
            </a:p>
          </p:txBody>
        </p:sp>
        <p:sp>
          <p:nvSpPr>
            <p:cNvPr id="220" name="文本框 219">
              <a:extLst>
                <a:ext uri="{FF2B5EF4-FFF2-40B4-BE49-F238E27FC236}">
                  <a16:creationId xmlns:a16="http://schemas.microsoft.com/office/drawing/2014/main" id="{6804BFE2-3B24-4220-A021-6A93F2FFA258}"/>
                </a:ext>
              </a:extLst>
            </p:cNvPr>
            <p:cNvSpPr txBox="1"/>
            <p:nvPr/>
          </p:nvSpPr>
          <p:spPr>
            <a:xfrm>
              <a:off x="5131064" y="2549525"/>
              <a:ext cx="879475"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2× 287 Mbps</a:t>
              </a:r>
            </a:p>
          </p:txBody>
        </p:sp>
      </p:grpSp>
      <p:pic>
        <p:nvPicPr>
          <p:cNvPr id="221" name="图片 220">
            <a:extLst>
              <a:ext uri="{FF2B5EF4-FFF2-40B4-BE49-F238E27FC236}">
                <a16:creationId xmlns:a16="http://schemas.microsoft.com/office/drawing/2014/main" id="{EC5A27AC-85A0-4FB3-85D6-D8053B13BD5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2944950">
            <a:off x="7825272" y="2336917"/>
            <a:ext cx="171450" cy="460248"/>
          </a:xfrm>
          <a:prstGeom prst="rect">
            <a:avLst/>
          </a:prstGeom>
        </p:spPr>
      </p:pic>
      <p:sp>
        <p:nvSpPr>
          <p:cNvPr id="223" name="文本框 222">
            <a:extLst>
              <a:ext uri="{FF2B5EF4-FFF2-40B4-BE49-F238E27FC236}">
                <a16:creationId xmlns:a16="http://schemas.microsoft.com/office/drawing/2014/main" id="{ABF3253C-03B3-45F6-9EFC-A93E51A5B6CA}"/>
              </a:ext>
            </a:extLst>
          </p:cNvPr>
          <p:cNvSpPr txBox="1"/>
          <p:nvPr/>
        </p:nvSpPr>
        <p:spPr>
          <a:xfrm>
            <a:off x="6192362" y="4151996"/>
            <a:ext cx="880604" cy="369332"/>
          </a:xfrm>
          <a:prstGeom prst="rect">
            <a:avLst/>
          </a:prstGeom>
          <a:noFill/>
        </p:spPr>
        <p:txBody>
          <a:bodyPr wrap="square" rtlCol="0" anchor="t">
            <a:spAutoFit/>
          </a:bodyPr>
          <a:lstStyle/>
          <a:p>
            <a:r>
              <a:rPr lang="en-US" altLang="zh-CN" sz="600" dirty="0">
                <a:solidFill>
                  <a:srgbClr val="005267"/>
                </a:solidFill>
                <a:latin typeface="Arial" panose="020B0604020202020204" pitchFamily="34" charset="0"/>
                <a:cs typeface="Arial" panose="020B0604020202020204" pitchFamily="34" charset="0"/>
              </a:rPr>
              <a:t>AX1800 Wall Plate Wi-Fi 6 Access Point</a:t>
            </a:r>
          </a:p>
        </p:txBody>
      </p:sp>
      <p:sp>
        <p:nvSpPr>
          <p:cNvPr id="225" name="文本框 224">
            <a:extLst>
              <a:ext uri="{FF2B5EF4-FFF2-40B4-BE49-F238E27FC236}">
                <a16:creationId xmlns:a16="http://schemas.microsoft.com/office/drawing/2014/main" id="{63DD7A59-C435-4A20-9F99-B05D303C62CF}"/>
              </a:ext>
            </a:extLst>
          </p:cNvPr>
          <p:cNvSpPr txBox="1"/>
          <p:nvPr/>
        </p:nvSpPr>
        <p:spPr>
          <a:xfrm>
            <a:off x="6540092" y="3965774"/>
            <a:ext cx="920383" cy="196208"/>
          </a:xfrm>
          <a:prstGeom prst="rect">
            <a:avLst/>
          </a:prstGeom>
          <a:noFill/>
        </p:spPr>
        <p:txBody>
          <a:bodyPr wrap="square" rtlCol="0" anchor="t">
            <a:noAutofit/>
          </a:bodyPr>
          <a:lstStyle/>
          <a:p>
            <a:r>
              <a:rPr lang="en-US" altLang="zh-CN" sz="750" b="1" dirty="0">
                <a:solidFill>
                  <a:srgbClr val="005564"/>
                </a:solidFill>
                <a:latin typeface="Arial" panose="020B0604020202020204" pitchFamily="34" charset="0"/>
                <a:ea typeface="TP-Link Aktiv" panose="020B0504020202020204" pitchFamily="34" charset="0"/>
                <a:cs typeface="Arial" panose="020B0604020202020204" pitchFamily="34" charset="0"/>
                <a:sym typeface="+mn-ea"/>
              </a:rPr>
              <a:t>EAP615-Wall</a:t>
            </a:r>
          </a:p>
        </p:txBody>
      </p:sp>
      <p:sp>
        <p:nvSpPr>
          <p:cNvPr id="233" name="文本框 232">
            <a:extLst>
              <a:ext uri="{FF2B5EF4-FFF2-40B4-BE49-F238E27FC236}">
                <a16:creationId xmlns:a16="http://schemas.microsoft.com/office/drawing/2014/main" id="{BD371DAD-90AB-4435-9FE1-AA3C6760E589}"/>
              </a:ext>
            </a:extLst>
          </p:cNvPr>
          <p:cNvSpPr txBox="1"/>
          <p:nvPr/>
        </p:nvSpPr>
        <p:spPr>
          <a:xfrm>
            <a:off x="4699003" y="4151996"/>
            <a:ext cx="849647" cy="369332"/>
          </a:xfrm>
          <a:prstGeom prst="rect">
            <a:avLst/>
          </a:prstGeom>
          <a:noFill/>
        </p:spPr>
        <p:txBody>
          <a:bodyPr wrap="square" rtlCol="0" anchor="t">
            <a:spAutoFit/>
          </a:bodyPr>
          <a:lstStyle/>
          <a:p>
            <a:r>
              <a:rPr lang="en-US" altLang="zh-CN" sz="600" dirty="0">
                <a:solidFill>
                  <a:srgbClr val="005267"/>
                </a:solidFill>
                <a:latin typeface="Arial" panose="020B0604020202020204" pitchFamily="34" charset="0"/>
                <a:cs typeface="Arial" panose="020B0604020202020204" pitchFamily="34" charset="0"/>
              </a:rPr>
              <a:t>AX3000 Wall Plate Wi-Fi 6 Access Point</a:t>
            </a:r>
          </a:p>
        </p:txBody>
      </p:sp>
      <p:sp>
        <p:nvSpPr>
          <p:cNvPr id="235" name="文本框 234">
            <a:extLst>
              <a:ext uri="{FF2B5EF4-FFF2-40B4-BE49-F238E27FC236}">
                <a16:creationId xmlns:a16="http://schemas.microsoft.com/office/drawing/2014/main" id="{1C000849-D7E9-470A-94A0-D441B8AB537C}"/>
              </a:ext>
            </a:extLst>
          </p:cNvPr>
          <p:cNvSpPr txBox="1"/>
          <p:nvPr/>
        </p:nvSpPr>
        <p:spPr>
          <a:xfrm>
            <a:off x="5110556" y="3965774"/>
            <a:ext cx="1059168" cy="196208"/>
          </a:xfrm>
          <a:prstGeom prst="rect">
            <a:avLst/>
          </a:prstGeom>
          <a:noFill/>
        </p:spPr>
        <p:txBody>
          <a:bodyPr wrap="square" rtlCol="0" anchor="t">
            <a:noAutofit/>
          </a:bodyPr>
          <a:lstStyle/>
          <a:p>
            <a:r>
              <a:rPr lang="en-US" altLang="zh-CN" sz="750" b="1" dirty="0">
                <a:solidFill>
                  <a:srgbClr val="005564"/>
                </a:solidFill>
                <a:latin typeface="Arial" panose="020B0604020202020204" pitchFamily="34" charset="0"/>
                <a:ea typeface="TP-Link Aktiv" panose="020B0504020202020204" pitchFamily="34" charset="0"/>
                <a:cs typeface="Arial" panose="020B0604020202020204" pitchFamily="34" charset="0"/>
                <a:sym typeface="+mn-ea"/>
              </a:rPr>
              <a:t>EAP650-Wall</a:t>
            </a:r>
          </a:p>
        </p:txBody>
      </p:sp>
      <p:sp>
        <p:nvSpPr>
          <p:cNvPr id="245" name="文本框 244">
            <a:extLst>
              <a:ext uri="{FF2B5EF4-FFF2-40B4-BE49-F238E27FC236}">
                <a16:creationId xmlns:a16="http://schemas.microsoft.com/office/drawing/2014/main" id="{A5E7A8AD-D0EC-4DF1-94D3-9CD965DA47EC}"/>
              </a:ext>
            </a:extLst>
          </p:cNvPr>
          <p:cNvSpPr txBox="1"/>
          <p:nvPr/>
        </p:nvSpPr>
        <p:spPr>
          <a:xfrm>
            <a:off x="3253257" y="4151996"/>
            <a:ext cx="849647" cy="369332"/>
          </a:xfrm>
          <a:prstGeom prst="rect">
            <a:avLst/>
          </a:prstGeom>
          <a:noFill/>
        </p:spPr>
        <p:txBody>
          <a:bodyPr wrap="square" rtlCol="0" anchor="t">
            <a:spAutoFit/>
          </a:bodyPr>
          <a:lstStyle/>
          <a:p>
            <a:r>
              <a:rPr lang="en-US" altLang="zh-CN" sz="600" dirty="0">
                <a:solidFill>
                  <a:srgbClr val="005267"/>
                </a:solidFill>
                <a:latin typeface="Arial" panose="020B0604020202020204" pitchFamily="34" charset="0"/>
                <a:cs typeface="Arial" panose="020B0604020202020204" pitchFamily="34" charset="0"/>
              </a:rPr>
              <a:t>AX3000 Wall Plate Wi-Fi 6 Access Point</a:t>
            </a:r>
          </a:p>
        </p:txBody>
      </p:sp>
      <p:sp>
        <p:nvSpPr>
          <p:cNvPr id="246" name="文本框 245">
            <a:extLst>
              <a:ext uri="{FF2B5EF4-FFF2-40B4-BE49-F238E27FC236}">
                <a16:creationId xmlns:a16="http://schemas.microsoft.com/office/drawing/2014/main" id="{9075B249-5B46-4690-93DA-0D1AF46B6F13}"/>
              </a:ext>
            </a:extLst>
          </p:cNvPr>
          <p:cNvSpPr txBox="1"/>
          <p:nvPr/>
        </p:nvSpPr>
        <p:spPr>
          <a:xfrm>
            <a:off x="3688252" y="3808989"/>
            <a:ext cx="532924" cy="184666"/>
          </a:xfrm>
          <a:prstGeom prst="rect">
            <a:avLst/>
          </a:prstGeom>
          <a:solidFill>
            <a:srgbClr val="4ACBD6"/>
          </a:solidFill>
        </p:spPr>
        <p:txBody>
          <a:bodyPr wrap="square" rtlCol="0">
            <a:spAutoFit/>
          </a:bodyPr>
          <a:lstStyle/>
          <a:p>
            <a:r>
              <a:rPr lang="en-US" altLang="zh-CN" sz="600" dirty="0">
                <a:solidFill>
                  <a:schemeClr val="bg1"/>
                </a:solidFill>
                <a:latin typeface="Arial" panose="020B0604020202020204" pitchFamily="34" charset="0"/>
                <a:cs typeface="Arial" panose="020B0604020202020204" pitchFamily="34" charset="0"/>
              </a:rPr>
              <a:t>202</a:t>
            </a:r>
            <a:r>
              <a:rPr lang="ru-RU" altLang="zh-CN" sz="600" dirty="0">
                <a:solidFill>
                  <a:schemeClr val="bg1"/>
                </a:solidFill>
                <a:latin typeface="Arial" panose="020B0604020202020204" pitchFamily="34" charset="0"/>
                <a:cs typeface="Arial" panose="020B0604020202020204" pitchFamily="34" charset="0"/>
              </a:rPr>
              <a:t>2</a:t>
            </a:r>
            <a:r>
              <a:rPr lang="en-US" altLang="zh-CN" sz="600" dirty="0">
                <a:solidFill>
                  <a:schemeClr val="bg1"/>
                </a:solidFill>
                <a:latin typeface="Arial" panose="020B0604020202020204" pitchFamily="34" charset="0"/>
                <a:cs typeface="Arial" panose="020B0604020202020204" pitchFamily="34" charset="0"/>
              </a:rPr>
              <a:t> Q3</a:t>
            </a:r>
          </a:p>
        </p:txBody>
      </p:sp>
      <p:sp>
        <p:nvSpPr>
          <p:cNvPr id="247" name="文本框 246">
            <a:extLst>
              <a:ext uri="{FF2B5EF4-FFF2-40B4-BE49-F238E27FC236}">
                <a16:creationId xmlns:a16="http://schemas.microsoft.com/office/drawing/2014/main" id="{A367B8D5-2FDA-42D1-AFBD-B5AD49C12656}"/>
              </a:ext>
            </a:extLst>
          </p:cNvPr>
          <p:cNvSpPr txBox="1"/>
          <p:nvPr/>
        </p:nvSpPr>
        <p:spPr>
          <a:xfrm>
            <a:off x="3623591" y="3965774"/>
            <a:ext cx="1059168" cy="196208"/>
          </a:xfrm>
          <a:prstGeom prst="rect">
            <a:avLst/>
          </a:prstGeom>
          <a:noFill/>
        </p:spPr>
        <p:txBody>
          <a:bodyPr wrap="square" rtlCol="0" anchor="t">
            <a:noAutofit/>
          </a:bodyPr>
          <a:lstStyle/>
          <a:p>
            <a:r>
              <a:rPr lang="en-US" altLang="zh-CN" sz="750" b="1" dirty="0">
                <a:solidFill>
                  <a:srgbClr val="005564"/>
                </a:solidFill>
                <a:latin typeface="Arial" panose="020B0604020202020204" pitchFamily="34" charset="0"/>
                <a:ea typeface="TP-Link Aktiv" panose="020B0504020202020204" pitchFamily="34" charset="0"/>
                <a:cs typeface="Arial" panose="020B0604020202020204" pitchFamily="34" charset="0"/>
                <a:sym typeface="+mn-ea"/>
              </a:rPr>
              <a:t>EAP655-Wall*</a:t>
            </a:r>
          </a:p>
        </p:txBody>
      </p:sp>
      <p:sp>
        <p:nvSpPr>
          <p:cNvPr id="258" name="椭圆 257">
            <a:extLst>
              <a:ext uri="{FF2B5EF4-FFF2-40B4-BE49-F238E27FC236}">
                <a16:creationId xmlns:a16="http://schemas.microsoft.com/office/drawing/2014/main" id="{069B7241-B23F-469E-9EEF-82111A4BD836}"/>
              </a:ext>
            </a:extLst>
          </p:cNvPr>
          <p:cNvSpPr/>
          <p:nvPr/>
        </p:nvSpPr>
        <p:spPr>
          <a:xfrm>
            <a:off x="3892610" y="680731"/>
            <a:ext cx="46791" cy="44855"/>
          </a:xfrm>
          <a:prstGeom prst="ellipse">
            <a:avLst/>
          </a:prstGeom>
          <a:solidFill>
            <a:srgbClr val="4ACBD6"/>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324">
              <a:defRPr/>
            </a:pPr>
            <a:endParaRPr lang="zh-CN" altLang="en-US">
              <a:ln>
                <a:solidFill>
                  <a:srgbClr val="BC1E65"/>
                </a:solidFill>
              </a:ln>
              <a:solidFill>
                <a:srgbClr val="C21C69"/>
              </a:solidFill>
              <a:latin typeface="等线" panose="02010600030101010101" charset="-122"/>
              <a:ea typeface="等线" panose="02010600030101010101" charset="-122"/>
            </a:endParaRPr>
          </a:p>
        </p:txBody>
      </p:sp>
      <p:sp>
        <p:nvSpPr>
          <p:cNvPr id="260" name="椭圆 259">
            <a:extLst>
              <a:ext uri="{FF2B5EF4-FFF2-40B4-BE49-F238E27FC236}">
                <a16:creationId xmlns:a16="http://schemas.microsoft.com/office/drawing/2014/main" id="{2513311F-C484-4466-82C7-1B114961A643}"/>
              </a:ext>
            </a:extLst>
          </p:cNvPr>
          <p:cNvSpPr/>
          <p:nvPr/>
        </p:nvSpPr>
        <p:spPr>
          <a:xfrm>
            <a:off x="2362166" y="680731"/>
            <a:ext cx="46791" cy="44855"/>
          </a:xfrm>
          <a:prstGeom prst="ellipse">
            <a:avLst/>
          </a:prstGeom>
          <a:solidFill>
            <a:srgbClr val="4ACBD6"/>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324">
              <a:defRPr/>
            </a:pPr>
            <a:endParaRPr lang="zh-CN" altLang="en-US">
              <a:ln>
                <a:solidFill>
                  <a:srgbClr val="BC1E65"/>
                </a:solidFill>
              </a:ln>
              <a:solidFill>
                <a:srgbClr val="C21C69"/>
              </a:solidFill>
              <a:latin typeface="等线" panose="02010600030101010101" charset="-122"/>
              <a:ea typeface="等线" panose="02010600030101010101" charset="-122"/>
            </a:endParaRPr>
          </a:p>
        </p:txBody>
      </p:sp>
      <p:sp>
        <p:nvSpPr>
          <p:cNvPr id="262" name="椭圆 261">
            <a:extLst>
              <a:ext uri="{FF2B5EF4-FFF2-40B4-BE49-F238E27FC236}">
                <a16:creationId xmlns:a16="http://schemas.microsoft.com/office/drawing/2014/main" id="{C886B369-6C9C-405F-A97D-15B3E3E9B53E}"/>
              </a:ext>
            </a:extLst>
          </p:cNvPr>
          <p:cNvSpPr/>
          <p:nvPr/>
        </p:nvSpPr>
        <p:spPr>
          <a:xfrm>
            <a:off x="5320176" y="680731"/>
            <a:ext cx="46791" cy="44855"/>
          </a:xfrm>
          <a:prstGeom prst="ellipse">
            <a:avLst/>
          </a:prstGeom>
          <a:solidFill>
            <a:srgbClr val="4ACBD6"/>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324">
              <a:defRPr/>
            </a:pPr>
            <a:endParaRPr lang="zh-CN" altLang="en-US">
              <a:ln>
                <a:solidFill>
                  <a:srgbClr val="BC1E65"/>
                </a:solidFill>
              </a:ln>
              <a:solidFill>
                <a:srgbClr val="C21C69"/>
              </a:solidFill>
              <a:latin typeface="等线" panose="02010600030101010101" charset="-122"/>
              <a:ea typeface="等线" panose="02010600030101010101" charset="-122"/>
            </a:endParaRPr>
          </a:p>
        </p:txBody>
      </p:sp>
      <p:sp>
        <p:nvSpPr>
          <p:cNvPr id="263" name="椭圆 262">
            <a:extLst>
              <a:ext uri="{FF2B5EF4-FFF2-40B4-BE49-F238E27FC236}">
                <a16:creationId xmlns:a16="http://schemas.microsoft.com/office/drawing/2014/main" id="{47DA4CAB-8D69-4D0A-A794-735BF5A35489}"/>
              </a:ext>
            </a:extLst>
          </p:cNvPr>
          <p:cNvSpPr/>
          <p:nvPr/>
        </p:nvSpPr>
        <p:spPr>
          <a:xfrm>
            <a:off x="8170874" y="680731"/>
            <a:ext cx="46791" cy="44855"/>
          </a:xfrm>
          <a:prstGeom prst="ellipse">
            <a:avLst/>
          </a:prstGeom>
          <a:solidFill>
            <a:srgbClr val="4ACBD6"/>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324">
              <a:defRPr/>
            </a:pPr>
            <a:endParaRPr lang="zh-CN" altLang="en-US">
              <a:ln>
                <a:solidFill>
                  <a:srgbClr val="BC1E65"/>
                </a:solidFill>
              </a:ln>
              <a:solidFill>
                <a:srgbClr val="C21C69"/>
              </a:solidFill>
              <a:latin typeface="等线" panose="02010600030101010101" charset="-122"/>
              <a:ea typeface="等线" panose="02010600030101010101" charset="-122"/>
            </a:endParaRPr>
          </a:p>
        </p:txBody>
      </p:sp>
      <p:sp>
        <p:nvSpPr>
          <p:cNvPr id="265" name="文本框 264">
            <a:extLst>
              <a:ext uri="{FF2B5EF4-FFF2-40B4-BE49-F238E27FC236}">
                <a16:creationId xmlns:a16="http://schemas.microsoft.com/office/drawing/2014/main" id="{3DD0C733-6369-4DB8-92B8-489F8767E944}"/>
              </a:ext>
            </a:extLst>
          </p:cNvPr>
          <p:cNvSpPr txBox="1"/>
          <p:nvPr/>
        </p:nvSpPr>
        <p:spPr>
          <a:xfrm>
            <a:off x="1984632" y="761382"/>
            <a:ext cx="801860" cy="192938"/>
          </a:xfrm>
          <a:prstGeom prst="rect">
            <a:avLst/>
          </a:prstGeom>
          <a:noFill/>
        </p:spPr>
        <p:txBody>
          <a:bodyPr wrap="square" rtlCol="0">
            <a:spAutoFit/>
          </a:bodyPr>
          <a:lstStyle>
            <a:defPPr>
              <a:defRPr lang="zh-CN"/>
            </a:defPPr>
            <a:lvl1pPr algn="ctr" defTabSz="913765">
              <a:lnSpc>
                <a:spcPct val="120000"/>
              </a:lnSpc>
              <a:defRPr sz="800" b="1">
                <a:solidFill>
                  <a:srgbClr val="FF0000"/>
                </a:solidFill>
                <a:latin typeface="Arial" panose="020B0604020202020204" pitchFamily="34" charset="0"/>
                <a:ea typeface="等线" panose="02010600030101010101" charset="-122"/>
                <a:cs typeface="Arial" panose="020B0604020202020204" pitchFamily="34" charset="0"/>
              </a:defRPr>
            </a:lvl1pPr>
          </a:lstStyle>
          <a:p>
            <a:r>
              <a:rPr lang="en-US" altLang="zh-CN" sz="600" dirty="0">
                <a:solidFill>
                  <a:srgbClr val="404041"/>
                </a:solidFill>
              </a:rPr>
              <a:t>AX5400</a:t>
            </a:r>
          </a:p>
        </p:txBody>
      </p:sp>
      <p:sp>
        <p:nvSpPr>
          <p:cNvPr id="266" name="文本框 265">
            <a:extLst>
              <a:ext uri="{FF2B5EF4-FFF2-40B4-BE49-F238E27FC236}">
                <a16:creationId xmlns:a16="http://schemas.microsoft.com/office/drawing/2014/main" id="{582B3020-6BF9-4ADB-8A21-3CA146FC5FE2}"/>
              </a:ext>
            </a:extLst>
          </p:cNvPr>
          <p:cNvSpPr txBox="1"/>
          <p:nvPr/>
        </p:nvSpPr>
        <p:spPr>
          <a:xfrm>
            <a:off x="3515075" y="761382"/>
            <a:ext cx="801860" cy="192938"/>
          </a:xfrm>
          <a:prstGeom prst="rect">
            <a:avLst/>
          </a:prstGeom>
          <a:noFill/>
        </p:spPr>
        <p:txBody>
          <a:bodyPr wrap="square" rtlCol="0">
            <a:spAutoFit/>
          </a:bodyPr>
          <a:lstStyle>
            <a:defPPr>
              <a:defRPr lang="zh-CN"/>
            </a:defPPr>
            <a:lvl1pPr algn="ctr" defTabSz="913765">
              <a:lnSpc>
                <a:spcPct val="120000"/>
              </a:lnSpc>
              <a:defRPr sz="800" b="1">
                <a:solidFill>
                  <a:srgbClr val="FF0000"/>
                </a:solidFill>
                <a:latin typeface="Arial" panose="020B0604020202020204" pitchFamily="34" charset="0"/>
                <a:ea typeface="等线" panose="02010600030101010101" charset="-122"/>
                <a:cs typeface="Arial" panose="020B0604020202020204" pitchFamily="34" charset="0"/>
              </a:defRPr>
            </a:lvl1pPr>
          </a:lstStyle>
          <a:p>
            <a:r>
              <a:rPr lang="en-US" altLang="zh-CN" sz="600" dirty="0">
                <a:solidFill>
                  <a:srgbClr val="404041"/>
                </a:solidFill>
              </a:rPr>
              <a:t>AX3600</a:t>
            </a:r>
          </a:p>
        </p:txBody>
      </p:sp>
      <p:sp>
        <p:nvSpPr>
          <p:cNvPr id="267" name="文本框 266">
            <a:extLst>
              <a:ext uri="{FF2B5EF4-FFF2-40B4-BE49-F238E27FC236}">
                <a16:creationId xmlns:a16="http://schemas.microsoft.com/office/drawing/2014/main" id="{6A8FCCD8-4929-4F7F-BA8D-CBF161C79E08}"/>
              </a:ext>
            </a:extLst>
          </p:cNvPr>
          <p:cNvSpPr txBox="1"/>
          <p:nvPr/>
        </p:nvSpPr>
        <p:spPr>
          <a:xfrm>
            <a:off x="4942642" y="761382"/>
            <a:ext cx="801860" cy="192938"/>
          </a:xfrm>
          <a:prstGeom prst="rect">
            <a:avLst/>
          </a:prstGeom>
          <a:noFill/>
        </p:spPr>
        <p:txBody>
          <a:bodyPr wrap="square" rtlCol="0">
            <a:spAutoFit/>
          </a:bodyPr>
          <a:lstStyle>
            <a:defPPr>
              <a:defRPr lang="zh-CN"/>
            </a:defPPr>
            <a:lvl1pPr algn="ctr" defTabSz="913765">
              <a:lnSpc>
                <a:spcPct val="120000"/>
              </a:lnSpc>
              <a:defRPr sz="800" b="1">
                <a:solidFill>
                  <a:srgbClr val="FF0000"/>
                </a:solidFill>
                <a:latin typeface="Arial" panose="020B0604020202020204" pitchFamily="34" charset="0"/>
                <a:ea typeface="等线" panose="02010600030101010101" charset="-122"/>
                <a:cs typeface="Arial" panose="020B0604020202020204" pitchFamily="34" charset="0"/>
              </a:defRPr>
            </a:lvl1pPr>
          </a:lstStyle>
          <a:p>
            <a:r>
              <a:rPr lang="en-US" altLang="zh-CN" sz="600" dirty="0">
                <a:solidFill>
                  <a:srgbClr val="404041"/>
                </a:solidFill>
              </a:rPr>
              <a:t>AX3000</a:t>
            </a:r>
          </a:p>
        </p:txBody>
      </p:sp>
      <p:sp>
        <p:nvSpPr>
          <p:cNvPr id="268" name="文本框 267">
            <a:extLst>
              <a:ext uri="{FF2B5EF4-FFF2-40B4-BE49-F238E27FC236}">
                <a16:creationId xmlns:a16="http://schemas.microsoft.com/office/drawing/2014/main" id="{76DA1BAA-DBA4-44D0-93D9-90FD6E3BC3B7}"/>
              </a:ext>
            </a:extLst>
          </p:cNvPr>
          <p:cNvSpPr txBox="1"/>
          <p:nvPr/>
        </p:nvSpPr>
        <p:spPr>
          <a:xfrm>
            <a:off x="7797452" y="761382"/>
            <a:ext cx="801860" cy="192938"/>
          </a:xfrm>
          <a:prstGeom prst="rect">
            <a:avLst/>
          </a:prstGeom>
          <a:noFill/>
        </p:spPr>
        <p:txBody>
          <a:bodyPr wrap="square" rtlCol="0">
            <a:spAutoFit/>
          </a:bodyPr>
          <a:lstStyle>
            <a:defPPr>
              <a:defRPr lang="zh-CN"/>
            </a:defPPr>
            <a:lvl1pPr algn="ctr" defTabSz="913765">
              <a:lnSpc>
                <a:spcPct val="120000"/>
              </a:lnSpc>
              <a:defRPr sz="800" b="1">
                <a:solidFill>
                  <a:srgbClr val="FF0000"/>
                </a:solidFill>
                <a:latin typeface="Arial" panose="020B0604020202020204" pitchFamily="34" charset="0"/>
                <a:ea typeface="等线" panose="02010600030101010101" charset="-122"/>
                <a:cs typeface="Arial" panose="020B0604020202020204" pitchFamily="34" charset="0"/>
              </a:defRPr>
            </a:lvl1pPr>
          </a:lstStyle>
          <a:p>
            <a:r>
              <a:rPr lang="en-US" altLang="zh-CN" sz="600" dirty="0">
                <a:solidFill>
                  <a:srgbClr val="404041"/>
                </a:solidFill>
              </a:rPr>
              <a:t>AX1800</a:t>
            </a:r>
          </a:p>
        </p:txBody>
      </p:sp>
      <p:sp>
        <p:nvSpPr>
          <p:cNvPr id="272" name="椭圆 271">
            <a:extLst>
              <a:ext uri="{FF2B5EF4-FFF2-40B4-BE49-F238E27FC236}">
                <a16:creationId xmlns:a16="http://schemas.microsoft.com/office/drawing/2014/main" id="{D99445EF-A406-4464-9D15-70F5A2903C03}"/>
              </a:ext>
            </a:extLst>
          </p:cNvPr>
          <p:cNvSpPr/>
          <p:nvPr/>
        </p:nvSpPr>
        <p:spPr>
          <a:xfrm>
            <a:off x="2362166" y="2147131"/>
            <a:ext cx="46791" cy="44855"/>
          </a:xfrm>
          <a:prstGeom prst="ellipse">
            <a:avLst/>
          </a:prstGeom>
          <a:solidFill>
            <a:srgbClr val="4ACBD6"/>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324">
              <a:defRPr/>
            </a:pPr>
            <a:endParaRPr lang="zh-CN" altLang="en-US">
              <a:ln>
                <a:solidFill>
                  <a:srgbClr val="BC1E65"/>
                </a:solidFill>
              </a:ln>
              <a:solidFill>
                <a:srgbClr val="C21C69"/>
              </a:solidFill>
              <a:latin typeface="等线" panose="02010600030101010101" charset="-122"/>
              <a:ea typeface="等线" panose="02010600030101010101" charset="-122"/>
            </a:endParaRPr>
          </a:p>
        </p:txBody>
      </p:sp>
      <p:sp>
        <p:nvSpPr>
          <p:cNvPr id="274" name="椭圆 273">
            <a:extLst>
              <a:ext uri="{FF2B5EF4-FFF2-40B4-BE49-F238E27FC236}">
                <a16:creationId xmlns:a16="http://schemas.microsoft.com/office/drawing/2014/main" id="{0B23B5A1-F8E9-455C-8308-66DB400034F1}"/>
              </a:ext>
            </a:extLst>
          </p:cNvPr>
          <p:cNvSpPr/>
          <p:nvPr/>
        </p:nvSpPr>
        <p:spPr>
          <a:xfrm>
            <a:off x="5320176" y="2147131"/>
            <a:ext cx="46791" cy="44855"/>
          </a:xfrm>
          <a:prstGeom prst="ellipse">
            <a:avLst/>
          </a:prstGeom>
          <a:solidFill>
            <a:srgbClr val="4ACBD6"/>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324">
              <a:defRPr/>
            </a:pPr>
            <a:endParaRPr lang="zh-CN" altLang="en-US">
              <a:ln>
                <a:solidFill>
                  <a:srgbClr val="BC1E65"/>
                </a:solidFill>
              </a:ln>
              <a:solidFill>
                <a:srgbClr val="C21C69"/>
              </a:solidFill>
              <a:latin typeface="等线" panose="02010600030101010101" charset="-122"/>
              <a:ea typeface="等线" panose="02010600030101010101" charset="-122"/>
            </a:endParaRPr>
          </a:p>
        </p:txBody>
      </p:sp>
      <p:sp>
        <p:nvSpPr>
          <p:cNvPr id="276" name="椭圆 275">
            <a:extLst>
              <a:ext uri="{FF2B5EF4-FFF2-40B4-BE49-F238E27FC236}">
                <a16:creationId xmlns:a16="http://schemas.microsoft.com/office/drawing/2014/main" id="{51B17724-E5EA-4F14-A3F7-C4093F293064}"/>
              </a:ext>
            </a:extLst>
          </p:cNvPr>
          <p:cNvSpPr/>
          <p:nvPr/>
        </p:nvSpPr>
        <p:spPr>
          <a:xfrm>
            <a:off x="8179508" y="2147131"/>
            <a:ext cx="46791" cy="44855"/>
          </a:xfrm>
          <a:prstGeom prst="ellipse">
            <a:avLst/>
          </a:prstGeom>
          <a:solidFill>
            <a:srgbClr val="4ACBD6"/>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324">
              <a:defRPr/>
            </a:pPr>
            <a:endParaRPr lang="zh-CN" altLang="en-US">
              <a:ln>
                <a:solidFill>
                  <a:srgbClr val="BC1E65"/>
                </a:solidFill>
              </a:ln>
              <a:solidFill>
                <a:srgbClr val="C21C69"/>
              </a:solidFill>
              <a:latin typeface="等线" panose="02010600030101010101" charset="-122"/>
              <a:ea typeface="等线" panose="02010600030101010101" charset="-122"/>
            </a:endParaRPr>
          </a:p>
        </p:txBody>
      </p:sp>
      <p:sp>
        <p:nvSpPr>
          <p:cNvPr id="277" name="文本框 276">
            <a:extLst>
              <a:ext uri="{FF2B5EF4-FFF2-40B4-BE49-F238E27FC236}">
                <a16:creationId xmlns:a16="http://schemas.microsoft.com/office/drawing/2014/main" id="{4159162E-42B9-4686-8B41-5519574B02E2}"/>
              </a:ext>
            </a:extLst>
          </p:cNvPr>
          <p:cNvSpPr txBox="1"/>
          <p:nvPr/>
        </p:nvSpPr>
        <p:spPr>
          <a:xfrm>
            <a:off x="1984632" y="2227781"/>
            <a:ext cx="801860" cy="192938"/>
          </a:xfrm>
          <a:prstGeom prst="rect">
            <a:avLst/>
          </a:prstGeom>
          <a:noFill/>
        </p:spPr>
        <p:txBody>
          <a:bodyPr wrap="square" rtlCol="0">
            <a:spAutoFit/>
          </a:bodyPr>
          <a:lstStyle>
            <a:defPPr>
              <a:defRPr lang="zh-CN"/>
            </a:defPPr>
            <a:lvl1pPr algn="ctr" defTabSz="913765">
              <a:lnSpc>
                <a:spcPct val="120000"/>
              </a:lnSpc>
              <a:defRPr sz="800" b="1">
                <a:solidFill>
                  <a:srgbClr val="FF0000"/>
                </a:solidFill>
                <a:latin typeface="Arial" panose="020B0604020202020204" pitchFamily="34" charset="0"/>
                <a:ea typeface="等线" panose="02010600030101010101" charset="-122"/>
                <a:cs typeface="Arial" panose="020B0604020202020204" pitchFamily="34" charset="0"/>
              </a:defRPr>
            </a:lvl1pPr>
          </a:lstStyle>
          <a:p>
            <a:r>
              <a:rPr lang="en-US" altLang="zh-CN" sz="600" dirty="0">
                <a:solidFill>
                  <a:srgbClr val="404041"/>
                </a:solidFill>
              </a:rPr>
              <a:t>AX5400</a:t>
            </a:r>
          </a:p>
        </p:txBody>
      </p:sp>
      <p:sp>
        <p:nvSpPr>
          <p:cNvPr id="279" name="文本框 278">
            <a:extLst>
              <a:ext uri="{FF2B5EF4-FFF2-40B4-BE49-F238E27FC236}">
                <a16:creationId xmlns:a16="http://schemas.microsoft.com/office/drawing/2014/main" id="{B1A54856-8613-4073-86AD-B97A92ACEF5C}"/>
              </a:ext>
            </a:extLst>
          </p:cNvPr>
          <p:cNvSpPr txBox="1"/>
          <p:nvPr/>
        </p:nvSpPr>
        <p:spPr>
          <a:xfrm>
            <a:off x="4942642" y="2227781"/>
            <a:ext cx="801860" cy="192938"/>
          </a:xfrm>
          <a:prstGeom prst="rect">
            <a:avLst/>
          </a:prstGeom>
          <a:noFill/>
        </p:spPr>
        <p:txBody>
          <a:bodyPr wrap="square" rtlCol="0">
            <a:spAutoFit/>
          </a:bodyPr>
          <a:lstStyle>
            <a:defPPr>
              <a:defRPr lang="zh-CN"/>
            </a:defPPr>
            <a:lvl1pPr algn="ctr" defTabSz="913765">
              <a:lnSpc>
                <a:spcPct val="120000"/>
              </a:lnSpc>
              <a:defRPr sz="800" b="1">
                <a:solidFill>
                  <a:srgbClr val="FF0000"/>
                </a:solidFill>
                <a:latin typeface="Arial" panose="020B0604020202020204" pitchFamily="34" charset="0"/>
                <a:ea typeface="等线" panose="02010600030101010101" charset="-122"/>
                <a:cs typeface="Arial" panose="020B0604020202020204" pitchFamily="34" charset="0"/>
              </a:defRPr>
            </a:lvl1pPr>
          </a:lstStyle>
          <a:p>
            <a:r>
              <a:rPr lang="en-US" altLang="zh-CN" sz="600" dirty="0">
                <a:solidFill>
                  <a:srgbClr val="404041"/>
                </a:solidFill>
              </a:rPr>
              <a:t>AX3000</a:t>
            </a:r>
          </a:p>
        </p:txBody>
      </p:sp>
      <p:sp>
        <p:nvSpPr>
          <p:cNvPr id="281" name="文本框 280">
            <a:extLst>
              <a:ext uri="{FF2B5EF4-FFF2-40B4-BE49-F238E27FC236}">
                <a16:creationId xmlns:a16="http://schemas.microsoft.com/office/drawing/2014/main" id="{D27327DF-0990-4F7C-A74D-C6ECAA0FCED2}"/>
              </a:ext>
            </a:extLst>
          </p:cNvPr>
          <p:cNvSpPr txBox="1"/>
          <p:nvPr/>
        </p:nvSpPr>
        <p:spPr>
          <a:xfrm>
            <a:off x="7805573" y="2227781"/>
            <a:ext cx="801860" cy="192938"/>
          </a:xfrm>
          <a:prstGeom prst="rect">
            <a:avLst/>
          </a:prstGeom>
          <a:noFill/>
        </p:spPr>
        <p:txBody>
          <a:bodyPr wrap="square" rtlCol="0">
            <a:spAutoFit/>
          </a:bodyPr>
          <a:lstStyle>
            <a:defPPr>
              <a:defRPr lang="zh-CN"/>
            </a:defPPr>
            <a:lvl1pPr algn="ctr" defTabSz="913765">
              <a:lnSpc>
                <a:spcPct val="120000"/>
              </a:lnSpc>
              <a:defRPr sz="800" b="1">
                <a:solidFill>
                  <a:srgbClr val="FF0000"/>
                </a:solidFill>
                <a:latin typeface="Arial" panose="020B0604020202020204" pitchFamily="34" charset="0"/>
                <a:ea typeface="等线" panose="02010600030101010101" charset="-122"/>
                <a:cs typeface="Arial" panose="020B0604020202020204" pitchFamily="34" charset="0"/>
              </a:defRPr>
            </a:lvl1pPr>
          </a:lstStyle>
          <a:p>
            <a:r>
              <a:rPr lang="en-US" altLang="zh-CN" sz="600" dirty="0">
                <a:solidFill>
                  <a:srgbClr val="404041"/>
                </a:solidFill>
              </a:rPr>
              <a:t>AX1800</a:t>
            </a:r>
          </a:p>
        </p:txBody>
      </p:sp>
      <p:sp>
        <p:nvSpPr>
          <p:cNvPr id="286" name="椭圆 285">
            <a:extLst>
              <a:ext uri="{FF2B5EF4-FFF2-40B4-BE49-F238E27FC236}">
                <a16:creationId xmlns:a16="http://schemas.microsoft.com/office/drawing/2014/main" id="{46C9DD31-9B3E-46B7-BBE3-B7DC90E20CCA}"/>
              </a:ext>
            </a:extLst>
          </p:cNvPr>
          <p:cNvSpPr/>
          <p:nvPr/>
        </p:nvSpPr>
        <p:spPr>
          <a:xfrm>
            <a:off x="5320176" y="3457212"/>
            <a:ext cx="46791" cy="44855"/>
          </a:xfrm>
          <a:prstGeom prst="ellipse">
            <a:avLst/>
          </a:prstGeom>
          <a:solidFill>
            <a:srgbClr val="4ACBD6"/>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324">
              <a:defRPr/>
            </a:pPr>
            <a:endParaRPr lang="zh-CN" altLang="en-US">
              <a:ln>
                <a:solidFill>
                  <a:srgbClr val="BC1E65"/>
                </a:solidFill>
              </a:ln>
              <a:solidFill>
                <a:srgbClr val="C21C69"/>
              </a:solidFill>
              <a:latin typeface="等线" panose="02010600030101010101" charset="-122"/>
              <a:ea typeface="等线" panose="02010600030101010101" charset="-122"/>
            </a:endParaRPr>
          </a:p>
        </p:txBody>
      </p:sp>
      <p:sp>
        <p:nvSpPr>
          <p:cNvPr id="287" name="椭圆 286">
            <a:extLst>
              <a:ext uri="{FF2B5EF4-FFF2-40B4-BE49-F238E27FC236}">
                <a16:creationId xmlns:a16="http://schemas.microsoft.com/office/drawing/2014/main" id="{07DF71D0-2D43-432D-8040-CA86701E0DBB}"/>
              </a:ext>
            </a:extLst>
          </p:cNvPr>
          <p:cNvSpPr/>
          <p:nvPr/>
        </p:nvSpPr>
        <p:spPr>
          <a:xfrm>
            <a:off x="6804295" y="3457212"/>
            <a:ext cx="46791" cy="44855"/>
          </a:xfrm>
          <a:prstGeom prst="ellipse">
            <a:avLst/>
          </a:prstGeom>
          <a:solidFill>
            <a:srgbClr val="4ACBD6"/>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324">
              <a:defRPr/>
            </a:pPr>
            <a:endParaRPr lang="zh-CN" altLang="en-US">
              <a:ln>
                <a:solidFill>
                  <a:srgbClr val="BC1E65"/>
                </a:solidFill>
              </a:ln>
              <a:solidFill>
                <a:srgbClr val="C21C69"/>
              </a:solidFill>
              <a:latin typeface="等线" panose="02010600030101010101" charset="-122"/>
              <a:ea typeface="等线" panose="02010600030101010101" charset="-122"/>
            </a:endParaRPr>
          </a:p>
        </p:txBody>
      </p:sp>
      <p:sp>
        <p:nvSpPr>
          <p:cNvPr id="291" name="文本框 290">
            <a:extLst>
              <a:ext uri="{FF2B5EF4-FFF2-40B4-BE49-F238E27FC236}">
                <a16:creationId xmlns:a16="http://schemas.microsoft.com/office/drawing/2014/main" id="{B05BCCAF-CD76-4749-8EB1-36A5AD3330FF}"/>
              </a:ext>
            </a:extLst>
          </p:cNvPr>
          <p:cNvSpPr txBox="1"/>
          <p:nvPr/>
        </p:nvSpPr>
        <p:spPr>
          <a:xfrm>
            <a:off x="4942642" y="3537862"/>
            <a:ext cx="801860" cy="192938"/>
          </a:xfrm>
          <a:prstGeom prst="rect">
            <a:avLst/>
          </a:prstGeom>
          <a:noFill/>
        </p:spPr>
        <p:txBody>
          <a:bodyPr wrap="square" rtlCol="0">
            <a:spAutoFit/>
          </a:bodyPr>
          <a:lstStyle>
            <a:defPPr>
              <a:defRPr lang="zh-CN"/>
            </a:defPPr>
            <a:lvl1pPr algn="ctr" defTabSz="913765">
              <a:lnSpc>
                <a:spcPct val="120000"/>
              </a:lnSpc>
              <a:defRPr sz="800" b="1">
                <a:solidFill>
                  <a:srgbClr val="FF0000"/>
                </a:solidFill>
                <a:latin typeface="Arial" panose="020B0604020202020204" pitchFamily="34" charset="0"/>
                <a:ea typeface="等线" panose="02010600030101010101" charset="-122"/>
                <a:cs typeface="Arial" panose="020B0604020202020204" pitchFamily="34" charset="0"/>
              </a:defRPr>
            </a:lvl1pPr>
          </a:lstStyle>
          <a:p>
            <a:r>
              <a:rPr lang="en-US" altLang="zh-CN" sz="600" dirty="0">
                <a:solidFill>
                  <a:srgbClr val="404041"/>
                </a:solidFill>
              </a:rPr>
              <a:t>AX3000</a:t>
            </a:r>
          </a:p>
        </p:txBody>
      </p:sp>
      <p:sp>
        <p:nvSpPr>
          <p:cNvPr id="292" name="文本框 291">
            <a:extLst>
              <a:ext uri="{FF2B5EF4-FFF2-40B4-BE49-F238E27FC236}">
                <a16:creationId xmlns:a16="http://schemas.microsoft.com/office/drawing/2014/main" id="{CE6012E9-8FCF-4FBF-A2D4-834D5A92A3BD}"/>
              </a:ext>
            </a:extLst>
          </p:cNvPr>
          <p:cNvSpPr txBox="1"/>
          <p:nvPr/>
        </p:nvSpPr>
        <p:spPr>
          <a:xfrm>
            <a:off x="6426760" y="3537862"/>
            <a:ext cx="801860" cy="192938"/>
          </a:xfrm>
          <a:prstGeom prst="rect">
            <a:avLst/>
          </a:prstGeom>
          <a:noFill/>
        </p:spPr>
        <p:txBody>
          <a:bodyPr wrap="square" rtlCol="0">
            <a:spAutoFit/>
          </a:bodyPr>
          <a:lstStyle>
            <a:defPPr>
              <a:defRPr lang="zh-CN"/>
            </a:defPPr>
            <a:lvl1pPr algn="ctr" defTabSz="913765">
              <a:lnSpc>
                <a:spcPct val="120000"/>
              </a:lnSpc>
              <a:defRPr sz="800" b="1">
                <a:solidFill>
                  <a:srgbClr val="FF0000"/>
                </a:solidFill>
                <a:latin typeface="Arial" panose="020B0604020202020204" pitchFamily="34" charset="0"/>
                <a:ea typeface="等线" panose="02010600030101010101" charset="-122"/>
                <a:cs typeface="Arial" panose="020B0604020202020204" pitchFamily="34" charset="0"/>
              </a:defRPr>
            </a:lvl1pPr>
          </a:lstStyle>
          <a:p>
            <a:r>
              <a:rPr lang="en-US" altLang="zh-CN" sz="600" dirty="0">
                <a:solidFill>
                  <a:srgbClr val="404041"/>
                </a:solidFill>
              </a:rPr>
              <a:t>AX1800</a:t>
            </a:r>
          </a:p>
        </p:txBody>
      </p:sp>
      <p:cxnSp>
        <p:nvCxnSpPr>
          <p:cNvPr id="179" name="直接连接符 178">
            <a:extLst>
              <a:ext uri="{FF2B5EF4-FFF2-40B4-BE49-F238E27FC236}">
                <a16:creationId xmlns:a16="http://schemas.microsoft.com/office/drawing/2014/main" id="{22CE5817-31A4-49A4-863C-3348288A5A3F}"/>
              </a:ext>
            </a:extLst>
          </p:cNvPr>
          <p:cNvCxnSpPr/>
          <p:nvPr/>
        </p:nvCxnSpPr>
        <p:spPr>
          <a:xfrm>
            <a:off x="3167621" y="700088"/>
            <a:ext cx="0" cy="40878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8" name="直接连接符 187">
            <a:extLst>
              <a:ext uri="{FF2B5EF4-FFF2-40B4-BE49-F238E27FC236}">
                <a16:creationId xmlns:a16="http://schemas.microsoft.com/office/drawing/2014/main" id="{2D5882D6-A8B3-4E00-93F4-3EA9673CD0A0}"/>
              </a:ext>
            </a:extLst>
          </p:cNvPr>
          <p:cNvCxnSpPr>
            <a:cxnSpLocks/>
          </p:cNvCxnSpPr>
          <p:nvPr/>
        </p:nvCxnSpPr>
        <p:spPr>
          <a:xfrm>
            <a:off x="4659593" y="700088"/>
            <a:ext cx="0" cy="277803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0" name="直接连接符 199">
            <a:extLst>
              <a:ext uri="{FF2B5EF4-FFF2-40B4-BE49-F238E27FC236}">
                <a16:creationId xmlns:a16="http://schemas.microsoft.com/office/drawing/2014/main" id="{8B707A3B-C208-49B9-8F38-595AF8712B95}"/>
              </a:ext>
            </a:extLst>
          </p:cNvPr>
          <p:cNvCxnSpPr/>
          <p:nvPr/>
        </p:nvCxnSpPr>
        <p:spPr>
          <a:xfrm>
            <a:off x="6151566" y="700088"/>
            <a:ext cx="0" cy="40878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1" name="直接连接符 200">
            <a:extLst>
              <a:ext uri="{FF2B5EF4-FFF2-40B4-BE49-F238E27FC236}">
                <a16:creationId xmlns:a16="http://schemas.microsoft.com/office/drawing/2014/main" id="{239265DD-E678-42D1-AE5B-DE46AF31ACE3}"/>
              </a:ext>
            </a:extLst>
          </p:cNvPr>
          <p:cNvCxnSpPr>
            <a:cxnSpLocks/>
          </p:cNvCxnSpPr>
          <p:nvPr/>
        </p:nvCxnSpPr>
        <p:spPr>
          <a:xfrm>
            <a:off x="7593533" y="700088"/>
            <a:ext cx="0" cy="40878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2" name="直接连接符 201">
            <a:extLst>
              <a:ext uri="{FF2B5EF4-FFF2-40B4-BE49-F238E27FC236}">
                <a16:creationId xmlns:a16="http://schemas.microsoft.com/office/drawing/2014/main" id="{6C665445-3BAA-4383-86CE-6E919364D456}"/>
              </a:ext>
            </a:extLst>
          </p:cNvPr>
          <p:cNvCxnSpPr/>
          <p:nvPr/>
        </p:nvCxnSpPr>
        <p:spPr>
          <a:xfrm>
            <a:off x="309874" y="4787159"/>
            <a:ext cx="8783003" cy="22071"/>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03" name="椭圆 202">
            <a:extLst>
              <a:ext uri="{FF2B5EF4-FFF2-40B4-BE49-F238E27FC236}">
                <a16:creationId xmlns:a16="http://schemas.microsoft.com/office/drawing/2014/main" id="{BE47628C-94B9-4202-AE36-FA16C7C11E4F}"/>
              </a:ext>
            </a:extLst>
          </p:cNvPr>
          <p:cNvSpPr/>
          <p:nvPr/>
        </p:nvSpPr>
        <p:spPr>
          <a:xfrm>
            <a:off x="3892610" y="3457212"/>
            <a:ext cx="46791" cy="44855"/>
          </a:xfrm>
          <a:prstGeom prst="ellipse">
            <a:avLst/>
          </a:prstGeom>
          <a:solidFill>
            <a:srgbClr val="4ACBD6"/>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324">
              <a:defRPr/>
            </a:pPr>
            <a:endParaRPr lang="zh-CN" altLang="en-US">
              <a:ln>
                <a:solidFill>
                  <a:srgbClr val="BC1E65"/>
                </a:solidFill>
              </a:ln>
              <a:solidFill>
                <a:srgbClr val="C21C69"/>
              </a:solidFill>
              <a:latin typeface="等线" panose="02010600030101010101" charset="-122"/>
              <a:ea typeface="等线" panose="02010600030101010101" charset="-122"/>
            </a:endParaRPr>
          </a:p>
        </p:txBody>
      </p:sp>
      <p:sp>
        <p:nvSpPr>
          <p:cNvPr id="204" name="文本框 203">
            <a:extLst>
              <a:ext uri="{FF2B5EF4-FFF2-40B4-BE49-F238E27FC236}">
                <a16:creationId xmlns:a16="http://schemas.microsoft.com/office/drawing/2014/main" id="{7DBB1906-B67C-4622-9990-1560B7342284}"/>
              </a:ext>
            </a:extLst>
          </p:cNvPr>
          <p:cNvSpPr txBox="1"/>
          <p:nvPr/>
        </p:nvSpPr>
        <p:spPr>
          <a:xfrm>
            <a:off x="3515075" y="3537862"/>
            <a:ext cx="801860" cy="192938"/>
          </a:xfrm>
          <a:prstGeom prst="rect">
            <a:avLst/>
          </a:prstGeom>
          <a:noFill/>
        </p:spPr>
        <p:txBody>
          <a:bodyPr wrap="square" rtlCol="0">
            <a:spAutoFit/>
          </a:bodyPr>
          <a:lstStyle>
            <a:defPPr>
              <a:defRPr lang="zh-CN"/>
            </a:defPPr>
            <a:lvl1pPr algn="ctr" defTabSz="913765">
              <a:lnSpc>
                <a:spcPct val="120000"/>
              </a:lnSpc>
              <a:defRPr sz="800" b="1">
                <a:solidFill>
                  <a:srgbClr val="FF0000"/>
                </a:solidFill>
                <a:latin typeface="Arial" panose="020B0604020202020204" pitchFamily="34" charset="0"/>
                <a:ea typeface="等线" panose="02010600030101010101" charset="-122"/>
                <a:cs typeface="Arial" panose="020B0604020202020204" pitchFamily="34" charset="0"/>
              </a:defRPr>
            </a:lvl1pPr>
          </a:lstStyle>
          <a:p>
            <a:r>
              <a:rPr lang="en-US" altLang="zh-CN" sz="600" dirty="0">
                <a:solidFill>
                  <a:srgbClr val="404041"/>
                </a:solidFill>
              </a:rPr>
              <a:t>AX3000</a:t>
            </a:r>
          </a:p>
        </p:txBody>
      </p:sp>
      <p:sp>
        <p:nvSpPr>
          <p:cNvPr id="205" name="椭圆 204">
            <a:extLst>
              <a:ext uri="{FF2B5EF4-FFF2-40B4-BE49-F238E27FC236}">
                <a16:creationId xmlns:a16="http://schemas.microsoft.com/office/drawing/2014/main" id="{017B870A-0CEF-4823-9A71-04C2C45F0544}"/>
              </a:ext>
            </a:extLst>
          </p:cNvPr>
          <p:cNvSpPr/>
          <p:nvPr/>
        </p:nvSpPr>
        <p:spPr>
          <a:xfrm>
            <a:off x="6804295" y="680731"/>
            <a:ext cx="46791" cy="44855"/>
          </a:xfrm>
          <a:prstGeom prst="ellipse">
            <a:avLst/>
          </a:prstGeom>
          <a:solidFill>
            <a:srgbClr val="4ACBD6"/>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324">
              <a:defRPr/>
            </a:pPr>
            <a:endParaRPr lang="zh-CN" altLang="en-US">
              <a:ln>
                <a:solidFill>
                  <a:srgbClr val="BC1E65"/>
                </a:solidFill>
              </a:ln>
              <a:solidFill>
                <a:srgbClr val="C21C69"/>
              </a:solidFill>
              <a:latin typeface="等线" panose="02010600030101010101" charset="-122"/>
              <a:ea typeface="等线" panose="02010600030101010101" charset="-122"/>
            </a:endParaRPr>
          </a:p>
        </p:txBody>
      </p:sp>
      <p:sp>
        <p:nvSpPr>
          <p:cNvPr id="206" name="文本框 205">
            <a:extLst>
              <a:ext uri="{FF2B5EF4-FFF2-40B4-BE49-F238E27FC236}">
                <a16:creationId xmlns:a16="http://schemas.microsoft.com/office/drawing/2014/main" id="{522055A2-01E5-4BA3-9A1F-6141491167E6}"/>
              </a:ext>
            </a:extLst>
          </p:cNvPr>
          <p:cNvSpPr txBox="1"/>
          <p:nvPr/>
        </p:nvSpPr>
        <p:spPr>
          <a:xfrm>
            <a:off x="6426760" y="761382"/>
            <a:ext cx="801860" cy="192938"/>
          </a:xfrm>
          <a:prstGeom prst="rect">
            <a:avLst/>
          </a:prstGeom>
          <a:noFill/>
        </p:spPr>
        <p:txBody>
          <a:bodyPr wrap="square" rtlCol="0">
            <a:spAutoFit/>
          </a:bodyPr>
          <a:lstStyle>
            <a:defPPr>
              <a:defRPr lang="zh-CN"/>
            </a:defPPr>
            <a:lvl1pPr algn="ctr" defTabSz="913765">
              <a:lnSpc>
                <a:spcPct val="120000"/>
              </a:lnSpc>
              <a:defRPr sz="800" b="1">
                <a:solidFill>
                  <a:srgbClr val="FF0000"/>
                </a:solidFill>
                <a:latin typeface="Arial" panose="020B0604020202020204" pitchFamily="34" charset="0"/>
                <a:ea typeface="等线" panose="02010600030101010101" charset="-122"/>
                <a:cs typeface="Arial" panose="020B0604020202020204" pitchFamily="34" charset="0"/>
              </a:defRPr>
            </a:lvl1pPr>
          </a:lstStyle>
          <a:p>
            <a:r>
              <a:rPr lang="en-US" altLang="zh-CN" sz="600" dirty="0">
                <a:solidFill>
                  <a:srgbClr val="404041"/>
                </a:solidFill>
              </a:rPr>
              <a:t>AX1800</a:t>
            </a:r>
          </a:p>
        </p:txBody>
      </p:sp>
      <p:cxnSp>
        <p:nvCxnSpPr>
          <p:cNvPr id="244" name="直接连接符 243">
            <a:extLst>
              <a:ext uri="{FF2B5EF4-FFF2-40B4-BE49-F238E27FC236}">
                <a16:creationId xmlns:a16="http://schemas.microsoft.com/office/drawing/2014/main" id="{1BC29D9B-D65E-498D-B7D9-6B8B573FE23F}"/>
              </a:ext>
            </a:extLst>
          </p:cNvPr>
          <p:cNvCxnSpPr>
            <a:cxnSpLocks/>
          </p:cNvCxnSpPr>
          <p:nvPr/>
        </p:nvCxnSpPr>
        <p:spPr>
          <a:xfrm>
            <a:off x="1675648" y="682940"/>
            <a:ext cx="0" cy="4087071"/>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55" name="组合 254">
            <a:extLst>
              <a:ext uri="{FF2B5EF4-FFF2-40B4-BE49-F238E27FC236}">
                <a16:creationId xmlns:a16="http://schemas.microsoft.com/office/drawing/2014/main" id="{2ABB5FC6-C688-4203-951E-9B6DA53510D4}"/>
              </a:ext>
            </a:extLst>
          </p:cNvPr>
          <p:cNvGrpSpPr/>
          <p:nvPr/>
        </p:nvGrpSpPr>
        <p:grpSpPr>
          <a:xfrm>
            <a:off x="6218484" y="1572284"/>
            <a:ext cx="1387027" cy="385432"/>
            <a:chOff x="4132595" y="2368680"/>
            <a:chExt cx="1849369" cy="513909"/>
          </a:xfrm>
        </p:grpSpPr>
        <p:sp>
          <p:nvSpPr>
            <p:cNvPr id="264" name="矩形 263">
              <a:extLst>
                <a:ext uri="{FF2B5EF4-FFF2-40B4-BE49-F238E27FC236}">
                  <a16:creationId xmlns:a16="http://schemas.microsoft.com/office/drawing/2014/main" id="{7991AF10-989B-4A4F-BCC5-FF526F258E07}"/>
                </a:ext>
              </a:extLst>
            </p:cNvPr>
            <p:cNvSpPr/>
            <p:nvPr/>
          </p:nvSpPr>
          <p:spPr>
            <a:xfrm>
              <a:off x="4593635" y="2421907"/>
              <a:ext cx="548640" cy="93600"/>
            </a:xfrm>
            <a:prstGeom prst="rect">
              <a:avLst/>
            </a:prstGeom>
            <a:solidFill>
              <a:srgbClr val="5BC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9" name="矩形 268">
              <a:extLst>
                <a:ext uri="{FF2B5EF4-FFF2-40B4-BE49-F238E27FC236}">
                  <a16:creationId xmlns:a16="http://schemas.microsoft.com/office/drawing/2014/main" id="{0BC482E7-A684-4353-877F-F02C8F7A3177}"/>
                </a:ext>
              </a:extLst>
            </p:cNvPr>
            <p:cNvSpPr/>
            <p:nvPr/>
          </p:nvSpPr>
          <p:spPr>
            <a:xfrm>
              <a:off x="4593635" y="2597262"/>
              <a:ext cx="274320" cy="93600"/>
            </a:xfrm>
            <a:prstGeom prst="rect">
              <a:avLst/>
            </a:prstGeom>
            <a:solidFill>
              <a:srgbClr val="115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70" name="文本框 269">
              <a:extLst>
                <a:ext uri="{FF2B5EF4-FFF2-40B4-BE49-F238E27FC236}">
                  <a16:creationId xmlns:a16="http://schemas.microsoft.com/office/drawing/2014/main" id="{CDF3C6D9-FB82-4630-9291-2458D00022BC}"/>
                </a:ext>
              </a:extLst>
            </p:cNvPr>
            <p:cNvSpPr txBox="1"/>
            <p:nvPr/>
          </p:nvSpPr>
          <p:spPr>
            <a:xfrm>
              <a:off x="4132595" y="2368680"/>
              <a:ext cx="554319"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5 GHz</a:t>
              </a:r>
            </a:p>
          </p:txBody>
        </p:sp>
        <p:sp>
          <p:nvSpPr>
            <p:cNvPr id="271" name="文本框 270">
              <a:extLst>
                <a:ext uri="{FF2B5EF4-FFF2-40B4-BE49-F238E27FC236}">
                  <a16:creationId xmlns:a16="http://schemas.microsoft.com/office/drawing/2014/main" id="{64C579AB-50A2-4BDF-AF07-A8E81D1DEA01}"/>
                </a:ext>
              </a:extLst>
            </p:cNvPr>
            <p:cNvSpPr txBox="1"/>
            <p:nvPr/>
          </p:nvSpPr>
          <p:spPr>
            <a:xfrm>
              <a:off x="4132595" y="2544035"/>
              <a:ext cx="554319" cy="338554"/>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2.4 GHz</a:t>
              </a:r>
            </a:p>
          </p:txBody>
        </p:sp>
        <p:sp>
          <p:nvSpPr>
            <p:cNvPr id="273" name="文本框 272">
              <a:extLst>
                <a:ext uri="{FF2B5EF4-FFF2-40B4-BE49-F238E27FC236}">
                  <a16:creationId xmlns:a16="http://schemas.microsoft.com/office/drawing/2014/main" id="{B187FBEE-96CA-4CB1-8280-A84EE6825BA2}"/>
                </a:ext>
              </a:extLst>
            </p:cNvPr>
            <p:cNvSpPr txBox="1"/>
            <p:nvPr/>
          </p:nvSpPr>
          <p:spPr>
            <a:xfrm>
              <a:off x="5102489" y="2368680"/>
              <a:ext cx="879475"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2× 600 Mbps</a:t>
              </a:r>
            </a:p>
          </p:txBody>
        </p:sp>
        <p:sp>
          <p:nvSpPr>
            <p:cNvPr id="275" name="文本框 274">
              <a:extLst>
                <a:ext uri="{FF2B5EF4-FFF2-40B4-BE49-F238E27FC236}">
                  <a16:creationId xmlns:a16="http://schemas.microsoft.com/office/drawing/2014/main" id="{E3638885-3167-4705-94B9-B680136F72F9}"/>
                </a:ext>
              </a:extLst>
            </p:cNvPr>
            <p:cNvSpPr txBox="1"/>
            <p:nvPr/>
          </p:nvSpPr>
          <p:spPr>
            <a:xfrm>
              <a:off x="5102489" y="2549525"/>
              <a:ext cx="879475"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2× 287 Mbps</a:t>
              </a:r>
            </a:p>
          </p:txBody>
        </p:sp>
      </p:grpSp>
      <p:grpSp>
        <p:nvGrpSpPr>
          <p:cNvPr id="289" name="组合 288">
            <a:extLst>
              <a:ext uri="{FF2B5EF4-FFF2-40B4-BE49-F238E27FC236}">
                <a16:creationId xmlns:a16="http://schemas.microsoft.com/office/drawing/2014/main" id="{2ABB5FC6-C688-4203-951E-9B6DA53510D4}"/>
              </a:ext>
            </a:extLst>
          </p:cNvPr>
          <p:cNvGrpSpPr/>
          <p:nvPr/>
        </p:nvGrpSpPr>
        <p:grpSpPr>
          <a:xfrm>
            <a:off x="6205443" y="4444525"/>
            <a:ext cx="1387027" cy="385432"/>
            <a:chOff x="4132595" y="2368680"/>
            <a:chExt cx="1849369" cy="513909"/>
          </a:xfrm>
        </p:grpSpPr>
        <p:sp>
          <p:nvSpPr>
            <p:cNvPr id="290" name="矩形 289">
              <a:extLst>
                <a:ext uri="{FF2B5EF4-FFF2-40B4-BE49-F238E27FC236}">
                  <a16:creationId xmlns:a16="http://schemas.microsoft.com/office/drawing/2014/main" id="{7991AF10-989B-4A4F-BCC5-FF526F258E07}"/>
                </a:ext>
              </a:extLst>
            </p:cNvPr>
            <p:cNvSpPr/>
            <p:nvPr/>
          </p:nvSpPr>
          <p:spPr>
            <a:xfrm>
              <a:off x="4593635" y="2421907"/>
              <a:ext cx="548640" cy="93600"/>
            </a:xfrm>
            <a:prstGeom prst="rect">
              <a:avLst/>
            </a:prstGeom>
            <a:solidFill>
              <a:srgbClr val="5BC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3" name="矩形 292">
              <a:extLst>
                <a:ext uri="{FF2B5EF4-FFF2-40B4-BE49-F238E27FC236}">
                  <a16:creationId xmlns:a16="http://schemas.microsoft.com/office/drawing/2014/main" id="{0BC482E7-A684-4353-877F-F02C8F7A3177}"/>
                </a:ext>
              </a:extLst>
            </p:cNvPr>
            <p:cNvSpPr/>
            <p:nvPr/>
          </p:nvSpPr>
          <p:spPr>
            <a:xfrm>
              <a:off x="4593635" y="2597262"/>
              <a:ext cx="274320" cy="93600"/>
            </a:xfrm>
            <a:prstGeom prst="rect">
              <a:avLst/>
            </a:prstGeom>
            <a:solidFill>
              <a:srgbClr val="115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4" name="文本框 293">
              <a:extLst>
                <a:ext uri="{FF2B5EF4-FFF2-40B4-BE49-F238E27FC236}">
                  <a16:creationId xmlns:a16="http://schemas.microsoft.com/office/drawing/2014/main" id="{CDF3C6D9-FB82-4630-9291-2458D00022BC}"/>
                </a:ext>
              </a:extLst>
            </p:cNvPr>
            <p:cNvSpPr txBox="1"/>
            <p:nvPr/>
          </p:nvSpPr>
          <p:spPr>
            <a:xfrm>
              <a:off x="4132595" y="2368680"/>
              <a:ext cx="554319"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5 GHz</a:t>
              </a:r>
            </a:p>
          </p:txBody>
        </p:sp>
        <p:sp>
          <p:nvSpPr>
            <p:cNvPr id="295" name="文本框 294">
              <a:extLst>
                <a:ext uri="{FF2B5EF4-FFF2-40B4-BE49-F238E27FC236}">
                  <a16:creationId xmlns:a16="http://schemas.microsoft.com/office/drawing/2014/main" id="{64C579AB-50A2-4BDF-AF07-A8E81D1DEA01}"/>
                </a:ext>
              </a:extLst>
            </p:cNvPr>
            <p:cNvSpPr txBox="1"/>
            <p:nvPr/>
          </p:nvSpPr>
          <p:spPr>
            <a:xfrm>
              <a:off x="4132595" y="2544035"/>
              <a:ext cx="554319" cy="338554"/>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2.4 GHz</a:t>
              </a:r>
            </a:p>
          </p:txBody>
        </p:sp>
        <p:sp>
          <p:nvSpPr>
            <p:cNvPr id="296" name="文本框 295">
              <a:extLst>
                <a:ext uri="{FF2B5EF4-FFF2-40B4-BE49-F238E27FC236}">
                  <a16:creationId xmlns:a16="http://schemas.microsoft.com/office/drawing/2014/main" id="{B187FBEE-96CA-4CB1-8280-A84EE6825BA2}"/>
                </a:ext>
              </a:extLst>
            </p:cNvPr>
            <p:cNvSpPr txBox="1"/>
            <p:nvPr/>
          </p:nvSpPr>
          <p:spPr>
            <a:xfrm>
              <a:off x="5102489" y="2368680"/>
              <a:ext cx="879475"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2× 600 Mbps</a:t>
              </a:r>
            </a:p>
          </p:txBody>
        </p:sp>
        <p:sp>
          <p:nvSpPr>
            <p:cNvPr id="297" name="文本框 296">
              <a:extLst>
                <a:ext uri="{FF2B5EF4-FFF2-40B4-BE49-F238E27FC236}">
                  <a16:creationId xmlns:a16="http://schemas.microsoft.com/office/drawing/2014/main" id="{E3638885-3167-4705-94B9-B680136F72F9}"/>
                </a:ext>
              </a:extLst>
            </p:cNvPr>
            <p:cNvSpPr txBox="1"/>
            <p:nvPr/>
          </p:nvSpPr>
          <p:spPr>
            <a:xfrm>
              <a:off x="5102489" y="2549525"/>
              <a:ext cx="879475"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2× 287 Mbps</a:t>
              </a:r>
            </a:p>
          </p:txBody>
        </p:sp>
      </p:grpSp>
      <p:grpSp>
        <p:nvGrpSpPr>
          <p:cNvPr id="298" name="组合 297">
            <a:extLst>
              <a:ext uri="{FF2B5EF4-FFF2-40B4-BE49-F238E27FC236}">
                <a16:creationId xmlns:a16="http://schemas.microsoft.com/office/drawing/2014/main" id="{2ABB5FC6-C688-4203-951E-9B6DA53510D4}"/>
              </a:ext>
            </a:extLst>
          </p:cNvPr>
          <p:cNvGrpSpPr/>
          <p:nvPr/>
        </p:nvGrpSpPr>
        <p:grpSpPr>
          <a:xfrm>
            <a:off x="4710087" y="4444525"/>
            <a:ext cx="1387027" cy="385432"/>
            <a:chOff x="4132595" y="2368680"/>
            <a:chExt cx="1849369" cy="513909"/>
          </a:xfrm>
        </p:grpSpPr>
        <p:sp>
          <p:nvSpPr>
            <p:cNvPr id="299" name="矩形 298">
              <a:extLst>
                <a:ext uri="{FF2B5EF4-FFF2-40B4-BE49-F238E27FC236}">
                  <a16:creationId xmlns:a16="http://schemas.microsoft.com/office/drawing/2014/main" id="{7991AF10-989B-4A4F-BCC5-FF526F258E07}"/>
                </a:ext>
              </a:extLst>
            </p:cNvPr>
            <p:cNvSpPr/>
            <p:nvPr/>
          </p:nvSpPr>
          <p:spPr>
            <a:xfrm>
              <a:off x="4593635" y="2421907"/>
              <a:ext cx="548640" cy="93600"/>
            </a:xfrm>
            <a:prstGeom prst="rect">
              <a:avLst/>
            </a:prstGeom>
            <a:solidFill>
              <a:srgbClr val="5BC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0" name="矩形 299">
              <a:extLst>
                <a:ext uri="{FF2B5EF4-FFF2-40B4-BE49-F238E27FC236}">
                  <a16:creationId xmlns:a16="http://schemas.microsoft.com/office/drawing/2014/main" id="{0BC482E7-A684-4353-877F-F02C8F7A3177}"/>
                </a:ext>
              </a:extLst>
            </p:cNvPr>
            <p:cNvSpPr/>
            <p:nvPr/>
          </p:nvSpPr>
          <p:spPr>
            <a:xfrm>
              <a:off x="4593635" y="2597262"/>
              <a:ext cx="274320" cy="93600"/>
            </a:xfrm>
            <a:prstGeom prst="rect">
              <a:avLst/>
            </a:prstGeom>
            <a:solidFill>
              <a:srgbClr val="115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1" name="文本框 300">
              <a:extLst>
                <a:ext uri="{FF2B5EF4-FFF2-40B4-BE49-F238E27FC236}">
                  <a16:creationId xmlns:a16="http://schemas.microsoft.com/office/drawing/2014/main" id="{CDF3C6D9-FB82-4630-9291-2458D00022BC}"/>
                </a:ext>
              </a:extLst>
            </p:cNvPr>
            <p:cNvSpPr txBox="1"/>
            <p:nvPr/>
          </p:nvSpPr>
          <p:spPr>
            <a:xfrm>
              <a:off x="4132595" y="2368680"/>
              <a:ext cx="554319"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5 GHz</a:t>
              </a:r>
            </a:p>
          </p:txBody>
        </p:sp>
        <p:sp>
          <p:nvSpPr>
            <p:cNvPr id="302" name="文本框 301">
              <a:extLst>
                <a:ext uri="{FF2B5EF4-FFF2-40B4-BE49-F238E27FC236}">
                  <a16:creationId xmlns:a16="http://schemas.microsoft.com/office/drawing/2014/main" id="{64C579AB-50A2-4BDF-AF07-A8E81D1DEA01}"/>
                </a:ext>
              </a:extLst>
            </p:cNvPr>
            <p:cNvSpPr txBox="1"/>
            <p:nvPr/>
          </p:nvSpPr>
          <p:spPr>
            <a:xfrm>
              <a:off x="4132595" y="2544035"/>
              <a:ext cx="554319" cy="338554"/>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2.4 GHz</a:t>
              </a:r>
            </a:p>
          </p:txBody>
        </p:sp>
        <p:sp>
          <p:nvSpPr>
            <p:cNvPr id="303" name="文本框 302">
              <a:extLst>
                <a:ext uri="{FF2B5EF4-FFF2-40B4-BE49-F238E27FC236}">
                  <a16:creationId xmlns:a16="http://schemas.microsoft.com/office/drawing/2014/main" id="{B187FBEE-96CA-4CB1-8280-A84EE6825BA2}"/>
                </a:ext>
              </a:extLst>
            </p:cNvPr>
            <p:cNvSpPr txBox="1"/>
            <p:nvPr/>
          </p:nvSpPr>
          <p:spPr>
            <a:xfrm>
              <a:off x="5102489" y="2368680"/>
              <a:ext cx="879475"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2× 1201 Mbps</a:t>
              </a:r>
            </a:p>
          </p:txBody>
        </p:sp>
        <p:sp>
          <p:nvSpPr>
            <p:cNvPr id="304" name="文本框 303">
              <a:extLst>
                <a:ext uri="{FF2B5EF4-FFF2-40B4-BE49-F238E27FC236}">
                  <a16:creationId xmlns:a16="http://schemas.microsoft.com/office/drawing/2014/main" id="{E3638885-3167-4705-94B9-B680136F72F9}"/>
                </a:ext>
              </a:extLst>
            </p:cNvPr>
            <p:cNvSpPr txBox="1"/>
            <p:nvPr/>
          </p:nvSpPr>
          <p:spPr>
            <a:xfrm>
              <a:off x="5102489" y="2549525"/>
              <a:ext cx="879475"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2× 287 Mbps</a:t>
              </a:r>
            </a:p>
          </p:txBody>
        </p:sp>
      </p:grpSp>
      <p:grpSp>
        <p:nvGrpSpPr>
          <p:cNvPr id="305" name="组合 304">
            <a:extLst>
              <a:ext uri="{FF2B5EF4-FFF2-40B4-BE49-F238E27FC236}">
                <a16:creationId xmlns:a16="http://schemas.microsoft.com/office/drawing/2014/main" id="{2ABB5FC6-C688-4203-951E-9B6DA53510D4}"/>
              </a:ext>
            </a:extLst>
          </p:cNvPr>
          <p:cNvGrpSpPr/>
          <p:nvPr/>
        </p:nvGrpSpPr>
        <p:grpSpPr>
          <a:xfrm>
            <a:off x="3246368" y="4444525"/>
            <a:ext cx="1387027" cy="385432"/>
            <a:chOff x="4132595" y="2368680"/>
            <a:chExt cx="1849369" cy="513909"/>
          </a:xfrm>
        </p:grpSpPr>
        <p:sp>
          <p:nvSpPr>
            <p:cNvPr id="306" name="矩形 305">
              <a:extLst>
                <a:ext uri="{FF2B5EF4-FFF2-40B4-BE49-F238E27FC236}">
                  <a16:creationId xmlns:a16="http://schemas.microsoft.com/office/drawing/2014/main" id="{7991AF10-989B-4A4F-BCC5-FF526F258E07}"/>
                </a:ext>
              </a:extLst>
            </p:cNvPr>
            <p:cNvSpPr/>
            <p:nvPr/>
          </p:nvSpPr>
          <p:spPr>
            <a:xfrm>
              <a:off x="4593635" y="2421907"/>
              <a:ext cx="548640" cy="93600"/>
            </a:xfrm>
            <a:prstGeom prst="rect">
              <a:avLst/>
            </a:prstGeom>
            <a:solidFill>
              <a:srgbClr val="5BC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7" name="矩形 306">
              <a:extLst>
                <a:ext uri="{FF2B5EF4-FFF2-40B4-BE49-F238E27FC236}">
                  <a16:creationId xmlns:a16="http://schemas.microsoft.com/office/drawing/2014/main" id="{0BC482E7-A684-4353-877F-F02C8F7A3177}"/>
                </a:ext>
              </a:extLst>
            </p:cNvPr>
            <p:cNvSpPr/>
            <p:nvPr/>
          </p:nvSpPr>
          <p:spPr>
            <a:xfrm>
              <a:off x="4593635" y="2597262"/>
              <a:ext cx="274320" cy="93600"/>
            </a:xfrm>
            <a:prstGeom prst="rect">
              <a:avLst/>
            </a:prstGeom>
            <a:solidFill>
              <a:srgbClr val="115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8" name="文本框 307">
              <a:extLst>
                <a:ext uri="{FF2B5EF4-FFF2-40B4-BE49-F238E27FC236}">
                  <a16:creationId xmlns:a16="http://schemas.microsoft.com/office/drawing/2014/main" id="{CDF3C6D9-FB82-4630-9291-2458D00022BC}"/>
                </a:ext>
              </a:extLst>
            </p:cNvPr>
            <p:cNvSpPr txBox="1"/>
            <p:nvPr/>
          </p:nvSpPr>
          <p:spPr>
            <a:xfrm>
              <a:off x="4132595" y="2368680"/>
              <a:ext cx="554319"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5 GHz</a:t>
              </a:r>
            </a:p>
          </p:txBody>
        </p:sp>
        <p:sp>
          <p:nvSpPr>
            <p:cNvPr id="309" name="文本框 308">
              <a:extLst>
                <a:ext uri="{FF2B5EF4-FFF2-40B4-BE49-F238E27FC236}">
                  <a16:creationId xmlns:a16="http://schemas.microsoft.com/office/drawing/2014/main" id="{64C579AB-50A2-4BDF-AF07-A8E81D1DEA01}"/>
                </a:ext>
              </a:extLst>
            </p:cNvPr>
            <p:cNvSpPr txBox="1"/>
            <p:nvPr/>
          </p:nvSpPr>
          <p:spPr>
            <a:xfrm>
              <a:off x="4132595" y="2544035"/>
              <a:ext cx="554319" cy="338554"/>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2.4 GHz</a:t>
              </a:r>
            </a:p>
          </p:txBody>
        </p:sp>
        <p:sp>
          <p:nvSpPr>
            <p:cNvPr id="310" name="文本框 309">
              <a:extLst>
                <a:ext uri="{FF2B5EF4-FFF2-40B4-BE49-F238E27FC236}">
                  <a16:creationId xmlns:a16="http://schemas.microsoft.com/office/drawing/2014/main" id="{B187FBEE-96CA-4CB1-8280-A84EE6825BA2}"/>
                </a:ext>
              </a:extLst>
            </p:cNvPr>
            <p:cNvSpPr txBox="1"/>
            <p:nvPr/>
          </p:nvSpPr>
          <p:spPr>
            <a:xfrm>
              <a:off x="5102489" y="2368680"/>
              <a:ext cx="879475"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2× 1201 Mbps</a:t>
              </a:r>
            </a:p>
          </p:txBody>
        </p:sp>
        <p:sp>
          <p:nvSpPr>
            <p:cNvPr id="311" name="文本框 310">
              <a:extLst>
                <a:ext uri="{FF2B5EF4-FFF2-40B4-BE49-F238E27FC236}">
                  <a16:creationId xmlns:a16="http://schemas.microsoft.com/office/drawing/2014/main" id="{E3638885-3167-4705-94B9-B680136F72F9}"/>
                </a:ext>
              </a:extLst>
            </p:cNvPr>
            <p:cNvSpPr txBox="1"/>
            <p:nvPr/>
          </p:nvSpPr>
          <p:spPr>
            <a:xfrm>
              <a:off x="5102489" y="2549525"/>
              <a:ext cx="879475"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2× 287 Mbps</a:t>
              </a:r>
            </a:p>
          </p:txBody>
        </p:sp>
      </p:grpSp>
      <p:grpSp>
        <p:nvGrpSpPr>
          <p:cNvPr id="312" name="组合 311">
            <a:extLst>
              <a:ext uri="{FF2B5EF4-FFF2-40B4-BE49-F238E27FC236}">
                <a16:creationId xmlns:a16="http://schemas.microsoft.com/office/drawing/2014/main" id="{2ABB5FC6-C688-4203-951E-9B6DA53510D4}"/>
              </a:ext>
            </a:extLst>
          </p:cNvPr>
          <p:cNvGrpSpPr/>
          <p:nvPr/>
        </p:nvGrpSpPr>
        <p:grpSpPr>
          <a:xfrm>
            <a:off x="4702944" y="3129647"/>
            <a:ext cx="1387027" cy="385432"/>
            <a:chOff x="4132595" y="2368680"/>
            <a:chExt cx="1849369" cy="513909"/>
          </a:xfrm>
        </p:grpSpPr>
        <p:sp>
          <p:nvSpPr>
            <p:cNvPr id="313" name="矩形 312">
              <a:extLst>
                <a:ext uri="{FF2B5EF4-FFF2-40B4-BE49-F238E27FC236}">
                  <a16:creationId xmlns:a16="http://schemas.microsoft.com/office/drawing/2014/main" id="{7991AF10-989B-4A4F-BCC5-FF526F258E07}"/>
                </a:ext>
              </a:extLst>
            </p:cNvPr>
            <p:cNvSpPr/>
            <p:nvPr/>
          </p:nvSpPr>
          <p:spPr>
            <a:xfrm>
              <a:off x="4593635" y="2421907"/>
              <a:ext cx="548640" cy="93600"/>
            </a:xfrm>
            <a:prstGeom prst="rect">
              <a:avLst/>
            </a:prstGeom>
            <a:solidFill>
              <a:srgbClr val="5BC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4" name="矩形 313">
              <a:extLst>
                <a:ext uri="{FF2B5EF4-FFF2-40B4-BE49-F238E27FC236}">
                  <a16:creationId xmlns:a16="http://schemas.microsoft.com/office/drawing/2014/main" id="{0BC482E7-A684-4353-877F-F02C8F7A3177}"/>
                </a:ext>
              </a:extLst>
            </p:cNvPr>
            <p:cNvSpPr/>
            <p:nvPr/>
          </p:nvSpPr>
          <p:spPr>
            <a:xfrm>
              <a:off x="4593635" y="2597262"/>
              <a:ext cx="274320" cy="93600"/>
            </a:xfrm>
            <a:prstGeom prst="rect">
              <a:avLst/>
            </a:prstGeom>
            <a:solidFill>
              <a:srgbClr val="115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5" name="文本框 314">
              <a:extLst>
                <a:ext uri="{FF2B5EF4-FFF2-40B4-BE49-F238E27FC236}">
                  <a16:creationId xmlns:a16="http://schemas.microsoft.com/office/drawing/2014/main" id="{CDF3C6D9-FB82-4630-9291-2458D00022BC}"/>
                </a:ext>
              </a:extLst>
            </p:cNvPr>
            <p:cNvSpPr txBox="1"/>
            <p:nvPr/>
          </p:nvSpPr>
          <p:spPr>
            <a:xfrm>
              <a:off x="4132595" y="2368680"/>
              <a:ext cx="554319"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5 GHz</a:t>
              </a:r>
            </a:p>
          </p:txBody>
        </p:sp>
        <p:sp>
          <p:nvSpPr>
            <p:cNvPr id="316" name="文本框 315">
              <a:extLst>
                <a:ext uri="{FF2B5EF4-FFF2-40B4-BE49-F238E27FC236}">
                  <a16:creationId xmlns:a16="http://schemas.microsoft.com/office/drawing/2014/main" id="{64C579AB-50A2-4BDF-AF07-A8E81D1DEA01}"/>
                </a:ext>
              </a:extLst>
            </p:cNvPr>
            <p:cNvSpPr txBox="1"/>
            <p:nvPr/>
          </p:nvSpPr>
          <p:spPr>
            <a:xfrm>
              <a:off x="4132595" y="2544035"/>
              <a:ext cx="554319" cy="338554"/>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2.4 GHz</a:t>
              </a:r>
            </a:p>
          </p:txBody>
        </p:sp>
        <p:sp>
          <p:nvSpPr>
            <p:cNvPr id="317" name="文本框 316">
              <a:extLst>
                <a:ext uri="{FF2B5EF4-FFF2-40B4-BE49-F238E27FC236}">
                  <a16:creationId xmlns:a16="http://schemas.microsoft.com/office/drawing/2014/main" id="{B187FBEE-96CA-4CB1-8280-A84EE6825BA2}"/>
                </a:ext>
              </a:extLst>
            </p:cNvPr>
            <p:cNvSpPr txBox="1"/>
            <p:nvPr/>
          </p:nvSpPr>
          <p:spPr>
            <a:xfrm>
              <a:off x="5102489" y="2368680"/>
              <a:ext cx="879475"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2× 1201 Mbps</a:t>
              </a:r>
            </a:p>
          </p:txBody>
        </p:sp>
        <p:sp>
          <p:nvSpPr>
            <p:cNvPr id="318" name="文本框 317">
              <a:extLst>
                <a:ext uri="{FF2B5EF4-FFF2-40B4-BE49-F238E27FC236}">
                  <a16:creationId xmlns:a16="http://schemas.microsoft.com/office/drawing/2014/main" id="{E3638885-3167-4705-94B9-B680136F72F9}"/>
                </a:ext>
              </a:extLst>
            </p:cNvPr>
            <p:cNvSpPr txBox="1"/>
            <p:nvPr/>
          </p:nvSpPr>
          <p:spPr>
            <a:xfrm>
              <a:off x="5102489" y="2549525"/>
              <a:ext cx="879475"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2× 287 Mbps</a:t>
              </a:r>
            </a:p>
          </p:txBody>
        </p:sp>
      </p:grpSp>
      <p:grpSp>
        <p:nvGrpSpPr>
          <p:cNvPr id="319" name="组合 318">
            <a:extLst>
              <a:ext uri="{FF2B5EF4-FFF2-40B4-BE49-F238E27FC236}">
                <a16:creationId xmlns:a16="http://schemas.microsoft.com/office/drawing/2014/main" id="{2ABB5FC6-C688-4203-951E-9B6DA53510D4}"/>
              </a:ext>
            </a:extLst>
          </p:cNvPr>
          <p:cNvGrpSpPr/>
          <p:nvPr/>
        </p:nvGrpSpPr>
        <p:grpSpPr>
          <a:xfrm>
            <a:off x="4702944" y="1572284"/>
            <a:ext cx="1387027" cy="385432"/>
            <a:chOff x="4132595" y="2368680"/>
            <a:chExt cx="1849369" cy="513909"/>
          </a:xfrm>
        </p:grpSpPr>
        <p:sp>
          <p:nvSpPr>
            <p:cNvPr id="320" name="矩形 319">
              <a:extLst>
                <a:ext uri="{FF2B5EF4-FFF2-40B4-BE49-F238E27FC236}">
                  <a16:creationId xmlns:a16="http://schemas.microsoft.com/office/drawing/2014/main" id="{7991AF10-989B-4A4F-BCC5-FF526F258E07}"/>
                </a:ext>
              </a:extLst>
            </p:cNvPr>
            <p:cNvSpPr/>
            <p:nvPr/>
          </p:nvSpPr>
          <p:spPr>
            <a:xfrm>
              <a:off x="4593635" y="2421907"/>
              <a:ext cx="548640" cy="93600"/>
            </a:xfrm>
            <a:prstGeom prst="rect">
              <a:avLst/>
            </a:prstGeom>
            <a:solidFill>
              <a:srgbClr val="5BC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1" name="矩形 320">
              <a:extLst>
                <a:ext uri="{FF2B5EF4-FFF2-40B4-BE49-F238E27FC236}">
                  <a16:creationId xmlns:a16="http://schemas.microsoft.com/office/drawing/2014/main" id="{0BC482E7-A684-4353-877F-F02C8F7A3177}"/>
                </a:ext>
              </a:extLst>
            </p:cNvPr>
            <p:cNvSpPr/>
            <p:nvPr/>
          </p:nvSpPr>
          <p:spPr>
            <a:xfrm>
              <a:off x="4593635" y="2597262"/>
              <a:ext cx="274320" cy="93600"/>
            </a:xfrm>
            <a:prstGeom prst="rect">
              <a:avLst/>
            </a:prstGeom>
            <a:solidFill>
              <a:srgbClr val="115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2" name="文本框 321">
              <a:extLst>
                <a:ext uri="{FF2B5EF4-FFF2-40B4-BE49-F238E27FC236}">
                  <a16:creationId xmlns:a16="http://schemas.microsoft.com/office/drawing/2014/main" id="{CDF3C6D9-FB82-4630-9291-2458D00022BC}"/>
                </a:ext>
              </a:extLst>
            </p:cNvPr>
            <p:cNvSpPr txBox="1"/>
            <p:nvPr/>
          </p:nvSpPr>
          <p:spPr>
            <a:xfrm>
              <a:off x="4132595" y="2368680"/>
              <a:ext cx="554319"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5 GHz</a:t>
              </a:r>
            </a:p>
          </p:txBody>
        </p:sp>
        <p:sp>
          <p:nvSpPr>
            <p:cNvPr id="323" name="文本框 322">
              <a:extLst>
                <a:ext uri="{FF2B5EF4-FFF2-40B4-BE49-F238E27FC236}">
                  <a16:creationId xmlns:a16="http://schemas.microsoft.com/office/drawing/2014/main" id="{64C579AB-50A2-4BDF-AF07-A8E81D1DEA01}"/>
                </a:ext>
              </a:extLst>
            </p:cNvPr>
            <p:cNvSpPr txBox="1"/>
            <p:nvPr/>
          </p:nvSpPr>
          <p:spPr>
            <a:xfrm>
              <a:off x="4132595" y="2544035"/>
              <a:ext cx="554319" cy="338554"/>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2.4 GHz</a:t>
              </a:r>
            </a:p>
          </p:txBody>
        </p:sp>
        <p:sp>
          <p:nvSpPr>
            <p:cNvPr id="324" name="文本框 323">
              <a:extLst>
                <a:ext uri="{FF2B5EF4-FFF2-40B4-BE49-F238E27FC236}">
                  <a16:creationId xmlns:a16="http://schemas.microsoft.com/office/drawing/2014/main" id="{B187FBEE-96CA-4CB1-8280-A84EE6825BA2}"/>
                </a:ext>
              </a:extLst>
            </p:cNvPr>
            <p:cNvSpPr txBox="1"/>
            <p:nvPr/>
          </p:nvSpPr>
          <p:spPr>
            <a:xfrm>
              <a:off x="5102489" y="2368680"/>
              <a:ext cx="879475"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2× 1201 Mbps</a:t>
              </a:r>
            </a:p>
          </p:txBody>
        </p:sp>
        <p:sp>
          <p:nvSpPr>
            <p:cNvPr id="325" name="文本框 324">
              <a:extLst>
                <a:ext uri="{FF2B5EF4-FFF2-40B4-BE49-F238E27FC236}">
                  <a16:creationId xmlns:a16="http://schemas.microsoft.com/office/drawing/2014/main" id="{E3638885-3167-4705-94B9-B680136F72F9}"/>
                </a:ext>
              </a:extLst>
            </p:cNvPr>
            <p:cNvSpPr txBox="1"/>
            <p:nvPr/>
          </p:nvSpPr>
          <p:spPr>
            <a:xfrm>
              <a:off x="5102489" y="2549525"/>
              <a:ext cx="879475"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2× 287 Mbps</a:t>
              </a:r>
            </a:p>
          </p:txBody>
        </p:sp>
      </p:grpSp>
      <p:grpSp>
        <p:nvGrpSpPr>
          <p:cNvPr id="326" name="组合 325">
            <a:extLst>
              <a:ext uri="{FF2B5EF4-FFF2-40B4-BE49-F238E27FC236}">
                <a16:creationId xmlns:a16="http://schemas.microsoft.com/office/drawing/2014/main" id="{F7F2B03B-FA54-4CA6-8523-09E0098F91FA}"/>
              </a:ext>
            </a:extLst>
          </p:cNvPr>
          <p:cNvGrpSpPr/>
          <p:nvPr/>
        </p:nvGrpSpPr>
        <p:grpSpPr>
          <a:xfrm>
            <a:off x="1733045" y="3114238"/>
            <a:ext cx="1383100" cy="385432"/>
            <a:chOff x="4123997" y="2368680"/>
            <a:chExt cx="1844133" cy="513909"/>
          </a:xfrm>
        </p:grpSpPr>
        <p:sp>
          <p:nvSpPr>
            <p:cNvPr id="327" name="矩形 326">
              <a:extLst>
                <a:ext uri="{FF2B5EF4-FFF2-40B4-BE49-F238E27FC236}">
                  <a16:creationId xmlns:a16="http://schemas.microsoft.com/office/drawing/2014/main" id="{BEDBE7CC-3929-458C-8046-ABD12BEB384C}"/>
                </a:ext>
              </a:extLst>
            </p:cNvPr>
            <p:cNvSpPr/>
            <p:nvPr/>
          </p:nvSpPr>
          <p:spPr>
            <a:xfrm>
              <a:off x="4593635" y="2421907"/>
              <a:ext cx="548640" cy="93600"/>
            </a:xfrm>
            <a:prstGeom prst="rect">
              <a:avLst/>
            </a:prstGeom>
            <a:solidFill>
              <a:srgbClr val="5BC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8" name="矩形 327">
              <a:extLst>
                <a:ext uri="{FF2B5EF4-FFF2-40B4-BE49-F238E27FC236}">
                  <a16:creationId xmlns:a16="http://schemas.microsoft.com/office/drawing/2014/main" id="{0B6B546F-C6E2-46A4-B92C-DCC4A2277A7E}"/>
                </a:ext>
              </a:extLst>
            </p:cNvPr>
            <p:cNvSpPr/>
            <p:nvPr/>
          </p:nvSpPr>
          <p:spPr>
            <a:xfrm>
              <a:off x="4593635" y="2597262"/>
              <a:ext cx="180000" cy="93600"/>
            </a:xfrm>
            <a:prstGeom prst="rect">
              <a:avLst/>
            </a:prstGeom>
            <a:solidFill>
              <a:srgbClr val="115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9" name="文本框 328">
              <a:extLst>
                <a:ext uri="{FF2B5EF4-FFF2-40B4-BE49-F238E27FC236}">
                  <a16:creationId xmlns:a16="http://schemas.microsoft.com/office/drawing/2014/main" id="{0CBF0B63-AF8C-4FF9-ADA1-45767E9F7A24}"/>
                </a:ext>
              </a:extLst>
            </p:cNvPr>
            <p:cNvSpPr txBox="1"/>
            <p:nvPr/>
          </p:nvSpPr>
          <p:spPr>
            <a:xfrm>
              <a:off x="4123997" y="2368680"/>
              <a:ext cx="554319"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5 GHz</a:t>
              </a:r>
            </a:p>
          </p:txBody>
        </p:sp>
        <p:sp>
          <p:nvSpPr>
            <p:cNvPr id="330" name="文本框 329">
              <a:extLst>
                <a:ext uri="{FF2B5EF4-FFF2-40B4-BE49-F238E27FC236}">
                  <a16:creationId xmlns:a16="http://schemas.microsoft.com/office/drawing/2014/main" id="{315ECCDE-9878-488E-A79A-BD5186E0C7C9}"/>
                </a:ext>
              </a:extLst>
            </p:cNvPr>
            <p:cNvSpPr txBox="1"/>
            <p:nvPr/>
          </p:nvSpPr>
          <p:spPr>
            <a:xfrm>
              <a:off x="4123997" y="2544035"/>
              <a:ext cx="554319" cy="338554"/>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2.4 GHz</a:t>
              </a:r>
            </a:p>
          </p:txBody>
        </p:sp>
        <p:sp>
          <p:nvSpPr>
            <p:cNvPr id="331" name="文本框 330">
              <a:extLst>
                <a:ext uri="{FF2B5EF4-FFF2-40B4-BE49-F238E27FC236}">
                  <a16:creationId xmlns:a16="http://schemas.microsoft.com/office/drawing/2014/main" id="{2E1EDB5E-FA86-4589-B084-C812D9F14359}"/>
                </a:ext>
              </a:extLst>
            </p:cNvPr>
            <p:cNvSpPr txBox="1"/>
            <p:nvPr/>
          </p:nvSpPr>
          <p:spPr>
            <a:xfrm>
              <a:off x="5088655" y="2368680"/>
              <a:ext cx="879475"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4× 1201 Mbps</a:t>
              </a:r>
            </a:p>
          </p:txBody>
        </p:sp>
        <p:sp>
          <p:nvSpPr>
            <p:cNvPr id="332" name="文本框 331">
              <a:extLst>
                <a:ext uri="{FF2B5EF4-FFF2-40B4-BE49-F238E27FC236}">
                  <a16:creationId xmlns:a16="http://schemas.microsoft.com/office/drawing/2014/main" id="{AE12C7E8-404B-486A-B35D-C77DB3A6F777}"/>
                </a:ext>
              </a:extLst>
            </p:cNvPr>
            <p:cNvSpPr txBox="1"/>
            <p:nvPr/>
          </p:nvSpPr>
          <p:spPr>
            <a:xfrm>
              <a:off x="5088655" y="2549525"/>
              <a:ext cx="879475"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2× 287 Mbps</a:t>
              </a:r>
            </a:p>
          </p:txBody>
        </p:sp>
      </p:grpSp>
      <p:sp>
        <p:nvSpPr>
          <p:cNvPr id="333" name="文本框 332">
            <a:extLst>
              <a:ext uri="{FF2B5EF4-FFF2-40B4-BE49-F238E27FC236}">
                <a16:creationId xmlns:a16="http://schemas.microsoft.com/office/drawing/2014/main" id="{94627EC7-93A2-4B27-98C2-F518A0C9361F}"/>
              </a:ext>
            </a:extLst>
          </p:cNvPr>
          <p:cNvSpPr txBox="1"/>
          <p:nvPr/>
        </p:nvSpPr>
        <p:spPr>
          <a:xfrm>
            <a:off x="561795" y="761382"/>
            <a:ext cx="801860" cy="192938"/>
          </a:xfrm>
          <a:prstGeom prst="rect">
            <a:avLst/>
          </a:prstGeom>
          <a:noFill/>
        </p:spPr>
        <p:txBody>
          <a:bodyPr wrap="square" rtlCol="0">
            <a:spAutoFit/>
          </a:bodyPr>
          <a:lstStyle>
            <a:defPPr>
              <a:defRPr lang="zh-CN"/>
            </a:defPPr>
            <a:lvl1pPr algn="ctr" defTabSz="913765">
              <a:lnSpc>
                <a:spcPct val="120000"/>
              </a:lnSpc>
              <a:defRPr sz="800" b="1">
                <a:solidFill>
                  <a:srgbClr val="FF0000"/>
                </a:solidFill>
                <a:latin typeface="Arial" panose="020B0604020202020204" pitchFamily="34" charset="0"/>
                <a:ea typeface="等线" panose="02010600030101010101" charset="-122"/>
                <a:cs typeface="Arial" panose="020B0604020202020204" pitchFamily="34" charset="0"/>
              </a:defRPr>
            </a:lvl1pPr>
          </a:lstStyle>
          <a:p>
            <a:r>
              <a:rPr lang="en-US" altLang="zh-CN" sz="600" dirty="0">
                <a:solidFill>
                  <a:srgbClr val="404041"/>
                </a:solidFill>
              </a:rPr>
              <a:t>AX11000</a:t>
            </a:r>
          </a:p>
        </p:txBody>
      </p:sp>
      <p:sp>
        <p:nvSpPr>
          <p:cNvPr id="334" name="椭圆 333">
            <a:extLst>
              <a:ext uri="{FF2B5EF4-FFF2-40B4-BE49-F238E27FC236}">
                <a16:creationId xmlns:a16="http://schemas.microsoft.com/office/drawing/2014/main" id="{6D37FDF7-F9E9-49B4-B71C-C6D9AA00667B}"/>
              </a:ext>
            </a:extLst>
          </p:cNvPr>
          <p:cNvSpPr/>
          <p:nvPr/>
        </p:nvSpPr>
        <p:spPr>
          <a:xfrm>
            <a:off x="939329" y="680731"/>
            <a:ext cx="46791" cy="44855"/>
          </a:xfrm>
          <a:prstGeom prst="ellipse">
            <a:avLst/>
          </a:prstGeom>
          <a:solidFill>
            <a:srgbClr val="4ACBD6"/>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324">
              <a:defRPr/>
            </a:pPr>
            <a:endParaRPr lang="zh-CN" altLang="en-US">
              <a:ln>
                <a:solidFill>
                  <a:srgbClr val="BC1E65"/>
                </a:solidFill>
              </a:ln>
              <a:solidFill>
                <a:srgbClr val="C21C69"/>
              </a:solidFill>
              <a:latin typeface="等线" panose="02010600030101010101" charset="-122"/>
              <a:ea typeface="等线" panose="02010600030101010101" charset="-122"/>
            </a:endParaRPr>
          </a:p>
        </p:txBody>
      </p:sp>
      <p:pic>
        <p:nvPicPr>
          <p:cNvPr id="336" name="图片 33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1832" y="956382"/>
            <a:ext cx="480060" cy="368797"/>
          </a:xfrm>
          <a:prstGeom prst="rect">
            <a:avLst/>
          </a:prstGeom>
        </p:spPr>
      </p:pic>
      <p:sp>
        <p:nvSpPr>
          <p:cNvPr id="337" name="文本框 336"/>
          <p:cNvSpPr txBox="1"/>
          <p:nvPr/>
        </p:nvSpPr>
        <p:spPr>
          <a:xfrm>
            <a:off x="726281" y="1150920"/>
            <a:ext cx="949367" cy="196208"/>
          </a:xfrm>
          <a:prstGeom prst="rect">
            <a:avLst/>
          </a:prstGeom>
          <a:noFill/>
        </p:spPr>
        <p:txBody>
          <a:bodyPr wrap="square" rtlCol="0" anchor="t">
            <a:noAutofit/>
          </a:bodyPr>
          <a:lstStyle/>
          <a:p>
            <a:r>
              <a:rPr lang="zh-CN" altLang="en-US" sz="825" b="1" dirty="0">
                <a:solidFill>
                  <a:srgbClr val="005564"/>
                </a:solidFill>
                <a:latin typeface="Arial" panose="020B0604020202020204" pitchFamily="34" charset="0"/>
                <a:ea typeface="TP-Link Aktiv" panose="020B0504020202020204" pitchFamily="34" charset="0"/>
                <a:cs typeface="Arial" panose="020B0604020202020204" pitchFamily="34" charset="0"/>
                <a:sym typeface="+mn-ea"/>
              </a:rPr>
              <a:t>EAP6</a:t>
            </a:r>
            <a:r>
              <a:rPr lang="en-US" altLang="zh-CN" sz="825" b="1" dirty="0">
                <a:solidFill>
                  <a:srgbClr val="005564"/>
                </a:solidFill>
                <a:latin typeface="Arial" panose="020B0604020202020204" pitchFamily="34" charset="0"/>
                <a:ea typeface="TP-Link Aktiv" panose="020B0504020202020204" pitchFamily="34" charset="0"/>
                <a:cs typeface="Arial" panose="020B0604020202020204" pitchFamily="34" charset="0"/>
                <a:sym typeface="+mn-ea"/>
              </a:rPr>
              <a:t>90E </a:t>
            </a:r>
            <a:r>
              <a:rPr lang="zh-CN" altLang="en-US" sz="825" b="1" dirty="0">
                <a:solidFill>
                  <a:srgbClr val="FFCB00"/>
                </a:solidFill>
                <a:latin typeface="Arial" panose="020B0604020202020204" pitchFamily="34" charset="0"/>
                <a:cs typeface="Arial" panose="020B0604020202020204" pitchFamily="34" charset="0"/>
              </a:rPr>
              <a:t>HD</a:t>
            </a:r>
            <a:r>
              <a:rPr lang="en-US" altLang="zh-CN" sz="825" b="1" dirty="0">
                <a:solidFill>
                  <a:srgbClr val="005564"/>
                </a:solidFill>
                <a:latin typeface="Arial" panose="020B0604020202020204" pitchFamily="34" charset="0"/>
                <a:ea typeface="TP-Link Aktiv" panose="020B0504020202020204" pitchFamily="34" charset="0"/>
                <a:cs typeface="Arial" panose="020B0604020202020204" pitchFamily="34" charset="0"/>
                <a:sym typeface="+mn-ea"/>
              </a:rPr>
              <a:t>*</a:t>
            </a:r>
          </a:p>
        </p:txBody>
      </p:sp>
      <p:sp>
        <p:nvSpPr>
          <p:cNvPr id="338" name="文本框 337"/>
          <p:cNvSpPr txBox="1"/>
          <p:nvPr/>
        </p:nvSpPr>
        <p:spPr>
          <a:xfrm>
            <a:off x="300556" y="1337142"/>
            <a:ext cx="1306473" cy="276999"/>
          </a:xfrm>
          <a:prstGeom prst="rect">
            <a:avLst/>
          </a:prstGeom>
          <a:noFill/>
        </p:spPr>
        <p:txBody>
          <a:bodyPr wrap="square" rtlCol="0" anchor="t">
            <a:spAutoFit/>
          </a:bodyPr>
          <a:lstStyle/>
          <a:p>
            <a:r>
              <a:rPr lang="en-US" altLang="zh-CN" sz="600" dirty="0">
                <a:solidFill>
                  <a:srgbClr val="005267"/>
                </a:solidFill>
                <a:latin typeface="Arial" panose="020B0604020202020204" pitchFamily="34" charset="0"/>
                <a:cs typeface="Arial" panose="020B0604020202020204" pitchFamily="34" charset="0"/>
              </a:rPr>
              <a:t>AX11000 Ceiling Mount Quad-Band Wi-Fi 6E Access Point</a:t>
            </a:r>
          </a:p>
        </p:txBody>
      </p:sp>
      <p:sp>
        <p:nvSpPr>
          <p:cNvPr id="339" name="文本框 338"/>
          <p:cNvSpPr txBox="1"/>
          <p:nvPr/>
        </p:nvSpPr>
        <p:spPr>
          <a:xfrm>
            <a:off x="809552" y="994135"/>
            <a:ext cx="532924" cy="184666"/>
          </a:xfrm>
          <a:prstGeom prst="rect">
            <a:avLst/>
          </a:prstGeom>
          <a:solidFill>
            <a:srgbClr val="4ACBD6"/>
          </a:solidFill>
        </p:spPr>
        <p:txBody>
          <a:bodyPr wrap="square" rtlCol="0">
            <a:spAutoFit/>
          </a:bodyPr>
          <a:lstStyle/>
          <a:p>
            <a:r>
              <a:rPr lang="en-US" altLang="zh-CN" sz="600" dirty="0">
                <a:solidFill>
                  <a:schemeClr val="bg1"/>
                </a:solidFill>
                <a:latin typeface="Arial" panose="020B0604020202020204" pitchFamily="34" charset="0"/>
                <a:cs typeface="Arial" panose="020B0604020202020204" pitchFamily="34" charset="0"/>
              </a:rPr>
              <a:t>2022 Q4</a:t>
            </a:r>
            <a:endParaRPr lang="ru-RU" altLang="zh-CN" sz="600" dirty="0">
              <a:solidFill>
                <a:schemeClr val="bg1"/>
              </a:solidFill>
              <a:latin typeface="Arial" panose="020B0604020202020204" pitchFamily="34" charset="0"/>
              <a:cs typeface="Arial" panose="020B0604020202020204" pitchFamily="34" charset="0"/>
            </a:endParaRPr>
          </a:p>
        </p:txBody>
      </p:sp>
      <p:grpSp>
        <p:nvGrpSpPr>
          <p:cNvPr id="340" name="组合 339">
            <a:extLst>
              <a:ext uri="{FF2B5EF4-FFF2-40B4-BE49-F238E27FC236}">
                <a16:creationId xmlns:a16="http://schemas.microsoft.com/office/drawing/2014/main" id="{2845D017-77C8-4A92-950B-DFC56EA5E5A7}"/>
              </a:ext>
            </a:extLst>
          </p:cNvPr>
          <p:cNvGrpSpPr/>
          <p:nvPr/>
        </p:nvGrpSpPr>
        <p:grpSpPr>
          <a:xfrm>
            <a:off x="295587" y="1593379"/>
            <a:ext cx="1413974" cy="648250"/>
            <a:chOff x="4059227" y="2368680"/>
            <a:chExt cx="1885298" cy="864334"/>
          </a:xfrm>
        </p:grpSpPr>
        <p:sp>
          <p:nvSpPr>
            <p:cNvPr id="341" name="矩形 340">
              <a:extLst>
                <a:ext uri="{FF2B5EF4-FFF2-40B4-BE49-F238E27FC236}">
                  <a16:creationId xmlns:a16="http://schemas.microsoft.com/office/drawing/2014/main" id="{70AB000A-362D-4AD1-8792-0FE2A46B8FC6}"/>
                </a:ext>
              </a:extLst>
            </p:cNvPr>
            <p:cNvSpPr/>
            <p:nvPr/>
          </p:nvSpPr>
          <p:spPr>
            <a:xfrm>
              <a:off x="4536485" y="2421907"/>
              <a:ext cx="548640" cy="93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42" name="矩形 341">
              <a:extLst>
                <a:ext uri="{FF2B5EF4-FFF2-40B4-BE49-F238E27FC236}">
                  <a16:creationId xmlns:a16="http://schemas.microsoft.com/office/drawing/2014/main" id="{EABF57E2-CEAC-406C-BE39-1F1BB63FE2A5}"/>
                </a:ext>
              </a:extLst>
            </p:cNvPr>
            <p:cNvSpPr/>
            <p:nvPr/>
          </p:nvSpPr>
          <p:spPr>
            <a:xfrm>
              <a:off x="4536485" y="2950035"/>
              <a:ext cx="274320" cy="93600"/>
            </a:xfrm>
            <a:prstGeom prst="rect">
              <a:avLst/>
            </a:prstGeom>
            <a:solidFill>
              <a:srgbClr val="115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43" name="文本框 342">
              <a:extLst>
                <a:ext uri="{FF2B5EF4-FFF2-40B4-BE49-F238E27FC236}">
                  <a16:creationId xmlns:a16="http://schemas.microsoft.com/office/drawing/2014/main" id="{A5A15122-0582-4A8F-B5B9-8B328A34DA7C}"/>
                </a:ext>
              </a:extLst>
            </p:cNvPr>
            <p:cNvSpPr txBox="1"/>
            <p:nvPr/>
          </p:nvSpPr>
          <p:spPr>
            <a:xfrm>
              <a:off x="4059227" y="2368680"/>
              <a:ext cx="554318"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6 GHz</a:t>
              </a:r>
            </a:p>
          </p:txBody>
        </p:sp>
        <p:sp>
          <p:nvSpPr>
            <p:cNvPr id="344" name="文本框 343">
              <a:extLst>
                <a:ext uri="{FF2B5EF4-FFF2-40B4-BE49-F238E27FC236}">
                  <a16:creationId xmlns:a16="http://schemas.microsoft.com/office/drawing/2014/main" id="{0A149E81-220C-4D90-8E85-3D4CA906AAAC}"/>
                </a:ext>
              </a:extLst>
            </p:cNvPr>
            <p:cNvSpPr txBox="1"/>
            <p:nvPr/>
          </p:nvSpPr>
          <p:spPr>
            <a:xfrm>
              <a:off x="4059227" y="2544035"/>
              <a:ext cx="554318" cy="338555"/>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5 GHz_1</a:t>
              </a:r>
            </a:p>
          </p:txBody>
        </p:sp>
        <p:sp>
          <p:nvSpPr>
            <p:cNvPr id="345" name="文本框 344">
              <a:extLst>
                <a:ext uri="{FF2B5EF4-FFF2-40B4-BE49-F238E27FC236}">
                  <a16:creationId xmlns:a16="http://schemas.microsoft.com/office/drawing/2014/main" id="{168F4C63-7BFD-4873-B3D8-51BD53D7C0B7}"/>
                </a:ext>
              </a:extLst>
            </p:cNvPr>
            <p:cNvSpPr txBox="1"/>
            <p:nvPr/>
          </p:nvSpPr>
          <p:spPr>
            <a:xfrm>
              <a:off x="5065051" y="2368680"/>
              <a:ext cx="879474"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4× 1201 Mbps</a:t>
              </a:r>
            </a:p>
          </p:txBody>
        </p:sp>
        <p:sp>
          <p:nvSpPr>
            <p:cNvPr id="346" name="文本框 345">
              <a:extLst>
                <a:ext uri="{FF2B5EF4-FFF2-40B4-BE49-F238E27FC236}">
                  <a16:creationId xmlns:a16="http://schemas.microsoft.com/office/drawing/2014/main" id="{6B90DCB8-4AE5-40F9-91C9-4FA3CC4213E3}"/>
                </a:ext>
              </a:extLst>
            </p:cNvPr>
            <p:cNvSpPr txBox="1"/>
            <p:nvPr/>
          </p:nvSpPr>
          <p:spPr>
            <a:xfrm>
              <a:off x="5065051" y="2549525"/>
              <a:ext cx="879474"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4× 600 Mbps</a:t>
              </a:r>
            </a:p>
          </p:txBody>
        </p:sp>
        <p:sp>
          <p:nvSpPr>
            <p:cNvPr id="347" name="文本框 346">
              <a:extLst>
                <a:ext uri="{FF2B5EF4-FFF2-40B4-BE49-F238E27FC236}">
                  <a16:creationId xmlns:a16="http://schemas.microsoft.com/office/drawing/2014/main" id="{12E27D08-5E3A-4F3D-A4D0-313F9F3D4250}"/>
                </a:ext>
              </a:extLst>
            </p:cNvPr>
            <p:cNvSpPr txBox="1"/>
            <p:nvPr/>
          </p:nvSpPr>
          <p:spPr>
            <a:xfrm>
              <a:off x="4059227" y="2894459"/>
              <a:ext cx="554318" cy="338555"/>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2.4 GHz</a:t>
              </a:r>
            </a:p>
          </p:txBody>
        </p:sp>
        <p:sp>
          <p:nvSpPr>
            <p:cNvPr id="348" name="矩形 347">
              <a:extLst>
                <a:ext uri="{FF2B5EF4-FFF2-40B4-BE49-F238E27FC236}">
                  <a16:creationId xmlns:a16="http://schemas.microsoft.com/office/drawing/2014/main" id="{2060DF9A-186C-4FE1-831D-627641108FB1}"/>
                </a:ext>
              </a:extLst>
            </p:cNvPr>
            <p:cNvSpPr/>
            <p:nvPr/>
          </p:nvSpPr>
          <p:spPr>
            <a:xfrm>
              <a:off x="4536485" y="2602171"/>
              <a:ext cx="432000" cy="93600"/>
            </a:xfrm>
            <a:prstGeom prst="rect">
              <a:avLst/>
            </a:prstGeom>
            <a:solidFill>
              <a:srgbClr val="5BC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49" name="文本框 348">
              <a:extLst>
                <a:ext uri="{FF2B5EF4-FFF2-40B4-BE49-F238E27FC236}">
                  <a16:creationId xmlns:a16="http://schemas.microsoft.com/office/drawing/2014/main" id="{636C1205-5C84-4127-ACDB-5DDF3DF79B4A}"/>
                </a:ext>
              </a:extLst>
            </p:cNvPr>
            <p:cNvSpPr txBox="1"/>
            <p:nvPr/>
          </p:nvSpPr>
          <p:spPr>
            <a:xfrm>
              <a:off x="5065051" y="2894459"/>
              <a:ext cx="879474"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4× 287 Mbps</a:t>
              </a:r>
            </a:p>
          </p:txBody>
        </p:sp>
        <p:sp>
          <p:nvSpPr>
            <p:cNvPr id="353" name="文本框 352">
              <a:extLst>
                <a:ext uri="{FF2B5EF4-FFF2-40B4-BE49-F238E27FC236}">
                  <a16:creationId xmlns:a16="http://schemas.microsoft.com/office/drawing/2014/main" id="{0A149E81-220C-4D90-8E85-3D4CA906AAAC}"/>
                </a:ext>
              </a:extLst>
            </p:cNvPr>
            <p:cNvSpPr txBox="1"/>
            <p:nvPr/>
          </p:nvSpPr>
          <p:spPr>
            <a:xfrm>
              <a:off x="4059227" y="2715123"/>
              <a:ext cx="554318" cy="338555"/>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5 GHz_2</a:t>
              </a:r>
            </a:p>
          </p:txBody>
        </p:sp>
        <p:sp>
          <p:nvSpPr>
            <p:cNvPr id="354" name="文本框 353">
              <a:extLst>
                <a:ext uri="{FF2B5EF4-FFF2-40B4-BE49-F238E27FC236}">
                  <a16:creationId xmlns:a16="http://schemas.microsoft.com/office/drawing/2014/main" id="{6B90DCB8-4AE5-40F9-91C9-4FA3CC4213E3}"/>
                </a:ext>
              </a:extLst>
            </p:cNvPr>
            <p:cNvSpPr txBox="1"/>
            <p:nvPr/>
          </p:nvSpPr>
          <p:spPr>
            <a:xfrm>
              <a:off x="5065051" y="2720614"/>
              <a:ext cx="879474" cy="230832"/>
            </a:xfrm>
            <a:prstGeom prst="rect">
              <a:avLst/>
            </a:prstGeom>
            <a:noFill/>
          </p:spPr>
          <p:txBody>
            <a:bodyPr wrap="square" rtlCol="0" anchor="t">
              <a:spAutoFit/>
            </a:bodyPr>
            <a:lstStyle/>
            <a:p>
              <a:r>
                <a:rPr lang="en-US" altLang="zh-CN" sz="525" dirty="0">
                  <a:solidFill>
                    <a:srgbClr val="454445"/>
                  </a:solidFill>
                  <a:latin typeface="TP-Link Aktiv" panose="020B0504020202020204" pitchFamily="34" charset="0"/>
                  <a:ea typeface="TP-Link Aktiv" panose="020B0504020202020204" pitchFamily="34" charset="0"/>
                  <a:cs typeface="TP-Link Aktiv" panose="020B0504020202020204" pitchFamily="34" charset="0"/>
                </a:rPr>
                <a:t>4× 600 Mbps</a:t>
              </a:r>
            </a:p>
          </p:txBody>
        </p:sp>
        <p:sp>
          <p:nvSpPr>
            <p:cNvPr id="355" name="矩形 354">
              <a:extLst>
                <a:ext uri="{FF2B5EF4-FFF2-40B4-BE49-F238E27FC236}">
                  <a16:creationId xmlns:a16="http://schemas.microsoft.com/office/drawing/2014/main" id="{2060DF9A-186C-4FE1-831D-627641108FB1}"/>
                </a:ext>
              </a:extLst>
            </p:cNvPr>
            <p:cNvSpPr/>
            <p:nvPr/>
          </p:nvSpPr>
          <p:spPr>
            <a:xfrm>
              <a:off x="4536485" y="2773259"/>
              <a:ext cx="432000" cy="93600"/>
            </a:xfrm>
            <a:prstGeom prst="rect">
              <a:avLst/>
            </a:prstGeom>
            <a:solidFill>
              <a:srgbClr val="5BC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192" name="图片 191">
            <a:extLst>
              <a:ext uri="{FF2B5EF4-FFF2-40B4-BE49-F238E27FC236}">
                <a16:creationId xmlns:a16="http://schemas.microsoft.com/office/drawing/2014/main" id="{6B5255C0-3FB0-410C-A972-E26FB540729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20817" y="3564670"/>
            <a:ext cx="295879" cy="548640"/>
          </a:xfrm>
          <a:prstGeom prst="rect">
            <a:avLst/>
          </a:prstGeom>
        </p:spPr>
      </p:pic>
      <p:pic>
        <p:nvPicPr>
          <p:cNvPr id="193" name="图片 192">
            <a:extLst>
              <a:ext uri="{FF2B5EF4-FFF2-40B4-BE49-F238E27FC236}">
                <a16:creationId xmlns:a16="http://schemas.microsoft.com/office/drawing/2014/main" id="{314C8EC5-06EB-4E46-8DFD-463F444CDF1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88730" y="3667540"/>
            <a:ext cx="349800" cy="445770"/>
          </a:xfrm>
          <a:prstGeom prst="rect">
            <a:avLst/>
          </a:prstGeom>
        </p:spPr>
      </p:pic>
    </p:spTree>
    <p:extLst>
      <p:ext uri="{BB962C8B-B14F-4D97-AF65-F5344CB8AC3E}">
        <p14:creationId xmlns:p14="http://schemas.microsoft.com/office/powerpoint/2010/main" val="17789624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834AF19F-1915-0D44-982F-9B8474FEF6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92957" y="1346973"/>
            <a:ext cx="5738342" cy="3508673"/>
          </a:xfrm>
          <a:prstGeom prst="rect">
            <a:avLst/>
          </a:prstGeom>
        </p:spPr>
      </p:pic>
      <p:sp>
        <p:nvSpPr>
          <p:cNvPr id="11" name="标题 10">
            <a:extLst>
              <a:ext uri="{FF2B5EF4-FFF2-40B4-BE49-F238E27FC236}">
                <a16:creationId xmlns:a16="http://schemas.microsoft.com/office/drawing/2014/main" id="{BE1CA7E6-F023-462E-9117-BC310C5AE47D}"/>
              </a:ext>
            </a:extLst>
          </p:cNvPr>
          <p:cNvSpPr>
            <a:spLocks noGrp="1"/>
          </p:cNvSpPr>
          <p:nvPr>
            <p:ph type="title"/>
          </p:nvPr>
        </p:nvSpPr>
        <p:spPr/>
        <p:txBody>
          <a:bodyPr/>
          <a:lstStyle/>
          <a:p>
            <a:r>
              <a:rPr lang="ru-RU" altLang="zh-CN" dirty="0"/>
              <a:t>Расширенные функции для больше пользы</a:t>
            </a:r>
            <a:endParaRPr lang="zh-CN" altLang="en-US" dirty="0"/>
          </a:p>
        </p:txBody>
      </p:sp>
      <p:sp>
        <p:nvSpPr>
          <p:cNvPr id="16" name="内容占位符 15">
            <a:extLst>
              <a:ext uri="{FF2B5EF4-FFF2-40B4-BE49-F238E27FC236}">
                <a16:creationId xmlns:a16="http://schemas.microsoft.com/office/drawing/2014/main" id="{FD5127E9-164C-4297-9D3C-A79A890284FD}"/>
              </a:ext>
            </a:extLst>
          </p:cNvPr>
          <p:cNvSpPr>
            <a:spLocks noGrp="1"/>
          </p:cNvSpPr>
          <p:nvPr>
            <p:ph sz="quarter" idx="14"/>
          </p:nvPr>
        </p:nvSpPr>
        <p:spPr>
          <a:xfrm>
            <a:off x="734046" y="1099394"/>
            <a:ext cx="8184926" cy="840354"/>
          </a:xfrm>
        </p:spPr>
        <p:txBody>
          <a:bodyPr/>
          <a:lstStyle/>
          <a:p>
            <a:r>
              <a:rPr lang="ru-RU" altLang="zh-CN" dirty="0"/>
              <a:t>Гарантирует, что клиенты могут наслаждаться непрерывной потоковой передачей при перемещении, автоматически переключая клиентов на точки доступа с оптимальным сигналом.</a:t>
            </a:r>
            <a:endParaRPr lang="zh-CN" altLang="en-US" dirty="0"/>
          </a:p>
        </p:txBody>
      </p:sp>
      <p:sp>
        <p:nvSpPr>
          <p:cNvPr id="15" name="灯片编号占位符 14">
            <a:extLst>
              <a:ext uri="{FF2B5EF4-FFF2-40B4-BE49-F238E27FC236}">
                <a16:creationId xmlns:a16="http://schemas.microsoft.com/office/drawing/2014/main" id="{1B115653-8D30-2445-A6EA-374E427993C9}"/>
              </a:ext>
            </a:extLst>
          </p:cNvPr>
          <p:cNvSpPr>
            <a:spLocks noGrp="1"/>
          </p:cNvSpPr>
          <p:nvPr>
            <p:ph type="sldNum" sz="quarter" idx="12"/>
          </p:nvPr>
        </p:nvSpPr>
        <p:spPr/>
        <p:txBody>
          <a:bodyPr/>
          <a:lstStyle/>
          <a:p>
            <a:fld id="{8045E168-1219-CD4A-80ED-4291B526AB8C}" type="slidenum">
              <a:rPr kumimoji="1" lang="zh-CN" altLang="en-US" smtClean="0"/>
              <a:t>35</a:t>
            </a:fld>
            <a:endParaRPr kumimoji="1" lang="zh-CN" altLang="en-US" dirty="0"/>
          </a:p>
        </p:txBody>
      </p:sp>
      <p:grpSp>
        <p:nvGrpSpPr>
          <p:cNvPr id="45" name="组合 44">
            <a:extLst>
              <a:ext uri="{FF2B5EF4-FFF2-40B4-BE49-F238E27FC236}">
                <a16:creationId xmlns:a16="http://schemas.microsoft.com/office/drawing/2014/main" id="{1B01995C-F166-4C82-A329-AFA62FE4B6DE}"/>
              </a:ext>
            </a:extLst>
          </p:cNvPr>
          <p:cNvGrpSpPr/>
          <p:nvPr/>
        </p:nvGrpSpPr>
        <p:grpSpPr>
          <a:xfrm>
            <a:off x="3277461" y="790164"/>
            <a:ext cx="2768940" cy="445440"/>
            <a:chOff x="4543425" y="1008398"/>
            <a:chExt cx="3691920" cy="593920"/>
          </a:xfrm>
        </p:grpSpPr>
        <p:sp>
          <p:nvSpPr>
            <p:cNvPr id="46" name="矩形: 圆角 45">
              <a:extLst>
                <a:ext uri="{FF2B5EF4-FFF2-40B4-BE49-F238E27FC236}">
                  <a16:creationId xmlns:a16="http://schemas.microsoft.com/office/drawing/2014/main" id="{35D29BFE-E3A0-4D0E-9DB3-F1DC1F760B6B}"/>
                </a:ext>
              </a:extLst>
            </p:cNvPr>
            <p:cNvSpPr/>
            <p:nvPr/>
          </p:nvSpPr>
          <p:spPr>
            <a:xfrm>
              <a:off x="4543425" y="1008398"/>
              <a:ext cx="3691920" cy="373579"/>
            </a:xfrm>
            <a:prstGeom prst="roundRect">
              <a:avLst/>
            </a:prstGeom>
            <a:solidFill>
              <a:srgbClr val="005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7" name="文本框 46">
              <a:extLst>
                <a:ext uri="{FF2B5EF4-FFF2-40B4-BE49-F238E27FC236}">
                  <a16:creationId xmlns:a16="http://schemas.microsoft.com/office/drawing/2014/main" id="{F9BDD7DF-3487-4971-9070-83BD73A5B3E1}"/>
                </a:ext>
              </a:extLst>
            </p:cNvPr>
            <p:cNvSpPr txBox="1"/>
            <p:nvPr/>
          </p:nvSpPr>
          <p:spPr>
            <a:xfrm>
              <a:off x="4589385" y="1017543"/>
              <a:ext cx="3600000" cy="584775"/>
            </a:xfrm>
            <a:prstGeom prst="rect">
              <a:avLst/>
            </a:prstGeom>
            <a:noFill/>
          </p:spPr>
          <p:txBody>
            <a:bodyPr wrap="square" rtlCol="0">
              <a:noAutofit/>
            </a:bodyPr>
            <a:lstStyle/>
            <a:p>
              <a:pPr algn="ctr"/>
              <a:r>
                <a:rPr lang="ru-RU" altLang="zh-CN" sz="1200" b="1" dirty="0">
                  <a:solidFill>
                    <a:schemeClr val="bg1"/>
                  </a:solidFill>
                  <a:latin typeface="TP-Link Aktiv" panose="020B0504020202020204" pitchFamily="34" charset="0"/>
                  <a:ea typeface="TP-Link Aktiv" panose="020B0504020202020204" pitchFamily="34" charset="0"/>
                  <a:cs typeface="TP-Link Aktiv" panose="020B0504020202020204" pitchFamily="34" charset="0"/>
                </a:rPr>
                <a:t>Бесшовный роуминг</a:t>
              </a:r>
              <a:endParaRPr lang="zh-CN" altLang="en-US" sz="1200" b="1" dirty="0">
                <a:solidFill>
                  <a:schemeClr val="bg1"/>
                </a:solidFill>
                <a:latin typeface="TP-Link Aktiv" panose="020B0504020202020204" pitchFamily="34" charset="0"/>
                <a:ea typeface="宋体" panose="02010600030101010101" pitchFamily="2" charset="-122"/>
                <a:cs typeface="TP-Link Aktiv" panose="020B0504020202020204" pitchFamily="34" charset="0"/>
              </a:endParaRPr>
            </a:p>
          </p:txBody>
        </p:sp>
      </p:grpSp>
    </p:spTree>
    <p:extLst>
      <p:ext uri="{BB962C8B-B14F-4D97-AF65-F5344CB8AC3E}">
        <p14:creationId xmlns:p14="http://schemas.microsoft.com/office/powerpoint/2010/main" val="1103704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0">
            <a:extLst>
              <a:ext uri="{FF2B5EF4-FFF2-40B4-BE49-F238E27FC236}">
                <a16:creationId xmlns:a16="http://schemas.microsoft.com/office/drawing/2014/main" id="{BE1CA7E6-F023-462E-9117-BC310C5AE47D}"/>
              </a:ext>
            </a:extLst>
          </p:cNvPr>
          <p:cNvSpPr>
            <a:spLocks noGrp="1"/>
          </p:cNvSpPr>
          <p:nvPr>
            <p:ph type="title"/>
          </p:nvPr>
        </p:nvSpPr>
        <p:spPr/>
        <p:txBody>
          <a:bodyPr/>
          <a:lstStyle/>
          <a:p>
            <a:r>
              <a:rPr lang="ru-RU" altLang="zh-CN" dirty="0"/>
              <a:t>Расширенные функции для больше пользы</a:t>
            </a:r>
            <a:endParaRPr lang="zh-CN" altLang="en-US" dirty="0"/>
          </a:p>
        </p:txBody>
      </p:sp>
      <p:sp>
        <p:nvSpPr>
          <p:cNvPr id="15" name="灯片编号占位符 14">
            <a:extLst>
              <a:ext uri="{FF2B5EF4-FFF2-40B4-BE49-F238E27FC236}">
                <a16:creationId xmlns:a16="http://schemas.microsoft.com/office/drawing/2014/main" id="{1B115653-8D30-2445-A6EA-374E427993C9}"/>
              </a:ext>
            </a:extLst>
          </p:cNvPr>
          <p:cNvSpPr>
            <a:spLocks noGrp="1"/>
          </p:cNvSpPr>
          <p:nvPr>
            <p:ph type="sldNum" sz="quarter" idx="12"/>
          </p:nvPr>
        </p:nvSpPr>
        <p:spPr/>
        <p:txBody>
          <a:bodyPr/>
          <a:lstStyle/>
          <a:p>
            <a:fld id="{8045E168-1219-CD4A-80ED-4291B526AB8C}" type="slidenum">
              <a:rPr kumimoji="1" lang="zh-CN" altLang="en-US" smtClean="0"/>
              <a:t>36</a:t>
            </a:fld>
            <a:endParaRPr kumimoji="1" lang="zh-CN" altLang="en-US" dirty="0"/>
          </a:p>
        </p:txBody>
      </p:sp>
      <p:grpSp>
        <p:nvGrpSpPr>
          <p:cNvPr id="45" name="组合 44">
            <a:extLst>
              <a:ext uri="{FF2B5EF4-FFF2-40B4-BE49-F238E27FC236}">
                <a16:creationId xmlns:a16="http://schemas.microsoft.com/office/drawing/2014/main" id="{1B01995C-F166-4C82-A329-AFA62FE4B6DE}"/>
              </a:ext>
            </a:extLst>
          </p:cNvPr>
          <p:cNvGrpSpPr/>
          <p:nvPr/>
        </p:nvGrpSpPr>
        <p:grpSpPr>
          <a:xfrm>
            <a:off x="1255691" y="790164"/>
            <a:ext cx="6929651" cy="280185"/>
            <a:chOff x="3903843" y="1008398"/>
            <a:chExt cx="4971085" cy="373580"/>
          </a:xfrm>
        </p:grpSpPr>
        <p:sp>
          <p:nvSpPr>
            <p:cNvPr id="46" name="矩形: 圆角 45">
              <a:extLst>
                <a:ext uri="{FF2B5EF4-FFF2-40B4-BE49-F238E27FC236}">
                  <a16:creationId xmlns:a16="http://schemas.microsoft.com/office/drawing/2014/main" id="{35D29BFE-E3A0-4D0E-9DB3-F1DC1F760B6B}"/>
                </a:ext>
              </a:extLst>
            </p:cNvPr>
            <p:cNvSpPr/>
            <p:nvPr/>
          </p:nvSpPr>
          <p:spPr>
            <a:xfrm>
              <a:off x="3903844" y="1008398"/>
              <a:ext cx="4971084" cy="373579"/>
            </a:xfrm>
            <a:prstGeom prst="roundRect">
              <a:avLst/>
            </a:prstGeom>
            <a:solidFill>
              <a:srgbClr val="005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7" name="文本框 46">
              <a:extLst>
                <a:ext uri="{FF2B5EF4-FFF2-40B4-BE49-F238E27FC236}">
                  <a16:creationId xmlns:a16="http://schemas.microsoft.com/office/drawing/2014/main" id="{F9BDD7DF-3487-4971-9070-83BD73A5B3E1}"/>
                </a:ext>
              </a:extLst>
            </p:cNvPr>
            <p:cNvSpPr txBox="1"/>
            <p:nvPr/>
          </p:nvSpPr>
          <p:spPr>
            <a:xfrm>
              <a:off x="3903843" y="1017544"/>
              <a:ext cx="4971084" cy="364434"/>
            </a:xfrm>
            <a:prstGeom prst="rect">
              <a:avLst/>
            </a:prstGeom>
            <a:noFill/>
          </p:spPr>
          <p:txBody>
            <a:bodyPr wrap="square" rtlCol="0">
              <a:noAutofit/>
            </a:bodyPr>
            <a:lstStyle/>
            <a:p>
              <a:pPr algn="ctr"/>
              <a:r>
                <a:rPr lang="ru-RU" altLang="zh-CN" sz="1200" b="1" dirty="0">
                  <a:solidFill>
                    <a:schemeClr val="bg1"/>
                  </a:solidFill>
                  <a:latin typeface="TP-Link Aktiv" panose="020B0504020202020204" pitchFamily="34" charset="0"/>
                  <a:ea typeface="TP-Link Aktiv" panose="020B0504020202020204" pitchFamily="34" charset="0"/>
                  <a:cs typeface="TP-Link Aktiv" panose="020B0504020202020204" pitchFamily="34" charset="0"/>
                </a:rPr>
                <a:t>Простое развертывание и более высокая производительность благодаря </a:t>
              </a:r>
              <a:r>
                <a:rPr lang="en-US" altLang="zh-CN" sz="1200" b="1" dirty="0">
                  <a:solidFill>
                    <a:schemeClr val="bg1"/>
                  </a:solidFill>
                  <a:latin typeface="TP-Link Aktiv" panose="020B0504020202020204" pitchFamily="34" charset="0"/>
                  <a:ea typeface="TP-Link Aktiv" panose="020B0504020202020204" pitchFamily="34" charset="0"/>
                  <a:cs typeface="TP-Link Aktiv" panose="020B0504020202020204" pitchFamily="34" charset="0"/>
                </a:rPr>
                <a:t>Omada Mesh</a:t>
              </a:r>
              <a:endParaRPr lang="zh-CN" altLang="en-US" sz="1200" b="1" dirty="0">
                <a:solidFill>
                  <a:schemeClr val="bg1"/>
                </a:solidFill>
                <a:latin typeface="TP-Link Aktiv" panose="020B0504020202020204" pitchFamily="34" charset="0"/>
                <a:ea typeface="宋体" panose="02010600030101010101" pitchFamily="2" charset="-122"/>
                <a:cs typeface="TP-Link Aktiv" panose="020B0504020202020204" pitchFamily="34" charset="0"/>
              </a:endParaRPr>
            </a:p>
          </p:txBody>
        </p:sp>
      </p:grpSp>
      <p:pic>
        <p:nvPicPr>
          <p:cNvPr id="13" name="图片 12">
            <a:extLst>
              <a:ext uri="{FF2B5EF4-FFF2-40B4-BE49-F238E27FC236}">
                <a16:creationId xmlns:a16="http://schemas.microsoft.com/office/drawing/2014/main" id="{DC34A1D6-0E58-427D-8544-CC09097088E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0003" y="1620669"/>
            <a:ext cx="4403131" cy="1462522"/>
          </a:xfrm>
          <a:prstGeom prst="rect">
            <a:avLst/>
          </a:prstGeom>
        </p:spPr>
      </p:pic>
      <p:sp>
        <p:nvSpPr>
          <p:cNvPr id="20" name="内容占位符 15">
            <a:extLst>
              <a:ext uri="{FF2B5EF4-FFF2-40B4-BE49-F238E27FC236}">
                <a16:creationId xmlns:a16="http://schemas.microsoft.com/office/drawing/2014/main" id="{9A4F1170-7DD6-467C-A4EE-13EC6AABFA87}"/>
              </a:ext>
            </a:extLst>
          </p:cNvPr>
          <p:cNvSpPr txBox="1">
            <a:spLocks/>
          </p:cNvSpPr>
          <p:nvPr/>
        </p:nvSpPr>
        <p:spPr>
          <a:xfrm>
            <a:off x="790572" y="3208853"/>
            <a:ext cx="3609354" cy="840354"/>
          </a:xfrm>
          <a:prstGeom prst="rect">
            <a:avLst/>
          </a:prstGeom>
        </p:spPr>
        <p:txBody>
          <a:bodyPr vert="horz" lIns="68580" tIns="34290" rIns="68580" bIns="34290" rtlCol="0">
            <a:noAutofit/>
          </a:bodyPr>
          <a:lstStyle>
            <a:lvl1pPr marL="0" indent="0" algn="l" defTabSz="914400" rtl="0" eaLnBrk="1" latinLnBrk="0" hangingPunct="1">
              <a:lnSpc>
                <a:spcPct val="13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altLang="zh-CN" sz="900" b="1" dirty="0"/>
              <a:t>Простое подключение, меньше проводов</a:t>
            </a:r>
          </a:p>
          <a:p>
            <a:pPr algn="ctr"/>
            <a:r>
              <a:rPr lang="ru-RU" altLang="zh-CN" sz="900" dirty="0"/>
              <a:t>Благодаря технологии </a:t>
            </a:r>
            <a:r>
              <a:rPr lang="en-US" altLang="zh-CN" sz="900" dirty="0"/>
              <a:t>Mesh EAP Omada </a:t>
            </a:r>
            <a:r>
              <a:rPr lang="ru-RU" altLang="zh-CN" sz="900" dirty="0"/>
              <a:t>избавляют вас от лишних проводов, расширяя беспроводной сигнал </a:t>
            </a:r>
            <a:r>
              <a:rPr lang="en-US" altLang="zh-CN" sz="900" dirty="0"/>
              <a:t>Wi-Fi </a:t>
            </a:r>
            <a:r>
              <a:rPr lang="ru-RU" altLang="zh-CN" sz="900" dirty="0"/>
              <a:t>дальше и более гибко в труднодоступные области.</a:t>
            </a:r>
            <a:endParaRPr lang="zh-CN" altLang="en-US" sz="900" dirty="0"/>
          </a:p>
        </p:txBody>
      </p:sp>
      <p:sp>
        <p:nvSpPr>
          <p:cNvPr id="21" name="内容占位符 15">
            <a:extLst>
              <a:ext uri="{FF2B5EF4-FFF2-40B4-BE49-F238E27FC236}">
                <a16:creationId xmlns:a16="http://schemas.microsoft.com/office/drawing/2014/main" id="{E410247F-BCA8-4D20-8C38-A4DFB0AC367B}"/>
              </a:ext>
            </a:extLst>
          </p:cNvPr>
          <p:cNvSpPr txBox="1">
            <a:spLocks/>
          </p:cNvSpPr>
          <p:nvPr/>
        </p:nvSpPr>
        <p:spPr>
          <a:xfrm>
            <a:off x="4950495" y="3208853"/>
            <a:ext cx="3923679" cy="840354"/>
          </a:xfrm>
          <a:prstGeom prst="rect">
            <a:avLst/>
          </a:prstGeom>
        </p:spPr>
        <p:txBody>
          <a:bodyPr vert="horz" lIns="68580" tIns="34290" rIns="68580" bIns="34290" rtlCol="0">
            <a:noAutofit/>
          </a:bodyPr>
          <a:lstStyle>
            <a:lvl1pPr marL="0" indent="0" algn="l" defTabSz="914400" rtl="0" eaLnBrk="1" latinLnBrk="0" hangingPunct="1">
              <a:lnSpc>
                <a:spcPct val="13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altLang="zh-CN" sz="900" b="1" dirty="0"/>
              <a:t>Оптимизация сети</a:t>
            </a:r>
          </a:p>
          <a:p>
            <a:pPr algn="ctr"/>
            <a:r>
              <a:rPr lang="ru-RU" altLang="zh-CN" sz="900" dirty="0"/>
              <a:t>Интеллектуальная самоорганизация оптимизирует лучший путь между точками доступа, а самовосстановление гарантирует, что вы останетесь в сети даже при выходе из строя одной точки доступа.</a:t>
            </a:r>
            <a:endParaRPr lang="zh-CN" altLang="en-US" sz="900" dirty="0"/>
          </a:p>
        </p:txBody>
      </p:sp>
      <p:pic>
        <p:nvPicPr>
          <p:cNvPr id="2" name="Mesh">
            <a:hlinkClick r:id="" action="ppaction://media"/>
            <a:extLst>
              <a:ext uri="{FF2B5EF4-FFF2-40B4-BE49-F238E27FC236}">
                <a16:creationId xmlns:a16="http://schemas.microsoft.com/office/drawing/2014/main" id="{28A45462-F546-46B4-A273-8D03A711835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r="59698"/>
          <a:stretch/>
        </p:blipFill>
        <p:spPr>
          <a:xfrm>
            <a:off x="5082315" y="1648662"/>
            <a:ext cx="1748685" cy="1161000"/>
          </a:xfrm>
          <a:prstGeom prst="rect">
            <a:avLst/>
          </a:prstGeom>
        </p:spPr>
      </p:pic>
      <p:pic>
        <p:nvPicPr>
          <p:cNvPr id="12" name="Mesh">
            <a:hlinkClick r:id="" action="ppaction://media"/>
            <a:extLst>
              <a:ext uri="{FF2B5EF4-FFF2-40B4-BE49-F238E27FC236}">
                <a16:creationId xmlns:a16="http://schemas.microsoft.com/office/drawing/2014/main" id="{0143A1DC-A31D-4D8C-A740-8FD4A277FD2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61502" r="1556"/>
          <a:stretch/>
        </p:blipFill>
        <p:spPr>
          <a:xfrm>
            <a:off x="6912335" y="1648662"/>
            <a:ext cx="1602962" cy="1161000"/>
          </a:xfrm>
          <a:prstGeom prst="rect">
            <a:avLst/>
          </a:prstGeom>
        </p:spPr>
      </p:pic>
      <p:sp>
        <p:nvSpPr>
          <p:cNvPr id="14" name="内容占位符 15">
            <a:extLst>
              <a:ext uri="{FF2B5EF4-FFF2-40B4-BE49-F238E27FC236}">
                <a16:creationId xmlns:a16="http://schemas.microsoft.com/office/drawing/2014/main" id="{5C42F32F-4EE9-4A07-8557-741691036028}"/>
              </a:ext>
            </a:extLst>
          </p:cNvPr>
          <p:cNvSpPr txBox="1">
            <a:spLocks/>
          </p:cNvSpPr>
          <p:nvPr/>
        </p:nvSpPr>
        <p:spPr>
          <a:xfrm>
            <a:off x="5212861" y="2781669"/>
            <a:ext cx="1568927" cy="273844"/>
          </a:xfrm>
          <a:prstGeom prst="rect">
            <a:avLst/>
          </a:prstGeom>
        </p:spPr>
        <p:txBody>
          <a:bodyPr vert="horz" lIns="68580" tIns="34290" rIns="68580" bIns="34290" rtlCol="0">
            <a:noAutofit/>
          </a:bodyPr>
          <a:lstStyle>
            <a:lvl1pPr marL="0" indent="0" algn="l" defTabSz="914400" rtl="0" eaLnBrk="1" latinLnBrk="0" hangingPunct="1">
              <a:lnSpc>
                <a:spcPct val="13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675" b="1" dirty="0"/>
              <a:t>Intelligent Self-organization</a:t>
            </a:r>
            <a:endParaRPr lang="zh-CN" altLang="en-US" sz="675" b="1" dirty="0"/>
          </a:p>
        </p:txBody>
      </p:sp>
      <p:sp>
        <p:nvSpPr>
          <p:cNvPr id="16" name="内容占位符 15">
            <a:extLst>
              <a:ext uri="{FF2B5EF4-FFF2-40B4-BE49-F238E27FC236}">
                <a16:creationId xmlns:a16="http://schemas.microsoft.com/office/drawing/2014/main" id="{A05F89CF-8DD3-4734-BFFB-4772F9CC73DA}"/>
              </a:ext>
            </a:extLst>
          </p:cNvPr>
          <p:cNvSpPr txBox="1">
            <a:spLocks/>
          </p:cNvSpPr>
          <p:nvPr/>
        </p:nvSpPr>
        <p:spPr>
          <a:xfrm>
            <a:off x="6966631" y="2781669"/>
            <a:ext cx="1568927" cy="273844"/>
          </a:xfrm>
          <a:prstGeom prst="rect">
            <a:avLst/>
          </a:prstGeom>
        </p:spPr>
        <p:txBody>
          <a:bodyPr vert="horz" lIns="68580" tIns="34290" rIns="68580" bIns="34290" rtlCol="0">
            <a:noAutofit/>
          </a:bodyPr>
          <a:lstStyle>
            <a:lvl1pPr marL="0" indent="0" algn="l" defTabSz="914400" rtl="0" eaLnBrk="1" latinLnBrk="0" hangingPunct="1">
              <a:lnSpc>
                <a:spcPct val="13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675" b="1" dirty="0"/>
              <a:t>Self-healing</a:t>
            </a:r>
            <a:endParaRPr lang="zh-CN" altLang="en-US" sz="675" b="1" dirty="0"/>
          </a:p>
        </p:txBody>
      </p:sp>
    </p:spTree>
    <p:extLst>
      <p:ext uri="{BB962C8B-B14F-4D97-AF65-F5344CB8AC3E}">
        <p14:creationId xmlns:p14="http://schemas.microsoft.com/office/powerpoint/2010/main" val="137242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210" fill="hold"/>
                                        <p:tgtEl>
                                          <p:spTgt spid="2"/>
                                        </p:tgtEl>
                                      </p:cBhvr>
                                    </p:cmd>
                                  </p:childTnLst>
                                </p:cTn>
                              </p:par>
                              <p:par>
                                <p:cTn id="7" presetID="1" presetClass="mediacall" presetSubtype="0" fill="hold" nodeType="withEffect">
                                  <p:stCondLst>
                                    <p:cond delay="0"/>
                                  </p:stCondLst>
                                  <p:childTnLst>
                                    <p:cmd type="call" cmd="playFrom(0.0)">
                                      <p:cBhvr>
                                        <p:cTn id="8" dur="1421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endCondLst>
                    <p:cond evt="onNext" delay="0">
                      <p:tgtEl>
                        <p:sldTgt/>
                      </p:tgtEl>
                    </p:cond>
                  </p:endCondLst>
                </p:cTn>
                <p:tgtEl>
                  <p:spTgt spid="2"/>
                </p:tgtEl>
              </p:cMediaNode>
            </p:video>
            <p:video>
              <p:cMediaNode vol="80000">
                <p:cTn id="10" repeatCount="indefinite" fill="hold" display="0">
                  <p:stCondLst>
                    <p:cond delay="indefinite"/>
                  </p:stCondLst>
                  <p:endCondLst>
                    <p:cond evt="onNext" delay="0">
                      <p:tgtEl>
                        <p:sldTgt/>
                      </p:tgtEl>
                    </p:cond>
                  </p:endCondLst>
                </p:cTn>
                <p:tgtEl>
                  <p:spTgt spid="1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en-US" altLang="zh-CN" dirty="0" err="1">
                <a:solidFill>
                  <a:srgbClr val="005565"/>
                </a:solidFill>
                <a:sym typeface="+mn-ea"/>
              </a:rPr>
              <a:t>JetStream</a:t>
            </a:r>
            <a:r>
              <a:rPr lang="en-US" altLang="zh-CN" dirty="0">
                <a:solidFill>
                  <a:srgbClr val="005565"/>
                </a:solidFill>
                <a:sym typeface="+mn-ea"/>
              </a:rPr>
              <a:t> </a:t>
            </a:r>
            <a:r>
              <a:rPr lang="ru-RU" altLang="zh-CN" dirty="0">
                <a:solidFill>
                  <a:srgbClr val="005565"/>
                </a:solidFill>
                <a:sym typeface="+mn-ea"/>
              </a:rPr>
              <a:t>коммутаторы </a:t>
            </a:r>
            <a:r>
              <a:rPr lang="en-US" altLang="zh-CN" dirty="0">
                <a:solidFill>
                  <a:srgbClr val="005565"/>
                </a:solidFill>
                <a:sym typeface="+mn-ea"/>
              </a:rPr>
              <a:t>Omada SDN</a:t>
            </a:r>
            <a:endParaRPr lang="zh-CN" altLang="en-US" dirty="0"/>
          </a:p>
        </p:txBody>
      </p:sp>
      <p:sp>
        <p:nvSpPr>
          <p:cNvPr id="4" name="灯片编号占位符 16"/>
          <p:cNvSpPr txBox="1"/>
          <p:nvPr/>
        </p:nvSpPr>
        <p:spPr>
          <a:xfrm>
            <a:off x="8566561" y="4838070"/>
            <a:ext cx="540932" cy="273844"/>
          </a:xfrm>
          <a:prstGeom prst="rect">
            <a:avLst/>
          </a:prstGeom>
        </p:spPr>
        <p:txBody>
          <a:bodyPr vert="horz" lIns="68580" tIns="34290" rIns="68580" bIns="3429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45E168-1219-CD4A-80ED-4291B526AB8C}" type="slidenum">
              <a:rPr kumimoji="1" lang="zh-CN" altLang="en-US" sz="750">
                <a:solidFill>
                  <a:prstClr val="white"/>
                </a:solidFill>
                <a:latin typeface="Arial" panose="020B0604020202020204" pitchFamily="34" charset="0"/>
                <a:cs typeface="Arial" panose="020B0604020202020204" pitchFamily="34" charset="0"/>
              </a:rPr>
              <a:t>37</a:t>
            </a:fld>
            <a:endParaRPr kumimoji="1" lang="zh-CN" altLang="en-US" sz="750" dirty="0">
              <a:solidFill>
                <a:prstClr val="white"/>
              </a:solidFill>
              <a:latin typeface="Arial" panose="020B0604020202020204" pitchFamily="34" charset="0"/>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灯片编号占位符 21">
            <a:extLst>
              <a:ext uri="{FF2B5EF4-FFF2-40B4-BE49-F238E27FC236}">
                <a16:creationId xmlns:a16="http://schemas.microsoft.com/office/drawing/2014/main" id="{7AFB1C87-B264-0545-95E7-783262B2B3BD}"/>
              </a:ext>
            </a:extLst>
          </p:cNvPr>
          <p:cNvSpPr>
            <a:spLocks noGrp="1"/>
          </p:cNvSpPr>
          <p:nvPr>
            <p:ph type="sldNum" sz="quarter" idx="12"/>
          </p:nvPr>
        </p:nvSpPr>
        <p:spPr>
          <a:xfrm>
            <a:off x="8566561" y="4838070"/>
            <a:ext cx="540932" cy="273844"/>
          </a:xfrm>
        </p:spPr>
        <p:txBody>
          <a:bodyPr/>
          <a:lstStyle/>
          <a:p>
            <a:fld id="{8045E168-1219-CD4A-80ED-4291B526AB8C}" type="slidenum">
              <a:rPr kumimoji="1" lang="zh-CN" altLang="en-US" smtClean="0"/>
              <a:t>38</a:t>
            </a:fld>
            <a:endParaRPr kumimoji="1" lang="zh-CN" altLang="en-US" dirty="0"/>
          </a:p>
        </p:txBody>
      </p:sp>
      <p:sp>
        <p:nvSpPr>
          <p:cNvPr id="106" name="矩形 105"/>
          <p:cNvSpPr/>
          <p:nvPr/>
        </p:nvSpPr>
        <p:spPr>
          <a:xfrm>
            <a:off x="5823835" y="777818"/>
            <a:ext cx="708848" cy="471924"/>
          </a:xfrm>
          <a:prstGeom prst="rect">
            <a:avLst/>
          </a:prstGeom>
        </p:spPr>
        <p:txBody>
          <a:bodyPr wrap="none">
            <a:spAutoFit/>
          </a:bodyPr>
          <a:lstStyle/>
          <a:p>
            <a:pPr algn="ctr" defTabSz="685783">
              <a:spcBef>
                <a:spcPts val="750"/>
              </a:spcBef>
            </a:pPr>
            <a:r>
              <a:rPr lang="ru-RU" altLang="zh-CN" sz="900" dirty="0">
                <a:solidFill>
                  <a:srgbClr val="005464"/>
                </a:solidFill>
                <a:latin typeface="TP-Link Aktiv" panose="020B0504020202020204" pitchFamily="34" charset="0"/>
                <a:cs typeface="TP-Link Aktiv" panose="020B0504020202020204" pitchFamily="34" charset="0"/>
              </a:rPr>
              <a:t>СМБ сеть</a:t>
            </a:r>
            <a:endParaRPr lang="en-US" altLang="zh-CN" sz="900" dirty="0">
              <a:solidFill>
                <a:srgbClr val="005464"/>
              </a:solidFill>
              <a:latin typeface="TP-Link Aktiv" panose="020B0504020202020204" pitchFamily="34" charset="0"/>
              <a:cs typeface="TP-Link Aktiv" panose="020B0504020202020204" pitchFamily="34" charset="0"/>
            </a:endParaRPr>
          </a:p>
          <a:p>
            <a:pPr algn="ctr" defTabSz="685783">
              <a:spcBef>
                <a:spcPts val="750"/>
              </a:spcBef>
            </a:pPr>
            <a:r>
              <a:rPr lang="en-US" altLang="zh-CN" sz="900" dirty="0">
                <a:solidFill>
                  <a:srgbClr val="005464"/>
                </a:solidFill>
                <a:latin typeface="TP-Link Aktiv" panose="020B0504020202020204" pitchFamily="34" charset="0"/>
                <a:cs typeface="TP-Link Aktiv" panose="020B0504020202020204" pitchFamily="34" charset="0"/>
              </a:rPr>
              <a:t>(</a:t>
            </a:r>
            <a:r>
              <a:rPr lang="ru-RU" altLang="zh-CN" sz="900" dirty="0">
                <a:solidFill>
                  <a:srgbClr val="005464"/>
                </a:solidFill>
                <a:latin typeface="TP-Link Aktiv" panose="020B0504020202020204" pitchFamily="34" charset="0"/>
                <a:cs typeface="TP-Link Aktiv" panose="020B0504020202020204" pitchFamily="34" charset="0"/>
              </a:rPr>
              <a:t>базовая</a:t>
            </a:r>
            <a:r>
              <a:rPr lang="en-US" altLang="zh-CN" sz="900" dirty="0">
                <a:solidFill>
                  <a:srgbClr val="005464"/>
                </a:solidFill>
                <a:latin typeface="TP-Link Aktiv" panose="020B0504020202020204" pitchFamily="34" charset="0"/>
                <a:cs typeface="TP-Link Aktiv" panose="020B0504020202020204" pitchFamily="34" charset="0"/>
              </a:rPr>
              <a:t>)</a:t>
            </a:r>
            <a:endParaRPr lang="zh-CN" altLang="en-US" sz="900" dirty="0">
              <a:solidFill>
                <a:srgbClr val="005464"/>
              </a:solidFill>
              <a:latin typeface="TP-Link Aktiv" panose="020B0504020202020204" pitchFamily="34" charset="0"/>
              <a:cs typeface="TP-Link Aktiv" panose="020B0504020202020204" pitchFamily="34" charset="0"/>
            </a:endParaRPr>
          </a:p>
        </p:txBody>
      </p:sp>
      <p:cxnSp>
        <p:nvCxnSpPr>
          <p:cNvPr id="109" name="直接连接符 108"/>
          <p:cNvCxnSpPr/>
          <p:nvPr/>
        </p:nvCxnSpPr>
        <p:spPr>
          <a:xfrm flipH="1">
            <a:off x="5638826" y="1870144"/>
            <a:ext cx="1074353" cy="0"/>
          </a:xfrm>
          <a:prstGeom prst="line">
            <a:avLst/>
          </a:prstGeom>
          <a:ln w="12700">
            <a:solidFill>
              <a:srgbClr val="40808B"/>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flipH="1" flipV="1">
            <a:off x="5638827" y="1868029"/>
            <a:ext cx="1879" cy="272175"/>
          </a:xfrm>
          <a:prstGeom prst="line">
            <a:avLst/>
          </a:prstGeom>
          <a:ln w="12700">
            <a:solidFill>
              <a:srgbClr val="40808B"/>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flipH="1" flipV="1">
            <a:off x="6711300" y="1868029"/>
            <a:ext cx="1879" cy="272175"/>
          </a:xfrm>
          <a:prstGeom prst="line">
            <a:avLst/>
          </a:prstGeom>
          <a:ln w="12700">
            <a:solidFill>
              <a:srgbClr val="40808B"/>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flipH="1" flipV="1">
            <a:off x="6165999" y="1591506"/>
            <a:ext cx="1879" cy="272175"/>
          </a:xfrm>
          <a:prstGeom prst="line">
            <a:avLst/>
          </a:prstGeom>
          <a:ln w="12700">
            <a:solidFill>
              <a:srgbClr val="40808B"/>
            </a:solidFill>
          </a:ln>
        </p:spPr>
        <p:style>
          <a:lnRef idx="1">
            <a:schemeClr val="accent1"/>
          </a:lnRef>
          <a:fillRef idx="0">
            <a:schemeClr val="accent1"/>
          </a:fillRef>
          <a:effectRef idx="0">
            <a:schemeClr val="accent1"/>
          </a:effectRef>
          <a:fontRef idx="minor">
            <a:schemeClr val="tx1"/>
          </a:fontRef>
        </p:style>
      </p:cxnSp>
      <p:graphicFrame>
        <p:nvGraphicFramePr>
          <p:cNvPr id="114" name="表格 113"/>
          <p:cNvGraphicFramePr>
            <a:graphicFrameLocks noGrp="1"/>
          </p:cNvGraphicFramePr>
          <p:nvPr/>
        </p:nvGraphicFramePr>
        <p:xfrm>
          <a:off x="5098415" y="2713290"/>
          <a:ext cx="2029946" cy="1487236"/>
        </p:xfrm>
        <a:graphic>
          <a:graphicData uri="http://schemas.openxmlformats.org/drawingml/2006/table">
            <a:tbl>
              <a:tblPr>
                <a:tableStyleId>{5C22544A-7EE6-4342-B048-85BDC9FD1C3A}</a:tableStyleId>
              </a:tblPr>
              <a:tblGrid>
                <a:gridCol w="690903">
                  <a:extLst>
                    <a:ext uri="{9D8B030D-6E8A-4147-A177-3AD203B41FA5}">
                      <a16:colId xmlns:a16="http://schemas.microsoft.com/office/drawing/2014/main" val="20000"/>
                    </a:ext>
                  </a:extLst>
                </a:gridCol>
                <a:gridCol w="1339043">
                  <a:extLst>
                    <a:ext uri="{9D8B030D-6E8A-4147-A177-3AD203B41FA5}">
                      <a16:colId xmlns:a16="http://schemas.microsoft.com/office/drawing/2014/main" val="20001"/>
                    </a:ext>
                  </a:extLst>
                </a:gridCol>
              </a:tblGrid>
              <a:tr h="329948">
                <a:tc gridSpan="2">
                  <a:txBody>
                    <a:bodyPr/>
                    <a:lstStyle/>
                    <a:p>
                      <a:pPr algn="ctr" fontAlgn="ctr"/>
                      <a:r>
                        <a:rPr lang="ru-RU" altLang="zh-CN" sz="800" b="1"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Устройства</a:t>
                      </a:r>
                      <a:endParaRPr lang="en-US" sz="800" b="1"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solidFill>
                      <a:schemeClr val="accent1">
                        <a:lumMod val="40000"/>
                        <a:lumOff val="60000"/>
                      </a:schemeClr>
                    </a:solidFill>
                  </a:tcPr>
                </a:tc>
                <a:tc hMerge="1">
                  <a:txBody>
                    <a:bodyPr/>
                    <a:lstStyle/>
                    <a:p>
                      <a:pPr algn="l" fontAlgn="ctr"/>
                      <a:endParaRPr lang="en-US" sz="1100" b="1"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solidFill>
                      <a:schemeClr val="accent1">
                        <a:lumMod val="40000"/>
                        <a:lumOff val="60000"/>
                      </a:schemeClr>
                    </a:solidFill>
                  </a:tcPr>
                </a:tc>
                <a:extLst>
                  <a:ext uri="{0D108BD9-81ED-4DB2-BD59-A6C34878D82A}">
                    <a16:rowId xmlns:a16="http://schemas.microsoft.com/office/drawing/2014/main" val="10000"/>
                  </a:ext>
                </a:extLst>
              </a:tr>
              <a:tr h="578644">
                <a:tc>
                  <a:txBody>
                    <a:bodyPr/>
                    <a:lstStyle/>
                    <a:p>
                      <a:pPr algn="l" fontAlgn="ctr"/>
                      <a:r>
                        <a:rPr lang="ru-RU" altLang="zh-CN" sz="800" u="none" strike="noStrike" dirty="0">
                          <a:effectLst/>
                          <a:latin typeface="Times New Roman" panose="02020603050405020304" pitchFamily="18" charset="0"/>
                          <a:cs typeface="Times New Roman" panose="02020603050405020304" pitchFamily="18" charset="0"/>
                        </a:rPr>
                        <a:t>Коммутаторы </a:t>
                      </a:r>
                      <a:r>
                        <a:rPr lang="ru-RU" altLang="zh-CN" sz="800" u="none" strike="noStrike" dirty="0" err="1">
                          <a:effectLst/>
                          <a:latin typeface="Times New Roman" panose="02020603050405020304" pitchFamily="18" charset="0"/>
                          <a:cs typeface="Times New Roman" panose="02020603050405020304" pitchFamily="18" charset="0"/>
                        </a:rPr>
                        <a:t>уровеня</a:t>
                      </a:r>
                      <a:r>
                        <a:rPr lang="ru-RU" altLang="zh-CN" sz="800" u="none" strike="noStrike" dirty="0">
                          <a:effectLst/>
                          <a:latin typeface="Times New Roman" panose="02020603050405020304" pitchFamily="18" charset="0"/>
                          <a:cs typeface="Times New Roman" panose="02020603050405020304" pitchFamily="18" charset="0"/>
                        </a:rPr>
                        <a:t> доступа</a:t>
                      </a:r>
                      <a:endParaRPr lang="zh-CN" altLang="en-US" sz="800" b="0" i="0" u="none" strike="noStrike" dirty="0">
                        <a:solidFill>
                          <a:srgbClr val="000000"/>
                        </a:solidFill>
                        <a:effectLst/>
                        <a:latin typeface="Times New Roman" panose="02020603050405020304" pitchFamily="18" charset="0"/>
                        <a:ea typeface="+mn-ea"/>
                        <a:cs typeface="Times New Roman" panose="02020603050405020304" pitchFamily="18" charset="0"/>
                      </a:endParaRPr>
                    </a:p>
                  </a:txBody>
                  <a:tcPr marL="54000" marR="27000" marT="0" marB="0" anchor="ctr"/>
                </a:tc>
                <a:tc>
                  <a:txBody>
                    <a:bodyPr/>
                    <a:lstStyle/>
                    <a:p>
                      <a:pPr algn="l" fontAlgn="ctr">
                        <a:lnSpc>
                          <a:spcPct val="130000"/>
                        </a:lnSpc>
                      </a:pPr>
                      <a:r>
                        <a:rPr lang="en-US" altLang="zh-CN" sz="8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Easy Smart</a:t>
                      </a:r>
                      <a:r>
                        <a:rPr lang="zh-CN" altLang="en-US" sz="8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8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Switches</a:t>
                      </a:r>
                    </a:p>
                    <a:p>
                      <a:pPr algn="l" fontAlgn="ctr">
                        <a:lnSpc>
                          <a:spcPct val="130000"/>
                        </a:lnSpc>
                      </a:pPr>
                      <a:r>
                        <a:rPr lang="en-US" altLang="zh-CN" sz="8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Unmanaged</a:t>
                      </a:r>
                      <a:r>
                        <a:rPr lang="zh-CN" altLang="en-US" sz="8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8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Switches</a:t>
                      </a:r>
                      <a:endParaRPr lang="zh-CN" altLang="en-US" sz="8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4000" marR="27000" marT="0" marB="0" anchor="ctr"/>
                </a:tc>
                <a:extLst>
                  <a:ext uri="{0D108BD9-81ED-4DB2-BD59-A6C34878D82A}">
                    <a16:rowId xmlns:a16="http://schemas.microsoft.com/office/drawing/2014/main" val="10001"/>
                  </a:ext>
                </a:extLst>
              </a:tr>
              <a:tr h="578644">
                <a:tc>
                  <a:txBody>
                    <a:bodyPr/>
                    <a:lstStyle/>
                    <a:p>
                      <a:pPr algn="l" fontAlgn="ctr"/>
                      <a:r>
                        <a:rPr lang="en-US" altLang="zh-CN" sz="8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ru-RU" altLang="zh-CN" sz="8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Шлюз</a:t>
                      </a:r>
                      <a:endParaRPr lang="zh-CN" altLang="en-US" sz="8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4000" marR="27000" marT="0" marB="0" anchor="ctr"/>
                </a:tc>
                <a:tc>
                  <a:txBody>
                    <a:bodyPr/>
                    <a:lstStyle/>
                    <a:p>
                      <a:pPr algn="l" fontAlgn="ctr">
                        <a:lnSpc>
                          <a:spcPct val="130000"/>
                        </a:lnSpc>
                      </a:pPr>
                      <a:r>
                        <a:rPr lang="en-US" altLang="zh-CN" sz="8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Fast Ethernet Routers</a:t>
                      </a:r>
                    </a:p>
                    <a:p>
                      <a:pPr algn="l" fontAlgn="ctr">
                        <a:lnSpc>
                          <a:spcPct val="130000"/>
                        </a:lnSpc>
                      </a:pPr>
                      <a:r>
                        <a:rPr lang="en-US" altLang="zh-CN" sz="8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Entry-Level Gigabit Routers</a:t>
                      </a:r>
                      <a:endParaRPr lang="zh-CN" altLang="en-US" sz="8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4000" marR="27000" marT="0" marB="0" anchor="ctr"/>
                </a:tc>
                <a:extLst>
                  <a:ext uri="{0D108BD9-81ED-4DB2-BD59-A6C34878D82A}">
                    <a16:rowId xmlns:a16="http://schemas.microsoft.com/office/drawing/2014/main" val="10002"/>
                  </a:ext>
                </a:extLst>
              </a:tr>
            </a:tbl>
          </a:graphicData>
        </a:graphic>
      </p:graphicFrame>
      <p:sp>
        <p:nvSpPr>
          <p:cNvPr id="115" name="矩形 114"/>
          <p:cNvSpPr/>
          <p:nvPr/>
        </p:nvSpPr>
        <p:spPr>
          <a:xfrm>
            <a:off x="2242413" y="759970"/>
            <a:ext cx="1309975" cy="471924"/>
          </a:xfrm>
          <a:prstGeom prst="rect">
            <a:avLst/>
          </a:prstGeom>
        </p:spPr>
        <p:txBody>
          <a:bodyPr wrap="none">
            <a:spAutoFit/>
          </a:bodyPr>
          <a:lstStyle/>
          <a:p>
            <a:pPr algn="ctr" defTabSz="685783">
              <a:spcBef>
                <a:spcPts val="750"/>
              </a:spcBef>
            </a:pPr>
            <a:r>
              <a:rPr lang="ru-RU" altLang="zh-CN" sz="900" dirty="0">
                <a:solidFill>
                  <a:srgbClr val="005464"/>
                </a:solidFill>
                <a:latin typeface="TP-Link Aktiv" panose="020B0504020202020204" pitchFamily="34" charset="0"/>
                <a:cs typeface="TP-Link Aktiv" panose="020B0504020202020204" pitchFamily="34" charset="0"/>
              </a:rPr>
              <a:t>Корпоративная сеть</a:t>
            </a:r>
            <a:endParaRPr lang="en-US" altLang="zh-CN" sz="900" dirty="0">
              <a:solidFill>
                <a:srgbClr val="005464"/>
              </a:solidFill>
              <a:latin typeface="TP-Link Aktiv" panose="020B0504020202020204" pitchFamily="34" charset="0"/>
              <a:cs typeface="TP-Link Aktiv" panose="020B0504020202020204" pitchFamily="34" charset="0"/>
            </a:endParaRPr>
          </a:p>
          <a:p>
            <a:pPr algn="ctr" defTabSz="685783">
              <a:spcBef>
                <a:spcPts val="750"/>
              </a:spcBef>
            </a:pPr>
            <a:r>
              <a:rPr lang="en-US" altLang="zh-CN" sz="900" dirty="0">
                <a:solidFill>
                  <a:srgbClr val="005464"/>
                </a:solidFill>
                <a:latin typeface="TP-Link Aktiv" panose="020B0504020202020204" pitchFamily="34" charset="0"/>
                <a:cs typeface="TP-Link Aktiv" panose="020B0504020202020204" pitchFamily="34" charset="0"/>
              </a:rPr>
              <a:t>(</a:t>
            </a:r>
            <a:r>
              <a:rPr lang="ru-RU" altLang="zh-CN" sz="900" dirty="0">
                <a:solidFill>
                  <a:srgbClr val="005464"/>
                </a:solidFill>
                <a:latin typeface="TP-Link Aktiv" panose="020B0504020202020204" pitchFamily="34" charset="0"/>
                <a:cs typeface="TP-Link Aktiv" panose="020B0504020202020204" pitchFamily="34" charset="0"/>
              </a:rPr>
              <a:t>возможная</a:t>
            </a:r>
            <a:r>
              <a:rPr lang="en-US" altLang="zh-CN" sz="900" dirty="0">
                <a:solidFill>
                  <a:srgbClr val="005464"/>
                </a:solidFill>
                <a:latin typeface="TP-Link Aktiv" panose="020B0504020202020204" pitchFamily="34" charset="0"/>
                <a:cs typeface="TP-Link Aktiv" panose="020B0504020202020204" pitchFamily="34" charset="0"/>
              </a:rPr>
              <a:t>)</a:t>
            </a:r>
            <a:endParaRPr lang="zh-CN" altLang="en-US" sz="900" dirty="0">
              <a:solidFill>
                <a:srgbClr val="005464"/>
              </a:solidFill>
              <a:latin typeface="TP-Link Aktiv" panose="020B0504020202020204" pitchFamily="34" charset="0"/>
              <a:cs typeface="TP-Link Aktiv" panose="020B0504020202020204" pitchFamily="34" charset="0"/>
            </a:endParaRPr>
          </a:p>
        </p:txBody>
      </p:sp>
      <p:cxnSp>
        <p:nvCxnSpPr>
          <p:cNvPr id="116" name="直接连接符 115"/>
          <p:cNvCxnSpPr/>
          <p:nvPr/>
        </p:nvCxnSpPr>
        <p:spPr>
          <a:xfrm flipH="1">
            <a:off x="2365080" y="1852295"/>
            <a:ext cx="1074353" cy="0"/>
          </a:xfrm>
          <a:prstGeom prst="line">
            <a:avLst/>
          </a:prstGeom>
          <a:ln w="12700">
            <a:solidFill>
              <a:srgbClr val="40808B"/>
            </a:solidFill>
          </a:ln>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flipH="1" flipV="1">
            <a:off x="2365080" y="1850180"/>
            <a:ext cx="1879" cy="272175"/>
          </a:xfrm>
          <a:prstGeom prst="line">
            <a:avLst/>
          </a:prstGeom>
          <a:ln w="12700">
            <a:solidFill>
              <a:srgbClr val="40808B"/>
            </a:soli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flipH="1" flipV="1">
            <a:off x="3437554" y="1850180"/>
            <a:ext cx="1879" cy="272175"/>
          </a:xfrm>
          <a:prstGeom prst="line">
            <a:avLst/>
          </a:prstGeom>
          <a:ln w="12700">
            <a:solidFill>
              <a:srgbClr val="40808B"/>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flipH="1" flipV="1">
            <a:off x="2892253" y="1573657"/>
            <a:ext cx="1879" cy="272175"/>
          </a:xfrm>
          <a:prstGeom prst="line">
            <a:avLst/>
          </a:prstGeom>
          <a:ln w="12700">
            <a:solidFill>
              <a:srgbClr val="40808B"/>
            </a:solidFill>
          </a:ln>
        </p:spPr>
        <p:style>
          <a:lnRef idx="1">
            <a:schemeClr val="accent1"/>
          </a:lnRef>
          <a:fillRef idx="0">
            <a:schemeClr val="accent1"/>
          </a:fillRef>
          <a:effectRef idx="0">
            <a:schemeClr val="accent1"/>
          </a:effectRef>
          <a:fontRef idx="minor">
            <a:schemeClr val="tx1"/>
          </a:fontRef>
        </p:style>
      </p:cxnSp>
      <p:graphicFrame>
        <p:nvGraphicFramePr>
          <p:cNvPr id="124" name="表格 123"/>
          <p:cNvGraphicFramePr>
            <a:graphicFrameLocks noGrp="1"/>
          </p:cNvGraphicFramePr>
          <p:nvPr/>
        </p:nvGraphicFramePr>
        <p:xfrm>
          <a:off x="1666387" y="2713291"/>
          <a:ext cx="2471737" cy="1480943"/>
        </p:xfrm>
        <a:graphic>
          <a:graphicData uri="http://schemas.openxmlformats.org/drawingml/2006/table">
            <a:tbl>
              <a:tblPr>
                <a:tableStyleId>{5C22544A-7EE6-4342-B048-85BDC9FD1C3A}</a:tableStyleId>
              </a:tblPr>
              <a:tblGrid>
                <a:gridCol w="1164694">
                  <a:extLst>
                    <a:ext uri="{9D8B030D-6E8A-4147-A177-3AD203B41FA5}">
                      <a16:colId xmlns:a16="http://schemas.microsoft.com/office/drawing/2014/main" val="20000"/>
                    </a:ext>
                  </a:extLst>
                </a:gridCol>
                <a:gridCol w="1307043">
                  <a:extLst>
                    <a:ext uri="{9D8B030D-6E8A-4147-A177-3AD203B41FA5}">
                      <a16:colId xmlns:a16="http://schemas.microsoft.com/office/drawing/2014/main" val="20001"/>
                    </a:ext>
                  </a:extLst>
                </a:gridCol>
              </a:tblGrid>
              <a:tr h="336350">
                <a:tc gridSpan="2">
                  <a:txBody>
                    <a:bodyPr/>
                    <a:lstStyle/>
                    <a:p>
                      <a:pPr algn="ctr" fontAlgn="ctr"/>
                      <a:r>
                        <a:rPr lang="ru-RU" altLang="zh-CN" sz="800" b="1" i="0" u="none" strike="noStrike" dirty="0">
                          <a:solidFill>
                            <a:srgbClr val="000000"/>
                          </a:solidFill>
                          <a:effectLst/>
                          <a:latin typeface="Times New Roman" panose="02020603050405020304" pitchFamily="18" charset="0"/>
                          <a:ea typeface="+mn-ea"/>
                          <a:cs typeface="Times New Roman" panose="02020603050405020304" pitchFamily="18" charset="0"/>
                        </a:rPr>
                        <a:t>Устройства</a:t>
                      </a:r>
                      <a:endParaRPr lang="en-US" altLang="zh-CN" sz="800" b="1" i="0" u="none" strike="noStrike" dirty="0">
                        <a:solidFill>
                          <a:srgbClr val="000000"/>
                        </a:solidFill>
                        <a:effectLst/>
                        <a:latin typeface="Times New Roman" panose="02020603050405020304" pitchFamily="18" charset="0"/>
                        <a:ea typeface="+mn-ea"/>
                        <a:cs typeface="Times New Roman" panose="02020603050405020304" pitchFamily="18" charset="0"/>
                      </a:endParaRPr>
                    </a:p>
                  </a:txBody>
                  <a:tcPr marL="0" marR="0" marT="0" marB="0" anchor="ctr">
                    <a:solidFill>
                      <a:schemeClr val="accent1">
                        <a:lumMod val="40000"/>
                        <a:lumOff val="60000"/>
                      </a:schemeClr>
                    </a:solidFill>
                  </a:tcPr>
                </a:tc>
                <a:tc hMerge="1">
                  <a:txBody>
                    <a:bodyPr/>
                    <a:lstStyle/>
                    <a:p>
                      <a:pPr algn="l" fontAlgn="ctr"/>
                      <a:endParaRPr lang="en-US" sz="1100" b="1"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solidFill>
                      <a:schemeClr val="accent1">
                        <a:lumMod val="40000"/>
                        <a:lumOff val="60000"/>
                      </a:schemeClr>
                    </a:solidFill>
                  </a:tcPr>
                </a:tc>
                <a:extLst>
                  <a:ext uri="{0D108BD9-81ED-4DB2-BD59-A6C34878D82A}">
                    <a16:rowId xmlns:a16="http://schemas.microsoft.com/office/drawing/2014/main" val="10000"/>
                  </a:ext>
                </a:extLst>
              </a:tr>
              <a:tr h="381531">
                <a:tc>
                  <a:txBody>
                    <a:bodyPr/>
                    <a:lstStyle/>
                    <a:p>
                      <a:pPr algn="l" fontAlgn="ctr"/>
                      <a:r>
                        <a:rPr lang="ru-RU" altLang="zh-CN" sz="800" u="none" strike="noStrike" dirty="0">
                          <a:effectLst/>
                          <a:latin typeface="Times New Roman" panose="02020603050405020304" pitchFamily="18" charset="0"/>
                          <a:cs typeface="Times New Roman" panose="02020603050405020304" pitchFamily="18" charset="0"/>
                        </a:rPr>
                        <a:t>Коммутаторы </a:t>
                      </a:r>
                      <a:r>
                        <a:rPr lang="ru-RU" altLang="zh-CN" sz="800" u="none" strike="noStrike" dirty="0" err="1">
                          <a:effectLst/>
                          <a:latin typeface="Times New Roman" panose="02020603050405020304" pitchFamily="18" charset="0"/>
                          <a:cs typeface="Times New Roman" panose="02020603050405020304" pitchFamily="18" charset="0"/>
                        </a:rPr>
                        <a:t>уровеня</a:t>
                      </a:r>
                      <a:r>
                        <a:rPr lang="ru-RU" altLang="zh-CN" sz="800" u="none" strike="noStrike" dirty="0">
                          <a:effectLst/>
                          <a:latin typeface="Times New Roman" panose="02020603050405020304" pitchFamily="18" charset="0"/>
                          <a:cs typeface="Times New Roman" panose="02020603050405020304" pitchFamily="18" charset="0"/>
                        </a:rPr>
                        <a:t> доступа</a:t>
                      </a:r>
                      <a:endParaRPr lang="zh-CN" altLang="en-US" sz="8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4000" marR="27000" marT="0" marB="0" anchor="ctr"/>
                </a:tc>
                <a:tc>
                  <a:txBody>
                    <a:bodyPr/>
                    <a:lstStyle/>
                    <a:p>
                      <a:pPr algn="l" fontAlgn="ctr"/>
                      <a:r>
                        <a:rPr lang="en-US" altLang="zh-CN" sz="800" b="0"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Full Gigabit or Gigabit with 10G Uplink Smart/ L2+ Managed Switches</a:t>
                      </a:r>
                    </a:p>
                  </a:txBody>
                  <a:tcPr marL="54000" marR="27000" marT="0" marB="0" anchor="ctr"/>
                </a:tc>
                <a:extLst>
                  <a:ext uri="{0D108BD9-81ED-4DB2-BD59-A6C34878D82A}">
                    <a16:rowId xmlns:a16="http://schemas.microsoft.com/office/drawing/2014/main" val="10001"/>
                  </a:ext>
                </a:extLst>
              </a:tr>
              <a:tr h="381531">
                <a:tc>
                  <a:txBody>
                    <a:bodyPr/>
                    <a:lstStyle/>
                    <a:p>
                      <a:pPr algn="l" fontAlgn="ctr"/>
                      <a:r>
                        <a:rPr lang="ru-RU" altLang="zh-CN" sz="800" u="none" strike="noStrike" dirty="0">
                          <a:effectLst/>
                          <a:latin typeface="Times New Roman" panose="02020603050405020304" pitchFamily="18" charset="0"/>
                          <a:cs typeface="Times New Roman" panose="02020603050405020304" pitchFamily="18" charset="0"/>
                        </a:rPr>
                        <a:t>Коммутаторы уровня конвергенции</a:t>
                      </a:r>
                      <a:endParaRPr lang="zh-CN" altLang="en-US" sz="8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4000" marR="27000" marT="0" marB="0" anchor="ctr"/>
                </a:tc>
                <a:tc>
                  <a:txBody>
                    <a:bodyPr/>
                    <a:lstStyle/>
                    <a:p>
                      <a:pPr algn="l" fontAlgn="ctr"/>
                      <a:r>
                        <a:rPr lang="en-US" altLang="zh-CN" sz="800" b="0" i="0" u="none" strike="noStrike" baseline="0" dirty="0">
                          <a:solidFill>
                            <a:schemeClr val="dk1"/>
                          </a:solidFill>
                          <a:effectLst/>
                          <a:latin typeface="Times New Roman" panose="02020603050405020304" pitchFamily="18" charset="0"/>
                          <a:ea typeface="+mn-ea"/>
                          <a:cs typeface="Times New Roman" panose="02020603050405020304" pitchFamily="18" charset="0"/>
                        </a:rPr>
                        <a:t>Gigabit or 10G Smart/ L2+ Managed Switches</a:t>
                      </a:r>
                      <a:endParaRPr lang="zh-CN" altLang="en-US" sz="8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4000" marR="27000" marT="0" marB="0" anchor="ctr"/>
                </a:tc>
                <a:extLst>
                  <a:ext uri="{0D108BD9-81ED-4DB2-BD59-A6C34878D82A}">
                    <a16:rowId xmlns:a16="http://schemas.microsoft.com/office/drawing/2014/main" val="10002"/>
                  </a:ext>
                </a:extLst>
              </a:tr>
              <a:tr h="381531">
                <a:tc>
                  <a:txBody>
                    <a:bodyPr/>
                    <a:lstStyle/>
                    <a:p>
                      <a:pPr algn="l" fontAlgn="ctr"/>
                      <a:r>
                        <a:rPr lang="ru-RU" altLang="zh-CN" sz="8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Шлюз</a:t>
                      </a:r>
                      <a:endParaRPr lang="zh-CN" altLang="en-US" sz="8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4000" marR="27000" marT="0" marB="0" anchor="ctr"/>
                </a:tc>
                <a:tc>
                  <a:txBody>
                    <a:bodyPr/>
                    <a:lstStyle/>
                    <a:p>
                      <a:pPr algn="l" fontAlgn="ctr"/>
                      <a:r>
                        <a:rPr lang="en-US" altLang="zh-CN" sz="8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Middle-End Gigabit or 10G Routers</a:t>
                      </a:r>
                    </a:p>
                  </a:txBody>
                  <a:tcPr marL="54000" marR="27000" marT="0" marB="0" anchor="ctr"/>
                </a:tc>
                <a:extLst>
                  <a:ext uri="{0D108BD9-81ED-4DB2-BD59-A6C34878D82A}">
                    <a16:rowId xmlns:a16="http://schemas.microsoft.com/office/drawing/2014/main" val="10003"/>
                  </a:ext>
                </a:extLst>
              </a:tr>
            </a:tbl>
          </a:graphicData>
        </a:graphic>
      </p:graphicFrame>
      <p:cxnSp>
        <p:nvCxnSpPr>
          <p:cNvPr id="131" name="直接连接符 130"/>
          <p:cNvCxnSpPr/>
          <p:nvPr/>
        </p:nvCxnSpPr>
        <p:spPr>
          <a:xfrm flipH="1" flipV="1">
            <a:off x="2895513" y="1855066"/>
            <a:ext cx="1879" cy="272175"/>
          </a:xfrm>
          <a:prstGeom prst="line">
            <a:avLst/>
          </a:prstGeom>
          <a:ln w="12700">
            <a:solidFill>
              <a:srgbClr val="40808B"/>
            </a:solidFill>
          </a:ln>
        </p:spPr>
        <p:style>
          <a:lnRef idx="1">
            <a:schemeClr val="accent1"/>
          </a:lnRef>
          <a:fillRef idx="0">
            <a:schemeClr val="accent1"/>
          </a:fillRef>
          <a:effectRef idx="0">
            <a:schemeClr val="accent1"/>
          </a:effectRef>
          <a:fontRef idx="minor">
            <a:schemeClr val="tx1"/>
          </a:fontRef>
        </p:style>
      </p:cxnSp>
      <p:sp>
        <p:nvSpPr>
          <p:cNvPr id="46" name="文本框 45"/>
          <p:cNvSpPr txBox="1"/>
          <p:nvPr/>
        </p:nvSpPr>
        <p:spPr>
          <a:xfrm>
            <a:off x="928965" y="4808519"/>
            <a:ext cx="4041388" cy="276999"/>
          </a:xfrm>
          <a:prstGeom prst="rect">
            <a:avLst/>
          </a:prstGeom>
          <a:noFill/>
        </p:spPr>
        <p:txBody>
          <a:bodyPr wrap="square" rtlCol="0">
            <a:spAutoFit/>
          </a:bodyPr>
          <a:lstStyle/>
          <a:p>
            <a:pPr marL="67866" indent="-67866"/>
            <a:r>
              <a:rPr lang="en-US" altLang="zh-CN" sz="6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rPr>
              <a:t>*  All the new </a:t>
            </a:r>
            <a:r>
              <a:rPr lang="en-US" altLang="zh-CN" sz="600" dirty="0" err="1">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rPr>
              <a:t>JetStream</a:t>
            </a:r>
            <a:r>
              <a:rPr lang="en-US" altLang="zh-CN" sz="6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rPr>
              <a:t> Managed and Smart switches support centralized management of </a:t>
            </a:r>
            <a:r>
              <a:rPr lang="en-US" altLang="zh-CN" sz="600" dirty="0" err="1">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rPr>
              <a:t>Omada</a:t>
            </a:r>
            <a:r>
              <a:rPr lang="en-US" altLang="zh-CN" sz="600" dirty="0">
                <a:solidFill>
                  <a:schemeClr val="bg1">
                    <a:lumMod val="50000"/>
                  </a:schemeClr>
                </a:solidFill>
                <a:latin typeface="TP-Link Aktiv" panose="020B0504020202020204" pitchFamily="34" charset="0"/>
                <a:ea typeface="TP-Link Aktiv" panose="020B0504020202020204" pitchFamily="34" charset="0"/>
                <a:cs typeface="TP-Link Aktiv" panose="020B0504020202020204" pitchFamily="34" charset="0"/>
              </a:rPr>
              <a:t> SDN, please refer to the following pages for detailed models.</a:t>
            </a:r>
          </a:p>
        </p:txBody>
      </p:sp>
      <p:sp>
        <p:nvSpPr>
          <p:cNvPr id="5" name="矩形 4"/>
          <p:cNvSpPr/>
          <p:nvPr/>
        </p:nvSpPr>
        <p:spPr>
          <a:xfrm>
            <a:off x="1573945" y="678180"/>
            <a:ext cx="2637914" cy="3566160"/>
          </a:xfrm>
          <a:prstGeom prst="rect">
            <a:avLst/>
          </a:prstGeom>
          <a:noFill/>
          <a:ln w="19050">
            <a:solidFill>
              <a:srgbClr val="11879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9" name="文本框 48">
            <a:extLst>
              <a:ext uri="{FF2B5EF4-FFF2-40B4-BE49-F238E27FC236}">
                <a16:creationId xmlns:a16="http://schemas.microsoft.com/office/drawing/2014/main" id="{9388149A-5D5E-4D02-81B2-6AB357F45AD3}"/>
              </a:ext>
            </a:extLst>
          </p:cNvPr>
          <p:cNvSpPr txBox="1"/>
          <p:nvPr/>
        </p:nvSpPr>
        <p:spPr>
          <a:xfrm>
            <a:off x="45381" y="4383334"/>
            <a:ext cx="8824852" cy="415498"/>
          </a:xfrm>
          <a:prstGeom prst="rect">
            <a:avLst/>
          </a:prstGeom>
          <a:noFill/>
        </p:spPr>
        <p:txBody>
          <a:bodyPr wrap="none" rtlCol="0">
            <a:spAutoFit/>
          </a:bodyPr>
          <a:lstStyle/>
          <a:p>
            <a:pPr algn="ctr"/>
            <a:r>
              <a:rPr lang="ru-RU" altLang="zh-CN" sz="1050" b="1"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Профессиональное решение для бизнеса</a:t>
            </a:r>
            <a:endParaRPr lang="ru-RU" altLang="zh-CN" sz="1050" dirty="0">
              <a:solidFill>
                <a:srgbClr val="005464"/>
              </a:solidFill>
              <a:latin typeface="TP-Link Aktiv" panose="020B0504020202020204" pitchFamily="34" charset="0"/>
              <a:ea typeface="TP-Link Aktiv" panose="020B0504020202020204" pitchFamily="34" charset="0"/>
              <a:cs typeface="TP-Link Aktiv" panose="020B0504020202020204" pitchFamily="34" charset="0"/>
            </a:endParaRPr>
          </a:p>
          <a:p>
            <a:pPr algn="ctr"/>
            <a:r>
              <a:rPr lang="ru-RU" altLang="zh-CN" sz="105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Коммутаторы </a:t>
            </a:r>
            <a:r>
              <a:rPr lang="en-US" altLang="zh-CN" sz="1050" dirty="0" err="1">
                <a:solidFill>
                  <a:srgbClr val="005464"/>
                </a:solidFill>
                <a:latin typeface="TP-Link Aktiv" panose="020B0504020202020204" pitchFamily="34" charset="0"/>
                <a:ea typeface="TP-Link Aktiv" panose="020B0504020202020204" pitchFamily="34" charset="0"/>
                <a:cs typeface="TP-Link Aktiv" panose="020B0504020202020204" pitchFamily="34" charset="0"/>
              </a:rPr>
              <a:t>JetStream</a:t>
            </a:r>
            <a:r>
              <a:rPr lang="en-US" altLang="zh-CN" sz="105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 </a:t>
            </a:r>
            <a:r>
              <a:rPr lang="ru-RU" altLang="zh-CN" sz="105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маршрутизаторы * </a:t>
            </a:r>
            <a:r>
              <a:rPr lang="en-US" altLang="zh-CN" sz="105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Omada </a:t>
            </a:r>
            <a:r>
              <a:rPr lang="ru-RU" altLang="zh-CN" sz="105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и точки доступа </a:t>
            </a:r>
            <a:r>
              <a:rPr lang="en-US" altLang="zh-CN" sz="105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Omada </a:t>
            </a:r>
            <a:r>
              <a:rPr lang="ru-RU" altLang="zh-CN" sz="105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поддерживают централизованное управление </a:t>
            </a:r>
            <a:r>
              <a:rPr lang="en-US" altLang="zh-CN" sz="1050" dirty="0">
                <a:solidFill>
                  <a:srgbClr val="005464"/>
                </a:solidFill>
                <a:latin typeface="TP-Link Aktiv" panose="020B0504020202020204" pitchFamily="34" charset="0"/>
                <a:ea typeface="TP-Link Aktiv" panose="020B0504020202020204" pitchFamily="34" charset="0"/>
                <a:cs typeface="TP-Link Aktiv" panose="020B0504020202020204" pitchFamily="34" charset="0"/>
              </a:rPr>
              <a:t>Omada SDN.</a:t>
            </a:r>
            <a:endParaRPr lang="en-US" altLang="zh-CN" sz="900" dirty="0">
              <a:solidFill>
                <a:srgbClr val="005464"/>
              </a:solidFill>
              <a:latin typeface="TP-Link Aktiv" panose="020B0504020202020204" pitchFamily="34" charset="0"/>
              <a:ea typeface="TP-Link Aktiv" panose="020B0504020202020204" pitchFamily="34" charset="0"/>
              <a:cs typeface="TP-Link Aktiv" panose="020B0504020202020204" pitchFamily="34" charset="0"/>
            </a:endParaRPr>
          </a:p>
        </p:txBody>
      </p:sp>
      <p:sp>
        <p:nvSpPr>
          <p:cNvPr id="48" name="标题 2">
            <a:extLst>
              <a:ext uri="{FF2B5EF4-FFF2-40B4-BE49-F238E27FC236}">
                <a16:creationId xmlns:a16="http://schemas.microsoft.com/office/drawing/2014/main" id="{84F3D651-269A-4BDA-A853-53CFED013669}"/>
              </a:ext>
            </a:extLst>
          </p:cNvPr>
          <p:cNvSpPr txBox="1">
            <a:spLocks/>
          </p:cNvSpPr>
          <p:nvPr/>
        </p:nvSpPr>
        <p:spPr>
          <a:xfrm>
            <a:off x="734046" y="319564"/>
            <a:ext cx="8184926" cy="280184"/>
          </a:xfrm>
          <a:prstGeom prst="rect">
            <a:avLst/>
          </a:prstGeom>
        </p:spPr>
        <p:txBody>
          <a:bodyPr vert="horz" lIns="68580" tIns="34290" rIns="68580" bIns="34290" rtlCol="0" anchor="t">
            <a:noAutofit/>
          </a:bodyPr>
          <a:lstStyle>
            <a:lvl1pPr algn="l" defTabSz="914400" rtl="0" eaLnBrk="1" latinLnBrk="0" hangingPunct="1">
              <a:lnSpc>
                <a:spcPct val="110000"/>
              </a:lnSpc>
              <a:spcBef>
                <a:spcPct val="0"/>
              </a:spcBef>
              <a:buNone/>
              <a:defRPr sz="2000" b="1" i="0" kern="1200" baseline="0">
                <a:solidFill>
                  <a:srgbClr val="005464"/>
                </a:solidFill>
                <a:latin typeface="Arial" panose="020B0604020202020204" pitchFamily="34" charset="0"/>
                <a:ea typeface="Arial" panose="020B0604020202020204" pitchFamily="34" charset="0"/>
                <a:cs typeface="Arial" panose="020B0604020202020204" pitchFamily="34" charset="0"/>
              </a:defRPr>
            </a:lvl1pPr>
          </a:lstStyle>
          <a:p>
            <a:r>
              <a:rPr lang="ru-RU" altLang="zh-CN" sz="1500" dirty="0">
                <a:solidFill>
                  <a:srgbClr val="005565"/>
                </a:solidFill>
                <a:sym typeface="+mn-ea"/>
              </a:rPr>
              <a:t>Типичные приложения</a:t>
            </a:r>
            <a:endParaRPr lang="zh-CN" altLang="en-US" sz="1500" dirty="0">
              <a:solidFill>
                <a:srgbClr val="005565"/>
              </a:solidFill>
            </a:endParaRPr>
          </a:p>
        </p:txBody>
      </p:sp>
      <p:pic>
        <p:nvPicPr>
          <p:cNvPr id="3" name="图片 2">
            <a:extLst>
              <a:ext uri="{FF2B5EF4-FFF2-40B4-BE49-F238E27FC236}">
                <a16:creationId xmlns:a16="http://schemas.microsoft.com/office/drawing/2014/main" id="{7D01C9D2-1185-44B5-AB29-3AC867B215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6466" y="1267751"/>
            <a:ext cx="405494" cy="405494"/>
          </a:xfrm>
          <a:prstGeom prst="rect">
            <a:avLst/>
          </a:prstGeom>
        </p:spPr>
      </p:pic>
      <p:pic>
        <p:nvPicPr>
          <p:cNvPr id="6" name="图片 5">
            <a:extLst>
              <a:ext uri="{FF2B5EF4-FFF2-40B4-BE49-F238E27FC236}">
                <a16:creationId xmlns:a16="http://schemas.microsoft.com/office/drawing/2014/main" id="{97BA26D3-6E9D-4ED4-BFC0-1103833CF8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7000" y="1679371"/>
            <a:ext cx="305456" cy="305456"/>
          </a:xfrm>
          <a:prstGeom prst="rect">
            <a:avLst/>
          </a:prstGeom>
        </p:spPr>
      </p:pic>
      <p:pic>
        <p:nvPicPr>
          <p:cNvPr id="8" name="图片 7">
            <a:extLst>
              <a:ext uri="{FF2B5EF4-FFF2-40B4-BE49-F238E27FC236}">
                <a16:creationId xmlns:a16="http://schemas.microsoft.com/office/drawing/2014/main" id="{63AF994D-F66D-46A3-A423-38199D1847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89714" y="2081989"/>
            <a:ext cx="361008" cy="358294"/>
          </a:xfrm>
          <a:prstGeom prst="rect">
            <a:avLst/>
          </a:prstGeom>
        </p:spPr>
      </p:pic>
      <p:pic>
        <p:nvPicPr>
          <p:cNvPr id="38" name="图片 37">
            <a:extLst>
              <a:ext uri="{FF2B5EF4-FFF2-40B4-BE49-F238E27FC236}">
                <a16:creationId xmlns:a16="http://schemas.microsoft.com/office/drawing/2014/main" id="{251CB1A0-AE28-4244-B452-F1A9016AD8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1749" y="2081989"/>
            <a:ext cx="361008" cy="358294"/>
          </a:xfrm>
          <a:prstGeom prst="rect">
            <a:avLst/>
          </a:prstGeom>
        </p:spPr>
      </p:pic>
      <p:pic>
        <p:nvPicPr>
          <p:cNvPr id="39" name="图片 38">
            <a:extLst>
              <a:ext uri="{FF2B5EF4-FFF2-40B4-BE49-F238E27FC236}">
                <a16:creationId xmlns:a16="http://schemas.microsoft.com/office/drawing/2014/main" id="{F0FFCD04-34B6-4C18-B102-D9B23B7383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49301" y="2081989"/>
            <a:ext cx="361008" cy="358294"/>
          </a:xfrm>
          <a:prstGeom prst="rect">
            <a:avLst/>
          </a:prstGeom>
        </p:spPr>
      </p:pic>
      <p:pic>
        <p:nvPicPr>
          <p:cNvPr id="10" name="图片 9">
            <a:extLst>
              <a:ext uri="{FF2B5EF4-FFF2-40B4-BE49-F238E27FC236}">
                <a16:creationId xmlns:a16="http://schemas.microsoft.com/office/drawing/2014/main" id="{30FECD74-AAF6-44E0-8B3D-9FEB8C480C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83749" y="1208519"/>
            <a:ext cx="437011" cy="433725"/>
          </a:xfrm>
          <a:prstGeom prst="rect">
            <a:avLst/>
          </a:prstGeom>
        </p:spPr>
      </p:pic>
      <p:pic>
        <p:nvPicPr>
          <p:cNvPr id="42" name="图片 41">
            <a:extLst>
              <a:ext uri="{FF2B5EF4-FFF2-40B4-BE49-F238E27FC236}">
                <a16:creationId xmlns:a16="http://schemas.microsoft.com/office/drawing/2014/main" id="{B5DD0FFD-6507-4D61-866C-349A463117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58322" y="2081989"/>
            <a:ext cx="361008" cy="358294"/>
          </a:xfrm>
          <a:prstGeom prst="rect">
            <a:avLst/>
          </a:prstGeom>
        </p:spPr>
      </p:pic>
      <p:pic>
        <p:nvPicPr>
          <p:cNvPr id="43" name="图片 42">
            <a:extLst>
              <a:ext uri="{FF2B5EF4-FFF2-40B4-BE49-F238E27FC236}">
                <a16:creationId xmlns:a16="http://schemas.microsoft.com/office/drawing/2014/main" id="{7FBA0B9C-2D21-46C7-A2FC-8AAADE22B4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33948" y="2081989"/>
            <a:ext cx="361008" cy="358294"/>
          </a:xfrm>
          <a:prstGeom prst="rect">
            <a:avLst/>
          </a:prstGeom>
        </p:spPr>
      </p:pic>
    </p:spTree>
    <p:extLst>
      <p:ext uri="{BB962C8B-B14F-4D97-AF65-F5344CB8AC3E}">
        <p14:creationId xmlns:p14="http://schemas.microsoft.com/office/powerpoint/2010/main" val="11283702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46153" y="3088795"/>
            <a:ext cx="581732" cy="488456"/>
          </a:xfrm>
          <a:prstGeom prst="rect">
            <a:avLst/>
          </a:prstGeom>
        </p:spPr>
      </p:pic>
      <p:sp>
        <p:nvSpPr>
          <p:cNvPr id="7" name="标题 6">
            <a:extLst>
              <a:ext uri="{FF2B5EF4-FFF2-40B4-BE49-F238E27FC236}">
                <a16:creationId xmlns:a16="http://schemas.microsoft.com/office/drawing/2014/main" id="{DCBC57BF-452E-48CF-AAE9-326E635CA5E3}"/>
              </a:ext>
            </a:extLst>
          </p:cNvPr>
          <p:cNvSpPr>
            <a:spLocks noGrp="1"/>
          </p:cNvSpPr>
          <p:nvPr>
            <p:ph type="title"/>
          </p:nvPr>
        </p:nvSpPr>
        <p:spPr>
          <a:xfrm>
            <a:off x="734046" y="319564"/>
            <a:ext cx="7950422" cy="280184"/>
          </a:xfrm>
        </p:spPr>
        <p:txBody>
          <a:bodyPr/>
          <a:lstStyle/>
          <a:p>
            <a:r>
              <a:rPr lang="ru-RU" altLang="zh-CN" dirty="0"/>
              <a:t>Типовое сетевое решение для бизнеса</a:t>
            </a:r>
            <a:endParaRPr lang="zh-CN" altLang="en-US" dirty="0"/>
          </a:p>
        </p:txBody>
      </p:sp>
      <p:sp>
        <p:nvSpPr>
          <p:cNvPr id="2" name="灯片编号占位符 1"/>
          <p:cNvSpPr>
            <a:spLocks noGrp="1"/>
          </p:cNvSpPr>
          <p:nvPr>
            <p:ph type="sldNum" sz="quarter" idx="12"/>
          </p:nvPr>
        </p:nvSpPr>
        <p:spPr/>
        <p:txBody>
          <a:bodyPr/>
          <a:lstStyle/>
          <a:p>
            <a:fld id="{8045E168-1219-CD4A-80ED-4291B526AB8C}" type="slidenum">
              <a:rPr kumimoji="1" lang="zh-CN" altLang="en-US" smtClean="0"/>
              <a:pPr/>
              <a:t>39</a:t>
            </a:fld>
            <a:endParaRPr kumimoji="1" lang="zh-CN" altLang="en-US" dirty="0"/>
          </a:p>
        </p:txBody>
      </p:sp>
      <p:cxnSp>
        <p:nvCxnSpPr>
          <p:cNvPr id="9" name="直接连接符 8"/>
          <p:cNvCxnSpPr/>
          <p:nvPr/>
        </p:nvCxnSpPr>
        <p:spPr>
          <a:xfrm>
            <a:off x="1013447" y="895857"/>
            <a:ext cx="705341" cy="0"/>
          </a:xfrm>
          <a:prstGeom prst="line">
            <a:avLst/>
          </a:prstGeom>
          <a:ln w="19050">
            <a:solidFill>
              <a:srgbClr val="C21E6C"/>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013447" y="1514546"/>
            <a:ext cx="705341"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013447" y="1305545"/>
            <a:ext cx="7053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1718788" y="1424597"/>
            <a:ext cx="511679" cy="207749"/>
          </a:xfrm>
          <a:prstGeom prst="rect">
            <a:avLst/>
          </a:prstGeom>
          <a:noFill/>
          <a:ln>
            <a:noFill/>
          </a:ln>
        </p:spPr>
        <p:txBody>
          <a:bodyPr wrap="none" rtlCol="0">
            <a:spAutoFit/>
          </a:bodyPr>
          <a:lstStyle/>
          <a:p>
            <a:r>
              <a:rPr kumimoji="1" lang="en-US" altLang="zh-CN" sz="750" b="1" dirty="0">
                <a:solidFill>
                  <a:srgbClr val="00B0F0"/>
                </a:solidFill>
                <a:latin typeface="TP-Link Aktiv" panose="020B0504020202020204" pitchFamily="34" charset="0"/>
                <a:ea typeface="TP-Link Aktiv" panose="020B0504020202020204" pitchFamily="34" charset="0"/>
                <a:cs typeface="TP-Link Aktiv" panose="020B0504020202020204" pitchFamily="34" charset="0"/>
              </a:rPr>
              <a:t>1G PoE</a:t>
            </a:r>
            <a:endParaRPr kumimoji="1" lang="zh-CN" altLang="en-US" sz="750" b="1" dirty="0">
              <a:solidFill>
                <a:srgbClr val="00B0F0"/>
              </a:solidFill>
              <a:latin typeface="TP-Link Aktiv" panose="020B0504020202020204" pitchFamily="34" charset="0"/>
              <a:ea typeface="微软雅黑"/>
              <a:cs typeface="TP-Link Aktiv" panose="020B0504020202020204" pitchFamily="34" charset="0"/>
            </a:endParaRPr>
          </a:p>
        </p:txBody>
      </p:sp>
      <p:sp>
        <p:nvSpPr>
          <p:cNvPr id="34" name="文本框 33"/>
          <p:cNvSpPr txBox="1"/>
          <p:nvPr/>
        </p:nvSpPr>
        <p:spPr>
          <a:xfrm>
            <a:off x="1718788" y="1215596"/>
            <a:ext cx="312906" cy="207749"/>
          </a:xfrm>
          <a:prstGeom prst="rect">
            <a:avLst/>
          </a:prstGeom>
          <a:noFill/>
        </p:spPr>
        <p:txBody>
          <a:bodyPr wrap="none" rtlCol="0">
            <a:spAutoFit/>
          </a:bodyPr>
          <a:lstStyle/>
          <a:p>
            <a:r>
              <a:rPr kumimoji="1" lang="en-US" altLang="zh-CN" sz="750" b="1" dirty="0">
                <a:solidFill>
                  <a:prstClr val="black"/>
                </a:solidFill>
                <a:latin typeface="TP-Link Aktiv" panose="020B0504020202020204" pitchFamily="34" charset="0"/>
                <a:ea typeface="TP-Link Aktiv" panose="020B0504020202020204" pitchFamily="34" charset="0"/>
                <a:cs typeface="TP-Link Aktiv" panose="020B0504020202020204" pitchFamily="34" charset="0"/>
              </a:rPr>
              <a:t>1G</a:t>
            </a:r>
            <a:endParaRPr kumimoji="1" lang="zh-CN" altLang="en-US" sz="750" b="1" dirty="0">
              <a:solidFill>
                <a:prstClr val="black"/>
              </a:solidFill>
              <a:latin typeface="TP-Link Aktiv" panose="020B0504020202020204" pitchFamily="34" charset="0"/>
              <a:ea typeface="微软雅黑"/>
              <a:cs typeface="TP-Link Aktiv" panose="020B0504020202020204" pitchFamily="34" charset="0"/>
            </a:endParaRPr>
          </a:p>
        </p:txBody>
      </p:sp>
      <p:sp>
        <p:nvSpPr>
          <p:cNvPr id="36" name="文本框 35"/>
          <p:cNvSpPr txBox="1"/>
          <p:nvPr/>
        </p:nvSpPr>
        <p:spPr>
          <a:xfrm>
            <a:off x="1718788" y="791292"/>
            <a:ext cx="370614" cy="207749"/>
          </a:xfrm>
          <a:prstGeom prst="rect">
            <a:avLst/>
          </a:prstGeom>
          <a:noFill/>
        </p:spPr>
        <p:txBody>
          <a:bodyPr wrap="none" rtlCol="0">
            <a:spAutoFit/>
          </a:bodyPr>
          <a:lstStyle/>
          <a:p>
            <a:r>
              <a:rPr kumimoji="1" lang="en-US" altLang="zh-CN" sz="750" b="1" dirty="0">
                <a:solidFill>
                  <a:srgbClr val="C21E6C"/>
                </a:solidFill>
                <a:latin typeface="TP-Link Aktiv" panose="020B0504020202020204" pitchFamily="34" charset="0"/>
                <a:ea typeface="TP-Link Aktiv" panose="020B0504020202020204" pitchFamily="34" charset="0"/>
                <a:cs typeface="TP-Link Aktiv" panose="020B0504020202020204" pitchFamily="34" charset="0"/>
              </a:rPr>
              <a:t>10G</a:t>
            </a:r>
            <a:endParaRPr kumimoji="1" lang="zh-CN" altLang="en-US" sz="750" b="1" dirty="0">
              <a:solidFill>
                <a:srgbClr val="C21E6C"/>
              </a:solidFill>
              <a:latin typeface="TP-Link Aktiv" panose="020B0504020202020204" pitchFamily="34" charset="0"/>
              <a:ea typeface="微软雅黑"/>
              <a:cs typeface="TP-Link Aktiv" panose="020B0504020202020204" pitchFamily="34" charset="0"/>
            </a:endParaRPr>
          </a:p>
        </p:txBody>
      </p:sp>
      <p:pic>
        <p:nvPicPr>
          <p:cNvPr id="76" name="Picture 10" descr="cloud icon | Salesforce Cloud | Tecnologia"/>
          <p:cNvPicPr>
            <a:picLocks noChangeAspect="1" noChangeArrowheads="1"/>
          </p:cNvPicPr>
          <p:nvPr/>
        </p:nvPicPr>
        <p:blipFill rotWithShape="1">
          <a:blip r:embed="rId4"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l="-981"/>
          <a:stretch/>
        </p:blipFill>
        <p:spPr bwMode="auto">
          <a:xfrm>
            <a:off x="6010033" y="617029"/>
            <a:ext cx="756899" cy="5001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dn.shopify.com/s/files/1/0036/4806/1509/products/m007022842_73a8fb73-fe72-4bef-ba94-315cfb28c4d2.jpg?v=158435024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68887" y="3098838"/>
            <a:ext cx="626600" cy="686659"/>
          </a:xfrm>
          <a:prstGeom prst="rect">
            <a:avLst/>
          </a:prstGeom>
          <a:noFill/>
          <a:extLst>
            <a:ext uri="{909E8E84-426E-40DD-AFC4-6F175D3DCCD1}">
              <a14:hiddenFill xmlns:a14="http://schemas.microsoft.com/office/drawing/2010/main">
                <a:solidFill>
                  <a:srgbClr val="FFFFFF"/>
                </a:solidFill>
              </a14:hiddenFill>
            </a:ext>
          </a:extLst>
        </p:spPr>
      </p:pic>
      <p:cxnSp>
        <p:nvCxnSpPr>
          <p:cNvPr id="72" name="直接连接符 71"/>
          <p:cNvCxnSpPr>
            <a:cxnSpLocks/>
          </p:cNvCxnSpPr>
          <p:nvPr/>
        </p:nvCxnSpPr>
        <p:spPr>
          <a:xfrm>
            <a:off x="2437952" y="2767185"/>
            <a:ext cx="0" cy="2920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7529897" y="2862071"/>
            <a:ext cx="0" cy="3182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a:cxnSpLocks/>
          </p:cNvCxnSpPr>
          <p:nvPr/>
        </p:nvCxnSpPr>
        <p:spPr>
          <a:xfrm>
            <a:off x="7845746" y="2847354"/>
            <a:ext cx="0" cy="2118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7838239" y="3051873"/>
            <a:ext cx="43925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8277491" y="3051664"/>
            <a:ext cx="0" cy="159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6716367" y="2852197"/>
            <a:ext cx="0" cy="2069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a:cxnSpLocks/>
          </p:cNvCxnSpPr>
          <p:nvPr/>
        </p:nvCxnSpPr>
        <p:spPr>
          <a:xfrm>
            <a:off x="6339946" y="3051349"/>
            <a:ext cx="36891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a:cxnSpLocks/>
          </p:cNvCxnSpPr>
          <p:nvPr/>
        </p:nvCxnSpPr>
        <p:spPr>
          <a:xfrm>
            <a:off x="6343020" y="3051349"/>
            <a:ext cx="0" cy="1455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3" name="图片 4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5643" y="3968094"/>
            <a:ext cx="882209" cy="588139"/>
          </a:xfrm>
          <a:prstGeom prst="rect">
            <a:avLst/>
          </a:prstGeom>
        </p:spPr>
      </p:pic>
      <p:pic>
        <p:nvPicPr>
          <p:cNvPr id="44" name="图片 4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95737" y="3971061"/>
            <a:ext cx="878214" cy="585529"/>
          </a:xfrm>
          <a:prstGeom prst="rect">
            <a:avLst/>
          </a:prstGeom>
        </p:spPr>
      </p:pic>
      <p:pic>
        <p:nvPicPr>
          <p:cNvPr id="10" name="图片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40607" y="3957520"/>
            <a:ext cx="882209" cy="602462"/>
          </a:xfrm>
          <a:prstGeom prst="rect">
            <a:avLst/>
          </a:prstGeom>
        </p:spPr>
      </p:pic>
      <p:pic>
        <p:nvPicPr>
          <p:cNvPr id="17" name="图片 1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97448" y="3944670"/>
            <a:ext cx="1281230" cy="589289"/>
          </a:xfrm>
          <a:prstGeom prst="rect">
            <a:avLst/>
          </a:prstGeom>
        </p:spPr>
      </p:pic>
      <p:pic>
        <p:nvPicPr>
          <p:cNvPr id="4104" name="Picture 8" descr="https://betravingknows.com/wp-content/uploads/2019/01/190107_lines-lines-more-lines_SCOTT_hospitality.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190121" y="3950492"/>
            <a:ext cx="872528" cy="583467"/>
          </a:xfrm>
          <a:prstGeom prst="rect">
            <a:avLst/>
          </a:prstGeom>
          <a:noFill/>
          <a:extLst>
            <a:ext uri="{909E8E84-426E-40DD-AFC4-6F175D3DCCD1}">
              <a14:hiddenFill xmlns:a14="http://schemas.microsoft.com/office/drawing/2010/main">
                <a:solidFill>
                  <a:srgbClr val="FFFFFF"/>
                </a:solidFill>
              </a14:hiddenFill>
            </a:ext>
          </a:extLst>
        </p:spPr>
      </p:pic>
      <p:cxnSp>
        <p:nvCxnSpPr>
          <p:cNvPr id="49" name="直接连接符 48"/>
          <p:cNvCxnSpPr/>
          <p:nvPr/>
        </p:nvCxnSpPr>
        <p:spPr>
          <a:xfrm>
            <a:off x="2175315" y="2277419"/>
            <a:ext cx="0" cy="150027"/>
          </a:xfrm>
          <a:prstGeom prst="line">
            <a:avLst/>
          </a:prstGeom>
          <a:ln w="19050">
            <a:solidFill>
              <a:srgbClr val="C21E6C"/>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1">
            <a:off x="2175315" y="2276567"/>
            <a:ext cx="2400886" cy="4512"/>
          </a:xfrm>
          <a:prstGeom prst="line">
            <a:avLst/>
          </a:prstGeom>
          <a:ln w="19050">
            <a:solidFill>
              <a:srgbClr val="C21E6C"/>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4571959" y="2133786"/>
            <a:ext cx="0" cy="150027"/>
          </a:xfrm>
          <a:prstGeom prst="line">
            <a:avLst/>
          </a:prstGeom>
          <a:ln w="19050">
            <a:solidFill>
              <a:srgbClr val="C21E6C"/>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5506503" y="2137799"/>
            <a:ext cx="0" cy="150027"/>
          </a:xfrm>
          <a:prstGeom prst="line">
            <a:avLst/>
          </a:prstGeom>
          <a:ln w="19050">
            <a:solidFill>
              <a:srgbClr val="C21E6C"/>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V="1">
            <a:off x="5497755" y="2287803"/>
            <a:ext cx="1825679" cy="112"/>
          </a:xfrm>
          <a:prstGeom prst="line">
            <a:avLst/>
          </a:prstGeom>
          <a:ln w="19050">
            <a:solidFill>
              <a:srgbClr val="C21E6C"/>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7316239" y="2294182"/>
            <a:ext cx="1514" cy="170176"/>
          </a:xfrm>
          <a:prstGeom prst="line">
            <a:avLst/>
          </a:prstGeom>
          <a:ln w="19050">
            <a:solidFill>
              <a:srgbClr val="C21E6C"/>
            </a:solidFill>
          </a:ln>
        </p:spPr>
        <p:style>
          <a:lnRef idx="1">
            <a:schemeClr val="accent1"/>
          </a:lnRef>
          <a:fillRef idx="0">
            <a:schemeClr val="accent1"/>
          </a:fillRef>
          <a:effectRef idx="0">
            <a:schemeClr val="accent1"/>
          </a:effectRef>
          <a:fontRef idx="minor">
            <a:schemeClr val="tx1"/>
          </a:fontRef>
        </p:style>
      </p:cxnSp>
      <p:pic>
        <p:nvPicPr>
          <p:cNvPr id="68" name="图片 67"/>
          <p:cNvPicPr>
            <a:picLocks noChangeAspect="1"/>
          </p:cNvPicPr>
          <p:nvPr/>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523436" y="2387071"/>
            <a:ext cx="1530780" cy="401328"/>
          </a:xfrm>
          <a:prstGeom prst="rect">
            <a:avLst/>
          </a:prstGeom>
        </p:spPr>
      </p:pic>
      <p:cxnSp>
        <p:nvCxnSpPr>
          <p:cNvPr id="51" name="直接连接符 50"/>
          <p:cNvCxnSpPr/>
          <p:nvPr/>
        </p:nvCxnSpPr>
        <p:spPr>
          <a:xfrm>
            <a:off x="5036906" y="1484505"/>
            <a:ext cx="0" cy="249531"/>
          </a:xfrm>
          <a:prstGeom prst="line">
            <a:avLst/>
          </a:prstGeom>
          <a:ln w="19050">
            <a:solidFill>
              <a:srgbClr val="C21E6C"/>
            </a:solidFill>
          </a:ln>
        </p:spPr>
        <p:style>
          <a:lnRef idx="1">
            <a:schemeClr val="accent1"/>
          </a:lnRef>
          <a:fillRef idx="0">
            <a:schemeClr val="accent1"/>
          </a:fillRef>
          <a:effectRef idx="0">
            <a:schemeClr val="accent1"/>
          </a:effectRef>
          <a:fontRef idx="minor">
            <a:schemeClr val="tx1"/>
          </a:fontRef>
        </p:style>
      </p:cxnSp>
      <p:sp>
        <p:nvSpPr>
          <p:cNvPr id="70" name="文本框 69">
            <a:extLst>
              <a:ext uri="{FF2B5EF4-FFF2-40B4-BE49-F238E27FC236}">
                <a16:creationId xmlns:a16="http://schemas.microsoft.com/office/drawing/2014/main" id="{80FC7BF3-0989-461E-B3F3-485842F0B59E}"/>
              </a:ext>
            </a:extLst>
          </p:cNvPr>
          <p:cNvSpPr txBox="1"/>
          <p:nvPr/>
        </p:nvSpPr>
        <p:spPr>
          <a:xfrm>
            <a:off x="2164005" y="2283813"/>
            <a:ext cx="1967206" cy="207749"/>
          </a:xfrm>
          <a:prstGeom prst="rect">
            <a:avLst/>
          </a:prstGeom>
          <a:noFill/>
        </p:spPr>
        <p:txBody>
          <a:bodyPr wrap="none" rtlCol="0">
            <a:spAutoFit/>
          </a:bodyPr>
          <a:lstStyle/>
          <a:p>
            <a:pPr algn="ctr"/>
            <a:r>
              <a:rPr kumimoji="1" lang="en-US" altLang="zh-CN" sz="750" dirty="0">
                <a:solidFill>
                  <a:srgbClr val="005565"/>
                </a:solidFill>
                <a:latin typeface="TP-Link Aktiv" panose="020B0504020202020204" pitchFamily="34" charset="0"/>
                <a:ea typeface="TP-Link Aktiv" panose="020B0504020202020204" pitchFamily="34" charset="0"/>
                <a:cs typeface="TP-Link Aktiv" panose="020B0504020202020204" pitchFamily="34" charset="0"/>
              </a:rPr>
              <a:t>Multi-Gigabit PoE Switch with 10G Uplink</a:t>
            </a:r>
            <a:endParaRPr kumimoji="1" lang="zh-CN" altLang="en-US" sz="750" dirty="0">
              <a:solidFill>
                <a:srgbClr val="005565"/>
              </a:solidFill>
              <a:latin typeface="TP-Link Aktiv" panose="020B0504020202020204" pitchFamily="34" charset="0"/>
              <a:ea typeface="微软雅黑"/>
              <a:cs typeface="TP-Link Aktiv" panose="020B0504020202020204" pitchFamily="34" charset="0"/>
            </a:endParaRPr>
          </a:p>
        </p:txBody>
      </p:sp>
      <p:sp>
        <p:nvSpPr>
          <p:cNvPr id="73" name="文本框 72">
            <a:extLst>
              <a:ext uri="{FF2B5EF4-FFF2-40B4-BE49-F238E27FC236}">
                <a16:creationId xmlns:a16="http://schemas.microsoft.com/office/drawing/2014/main" id="{80FC7BF3-0989-461E-B3F3-485842F0B59E}"/>
              </a:ext>
            </a:extLst>
          </p:cNvPr>
          <p:cNvSpPr txBox="1"/>
          <p:nvPr/>
        </p:nvSpPr>
        <p:spPr>
          <a:xfrm>
            <a:off x="7288827" y="2172542"/>
            <a:ext cx="932513" cy="323165"/>
          </a:xfrm>
          <a:prstGeom prst="rect">
            <a:avLst/>
          </a:prstGeom>
          <a:noFill/>
        </p:spPr>
        <p:txBody>
          <a:bodyPr wrap="square" rtlCol="0">
            <a:spAutoFit/>
          </a:bodyPr>
          <a:lstStyle/>
          <a:p>
            <a:pPr algn="ctr"/>
            <a:r>
              <a:rPr kumimoji="1" lang="en-US" altLang="zh-CN" sz="750" dirty="0">
                <a:solidFill>
                  <a:srgbClr val="005565"/>
                </a:solidFill>
                <a:latin typeface="TP-Link Aktiv" panose="020B0504020202020204" pitchFamily="34" charset="0"/>
                <a:ea typeface="TP-Link Aktiv" panose="020B0504020202020204" pitchFamily="34" charset="0"/>
                <a:cs typeface="TP-Link Aktiv" panose="020B0504020202020204" pitchFamily="34" charset="0"/>
              </a:rPr>
              <a:t>Non-PoE Switch with 10G Uplink</a:t>
            </a:r>
            <a:endParaRPr kumimoji="1" lang="zh-CN" altLang="en-US" sz="750" dirty="0">
              <a:solidFill>
                <a:srgbClr val="005565"/>
              </a:solidFill>
              <a:latin typeface="TP-Link Aktiv" panose="020B0504020202020204" pitchFamily="34" charset="0"/>
              <a:ea typeface="微软雅黑"/>
              <a:cs typeface="TP-Link Aktiv" panose="020B0504020202020204" pitchFamily="34" charset="0"/>
            </a:endParaRPr>
          </a:p>
        </p:txBody>
      </p:sp>
      <p:sp>
        <p:nvSpPr>
          <p:cNvPr id="74" name="文本框 73">
            <a:extLst>
              <a:ext uri="{FF2B5EF4-FFF2-40B4-BE49-F238E27FC236}">
                <a16:creationId xmlns:a16="http://schemas.microsoft.com/office/drawing/2014/main" id="{80FC7BF3-0989-461E-B3F3-485842F0B59E}"/>
              </a:ext>
            </a:extLst>
          </p:cNvPr>
          <p:cNvSpPr txBox="1"/>
          <p:nvPr/>
        </p:nvSpPr>
        <p:spPr>
          <a:xfrm>
            <a:off x="5011466" y="1600934"/>
            <a:ext cx="1119217" cy="207749"/>
          </a:xfrm>
          <a:prstGeom prst="rect">
            <a:avLst/>
          </a:prstGeom>
          <a:noFill/>
        </p:spPr>
        <p:txBody>
          <a:bodyPr wrap="none" rtlCol="0">
            <a:spAutoFit/>
          </a:bodyPr>
          <a:lstStyle/>
          <a:p>
            <a:pPr algn="ctr"/>
            <a:r>
              <a:rPr kumimoji="1" lang="en-US" altLang="zh-CN" sz="750" dirty="0">
                <a:solidFill>
                  <a:srgbClr val="005565"/>
                </a:solidFill>
                <a:latin typeface="TP-Link Aktiv" panose="020B0504020202020204" pitchFamily="34" charset="0"/>
                <a:ea typeface="TP-Link Aktiv" panose="020B0504020202020204" pitchFamily="34" charset="0"/>
                <a:cs typeface="TP-Link Aktiv" panose="020B0504020202020204" pitchFamily="34" charset="0"/>
              </a:rPr>
              <a:t>Full 10G SFP+ Switch</a:t>
            </a:r>
            <a:endParaRPr kumimoji="1" lang="zh-CN" altLang="en-US" sz="750" dirty="0">
              <a:solidFill>
                <a:srgbClr val="005565"/>
              </a:solidFill>
              <a:latin typeface="TP-Link Aktiv" panose="020B0504020202020204" pitchFamily="34" charset="0"/>
              <a:ea typeface="微软雅黑"/>
              <a:cs typeface="TP-Link Aktiv" panose="020B0504020202020204" pitchFamily="34" charset="0"/>
            </a:endParaRPr>
          </a:p>
        </p:txBody>
      </p:sp>
      <p:sp>
        <p:nvSpPr>
          <p:cNvPr id="75" name="文本框 74">
            <a:extLst>
              <a:ext uri="{FF2B5EF4-FFF2-40B4-BE49-F238E27FC236}">
                <a16:creationId xmlns:a16="http://schemas.microsoft.com/office/drawing/2014/main" id="{80FC7BF3-0989-461E-B3F3-485842F0B59E}"/>
              </a:ext>
            </a:extLst>
          </p:cNvPr>
          <p:cNvSpPr txBox="1"/>
          <p:nvPr/>
        </p:nvSpPr>
        <p:spPr>
          <a:xfrm>
            <a:off x="5021952" y="937498"/>
            <a:ext cx="686406" cy="207749"/>
          </a:xfrm>
          <a:prstGeom prst="rect">
            <a:avLst/>
          </a:prstGeom>
          <a:noFill/>
        </p:spPr>
        <p:txBody>
          <a:bodyPr wrap="none" rtlCol="0">
            <a:spAutoFit/>
          </a:bodyPr>
          <a:lstStyle/>
          <a:p>
            <a:pPr algn="ctr"/>
            <a:r>
              <a:rPr kumimoji="1" lang="en-US" altLang="zh-CN" sz="750" dirty="0">
                <a:solidFill>
                  <a:srgbClr val="005565"/>
                </a:solidFill>
                <a:latin typeface="TP-Link Aktiv" panose="020B0504020202020204" pitchFamily="34" charset="0"/>
                <a:ea typeface="TP-Link Aktiv" panose="020B0504020202020204" pitchFamily="34" charset="0"/>
                <a:cs typeface="TP-Link Aktiv" panose="020B0504020202020204" pitchFamily="34" charset="0"/>
              </a:rPr>
              <a:t>10G Router</a:t>
            </a:r>
            <a:endParaRPr kumimoji="1" lang="zh-CN" altLang="en-US" sz="750" dirty="0">
              <a:solidFill>
                <a:srgbClr val="005565"/>
              </a:solidFill>
              <a:latin typeface="TP-Link Aktiv" panose="020B0504020202020204" pitchFamily="34" charset="0"/>
              <a:ea typeface="微软雅黑"/>
              <a:cs typeface="TP-Link Aktiv" panose="020B0504020202020204" pitchFamily="34" charset="0"/>
            </a:endParaRPr>
          </a:p>
        </p:txBody>
      </p:sp>
      <p:cxnSp>
        <p:nvCxnSpPr>
          <p:cNvPr id="77" name="直接连接符 76"/>
          <p:cNvCxnSpPr/>
          <p:nvPr/>
        </p:nvCxnSpPr>
        <p:spPr>
          <a:xfrm>
            <a:off x="5044412" y="891656"/>
            <a:ext cx="0" cy="225739"/>
          </a:xfrm>
          <a:prstGeom prst="line">
            <a:avLst/>
          </a:prstGeom>
          <a:ln w="19050">
            <a:solidFill>
              <a:srgbClr val="C21E6C"/>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5036906" y="891392"/>
            <a:ext cx="1004806" cy="0"/>
          </a:xfrm>
          <a:prstGeom prst="line">
            <a:avLst/>
          </a:prstGeom>
          <a:ln w="19050">
            <a:solidFill>
              <a:srgbClr val="C21E6C"/>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3434536" y="1971233"/>
            <a:ext cx="7053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图片 23"/>
          <p:cNvPicPr>
            <a:picLocks noChangeAspect="1"/>
          </p:cNvPicPr>
          <p:nvPr/>
        </p:nvPicPr>
        <p:blipFill rotWithShape="1">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458149" y="1791029"/>
            <a:ext cx="1007638" cy="334806"/>
          </a:xfrm>
          <a:prstGeom prst="rect">
            <a:avLst/>
          </a:prstGeom>
        </p:spPr>
      </p:pic>
      <p:sp>
        <p:nvSpPr>
          <p:cNvPr id="80" name="文本框 79">
            <a:extLst>
              <a:ext uri="{FF2B5EF4-FFF2-40B4-BE49-F238E27FC236}">
                <a16:creationId xmlns:a16="http://schemas.microsoft.com/office/drawing/2014/main" id="{80FC7BF3-0989-461E-B3F3-485842F0B59E}"/>
              </a:ext>
            </a:extLst>
          </p:cNvPr>
          <p:cNvSpPr txBox="1"/>
          <p:nvPr/>
        </p:nvSpPr>
        <p:spPr>
          <a:xfrm>
            <a:off x="2369500" y="1654290"/>
            <a:ext cx="1184940" cy="207749"/>
          </a:xfrm>
          <a:prstGeom prst="rect">
            <a:avLst/>
          </a:prstGeom>
          <a:noFill/>
        </p:spPr>
        <p:txBody>
          <a:bodyPr wrap="none" rtlCol="0">
            <a:spAutoFit/>
          </a:bodyPr>
          <a:lstStyle/>
          <a:p>
            <a:pPr algn="ctr"/>
            <a:r>
              <a:rPr kumimoji="1" lang="en-US" altLang="zh-CN" sz="750" dirty="0">
                <a:solidFill>
                  <a:srgbClr val="005565"/>
                </a:solidFill>
                <a:latin typeface="TP-Link Aktiv" panose="020B0504020202020204" pitchFamily="34" charset="0"/>
                <a:ea typeface="TP-Link Aktiv" panose="020B0504020202020204" pitchFamily="34" charset="0"/>
                <a:cs typeface="TP-Link Aktiv" panose="020B0504020202020204" pitchFamily="34" charset="0"/>
              </a:rPr>
              <a:t>Omada SDN</a:t>
            </a:r>
            <a:r>
              <a:rPr kumimoji="1" lang="zh-CN" altLang="en-US" sz="750" dirty="0">
                <a:solidFill>
                  <a:srgbClr val="005565"/>
                </a:solidFill>
                <a:latin typeface="TP-Link Aktiv" panose="020B0504020202020204" pitchFamily="34" charset="0"/>
                <a:ea typeface="微软雅黑"/>
                <a:cs typeface="TP-Link Aktiv" panose="020B0504020202020204" pitchFamily="34" charset="0"/>
              </a:rPr>
              <a:t> </a:t>
            </a:r>
            <a:r>
              <a:rPr kumimoji="1" lang="en-US" altLang="zh-CN" sz="750" dirty="0">
                <a:solidFill>
                  <a:srgbClr val="005565"/>
                </a:solidFill>
                <a:latin typeface="TP-Link Aktiv" panose="020B0504020202020204" pitchFamily="34" charset="0"/>
                <a:ea typeface="TP-Link Aktiv" panose="020B0504020202020204" pitchFamily="34" charset="0"/>
                <a:cs typeface="TP-Link Aktiv" panose="020B0504020202020204" pitchFamily="34" charset="0"/>
              </a:rPr>
              <a:t>Controller</a:t>
            </a:r>
            <a:endParaRPr kumimoji="1" lang="zh-CN" altLang="en-US" sz="750" dirty="0">
              <a:solidFill>
                <a:srgbClr val="005565"/>
              </a:solidFill>
              <a:latin typeface="TP-Link Aktiv" panose="020B0504020202020204" pitchFamily="34" charset="0"/>
              <a:ea typeface="微软雅黑"/>
              <a:cs typeface="TP-Link Aktiv" panose="020B0504020202020204" pitchFamily="34" charset="0"/>
            </a:endParaRPr>
          </a:p>
        </p:txBody>
      </p:sp>
      <p:pic>
        <p:nvPicPr>
          <p:cNvPr id="15" name="图片 1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27037" y="3955663"/>
            <a:ext cx="785267" cy="604319"/>
          </a:xfrm>
          <a:prstGeom prst="rect">
            <a:avLst/>
          </a:prstGeom>
        </p:spPr>
      </p:pic>
      <p:pic>
        <p:nvPicPr>
          <p:cNvPr id="1038" name="Picture 14" descr="https://5.imimg.com/data5/JU/IH/MY-37131965/hotel-elevator-500x500.jp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059587" y="3964289"/>
            <a:ext cx="774378" cy="588921"/>
          </a:xfrm>
          <a:prstGeom prst="rect">
            <a:avLst/>
          </a:prstGeom>
          <a:noFill/>
          <a:extLst>
            <a:ext uri="{909E8E84-426E-40DD-AFC4-6F175D3DCCD1}">
              <a14:hiddenFill xmlns:a14="http://schemas.microsoft.com/office/drawing/2010/main">
                <a:solidFill>
                  <a:srgbClr val="FFFFFF"/>
                </a:solidFill>
              </a14:hiddenFill>
            </a:ext>
          </a:extLst>
        </p:spPr>
      </p:pic>
      <p:cxnSp>
        <p:nvCxnSpPr>
          <p:cNvPr id="83" name="直接连接符 82"/>
          <p:cNvCxnSpPr/>
          <p:nvPr/>
        </p:nvCxnSpPr>
        <p:spPr>
          <a:xfrm>
            <a:off x="5144391" y="2747509"/>
            <a:ext cx="0" cy="208187"/>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4813762" y="2755015"/>
            <a:ext cx="0" cy="19364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a:off x="4752086" y="2950019"/>
            <a:ext cx="0" cy="159105"/>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a:cxnSpLocks/>
          </p:cNvCxnSpPr>
          <p:nvPr/>
        </p:nvCxnSpPr>
        <p:spPr>
          <a:xfrm>
            <a:off x="3626077" y="2945939"/>
            <a:ext cx="118660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a:cxnSpLocks/>
          </p:cNvCxnSpPr>
          <p:nvPr/>
        </p:nvCxnSpPr>
        <p:spPr>
          <a:xfrm>
            <a:off x="5136885" y="2945860"/>
            <a:ext cx="536414"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pic>
        <p:nvPicPr>
          <p:cNvPr id="89" name="图片 88"/>
          <p:cNvPicPr>
            <a:picLocks noChangeAspect="1"/>
          </p:cNvPicPr>
          <p:nvPr/>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230560" y="2387071"/>
            <a:ext cx="1530780" cy="401328"/>
          </a:xfrm>
          <a:prstGeom prst="rect">
            <a:avLst/>
          </a:prstGeom>
        </p:spPr>
      </p:pic>
      <p:sp>
        <p:nvSpPr>
          <p:cNvPr id="90" name="文本框 89">
            <a:extLst>
              <a:ext uri="{FF2B5EF4-FFF2-40B4-BE49-F238E27FC236}">
                <a16:creationId xmlns:a16="http://schemas.microsoft.com/office/drawing/2014/main" id="{80FC7BF3-0989-461E-B3F3-485842F0B59E}"/>
              </a:ext>
            </a:extLst>
          </p:cNvPr>
          <p:cNvSpPr txBox="1"/>
          <p:nvPr/>
        </p:nvSpPr>
        <p:spPr>
          <a:xfrm>
            <a:off x="4983772" y="2302207"/>
            <a:ext cx="1715534" cy="207749"/>
          </a:xfrm>
          <a:prstGeom prst="rect">
            <a:avLst/>
          </a:prstGeom>
          <a:noFill/>
        </p:spPr>
        <p:txBody>
          <a:bodyPr wrap="none" rtlCol="0">
            <a:spAutoFit/>
          </a:bodyPr>
          <a:lstStyle/>
          <a:p>
            <a:pPr algn="ctr"/>
            <a:r>
              <a:rPr kumimoji="1" lang="en-US" altLang="zh-CN" sz="750" dirty="0">
                <a:solidFill>
                  <a:srgbClr val="005565"/>
                </a:solidFill>
                <a:latin typeface="TP-Link Aktiv" panose="020B0504020202020204" pitchFamily="34" charset="0"/>
                <a:ea typeface="TP-Link Aktiv" panose="020B0504020202020204" pitchFamily="34" charset="0"/>
                <a:cs typeface="TP-Link Aktiv" panose="020B0504020202020204" pitchFamily="34" charset="0"/>
              </a:rPr>
              <a:t>Gigabit PoE Switch with 10G Uplink</a:t>
            </a:r>
            <a:endParaRPr kumimoji="1" lang="zh-CN" altLang="en-US" sz="750" dirty="0">
              <a:solidFill>
                <a:srgbClr val="005565"/>
              </a:solidFill>
              <a:latin typeface="TP-Link Aktiv" panose="020B0504020202020204" pitchFamily="34" charset="0"/>
              <a:ea typeface="微软雅黑"/>
              <a:cs typeface="TP-Link Aktiv" panose="020B0504020202020204" pitchFamily="34" charset="0"/>
            </a:endParaRPr>
          </a:p>
        </p:txBody>
      </p:sp>
      <p:cxnSp>
        <p:nvCxnSpPr>
          <p:cNvPr id="91" name="直接连接符 90"/>
          <p:cNvCxnSpPr/>
          <p:nvPr/>
        </p:nvCxnSpPr>
        <p:spPr>
          <a:xfrm>
            <a:off x="5032025" y="2068542"/>
            <a:ext cx="0" cy="32797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5827400" y="1912070"/>
            <a:ext cx="705341" cy="0"/>
          </a:xfrm>
          <a:prstGeom prst="line">
            <a:avLst/>
          </a:prstGeom>
          <a:ln w="19050">
            <a:solidFill>
              <a:srgbClr val="C21E6C"/>
            </a:solidFill>
          </a:ln>
        </p:spPr>
        <p:style>
          <a:lnRef idx="1">
            <a:schemeClr val="accent1"/>
          </a:lnRef>
          <a:fillRef idx="0">
            <a:schemeClr val="accent1"/>
          </a:fillRef>
          <a:effectRef idx="0">
            <a:schemeClr val="accent1"/>
          </a:effectRef>
          <a:fontRef idx="minor">
            <a:schemeClr val="tx1"/>
          </a:fontRef>
        </p:style>
      </p:cxnSp>
      <p:pic>
        <p:nvPicPr>
          <p:cNvPr id="95" name="Picture 14" descr="https://encrypted-tbn0.gstatic.com/images?q=tbn%3AANd9GcQO4Tu2yFM9AVZF7FUW_GhJKLd2cn9p0rwZOR2RzS533vHxaQqi6FjkbIjyaQ&amp;usqp=CAc"/>
          <p:cNvPicPr>
            <a:picLocks noChangeAspect="1" noChangeArrowheads="1"/>
          </p:cNvPicPr>
          <p:nvPr/>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71682" y="3233821"/>
            <a:ext cx="394646" cy="39464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Yealink VP59 Smart Video Teams Phone - VoIP Supply"/>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498895" y="3196854"/>
            <a:ext cx="443128" cy="3659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V HITACHI 43 &quot;LED 4 K UHD/43HK6000/HDR10/SMART TV/WIFI/BLUETOOTH ..."/>
          <p:cNvPicPr>
            <a:picLocks noChangeAspect="1" noChangeArrowheads="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34433" y="3259755"/>
            <a:ext cx="437077" cy="437077"/>
          </a:xfrm>
          <a:prstGeom prst="rect">
            <a:avLst/>
          </a:prstGeom>
          <a:noFill/>
          <a:extLst>
            <a:ext uri="{909E8E84-426E-40DD-AFC4-6F175D3DCCD1}">
              <a14:hiddenFill xmlns:a14="http://schemas.microsoft.com/office/drawing/2010/main">
                <a:solidFill>
                  <a:srgbClr val="FFFFFF"/>
                </a:solidFill>
              </a14:hiddenFill>
            </a:ext>
          </a:extLst>
        </p:spPr>
      </p:pic>
      <p:cxnSp>
        <p:nvCxnSpPr>
          <p:cNvPr id="97" name="直接连接符 96"/>
          <p:cNvCxnSpPr/>
          <p:nvPr/>
        </p:nvCxnSpPr>
        <p:spPr>
          <a:xfrm>
            <a:off x="6997808" y="2853488"/>
            <a:ext cx="0" cy="3182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94" name="图片 93"/>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6898573" y="1661020"/>
            <a:ext cx="390254" cy="502100"/>
          </a:xfrm>
          <a:prstGeom prst="rect">
            <a:avLst/>
          </a:prstGeom>
        </p:spPr>
      </p:pic>
      <p:pic>
        <p:nvPicPr>
          <p:cNvPr id="8" name="图片 7"/>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6523437" y="1665699"/>
            <a:ext cx="390254" cy="502100"/>
          </a:xfrm>
          <a:prstGeom prst="rect">
            <a:avLst/>
          </a:prstGeom>
        </p:spPr>
      </p:pic>
      <p:cxnSp>
        <p:nvCxnSpPr>
          <p:cNvPr id="98" name="直接连接符 97"/>
          <p:cNvCxnSpPr/>
          <p:nvPr/>
        </p:nvCxnSpPr>
        <p:spPr>
          <a:xfrm>
            <a:off x="5827400" y="1982755"/>
            <a:ext cx="705341" cy="0"/>
          </a:xfrm>
          <a:prstGeom prst="line">
            <a:avLst/>
          </a:prstGeom>
          <a:ln w="19050">
            <a:solidFill>
              <a:srgbClr val="C21E6C"/>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6148301" y="1791030"/>
            <a:ext cx="103273" cy="28350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TP-Link Aktiv" panose="020B0504020202020204" pitchFamily="34" charset="0"/>
              <a:cs typeface="TP-Link Aktiv" panose="020B0504020202020204" pitchFamily="34" charset="0"/>
            </a:endParaRPr>
          </a:p>
        </p:txBody>
      </p:sp>
      <p:sp>
        <p:nvSpPr>
          <p:cNvPr id="106" name="文本框 105">
            <a:extLst>
              <a:ext uri="{FF2B5EF4-FFF2-40B4-BE49-F238E27FC236}">
                <a16:creationId xmlns:a16="http://schemas.microsoft.com/office/drawing/2014/main" id="{D61A24B8-A5E7-4208-925B-DD9B3A2958C9}"/>
              </a:ext>
            </a:extLst>
          </p:cNvPr>
          <p:cNvSpPr txBox="1"/>
          <p:nvPr/>
        </p:nvSpPr>
        <p:spPr>
          <a:xfrm>
            <a:off x="1045643" y="4563669"/>
            <a:ext cx="882209" cy="211789"/>
          </a:xfrm>
          <a:prstGeom prst="rect">
            <a:avLst/>
          </a:prstGeom>
          <a:noFill/>
        </p:spPr>
        <p:txBody>
          <a:bodyPr wrap="square" rtlCol="0">
            <a:spAutoFit/>
          </a:bodyPr>
          <a:lstStyle/>
          <a:p>
            <a:pPr algn="ctr">
              <a:lnSpc>
                <a:spcPct val="120000"/>
              </a:lnSpc>
            </a:pPr>
            <a:r>
              <a:rPr kumimoji="1" lang="en-US" altLang="zh-CN" sz="675"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rPr>
              <a:t>Swimming Pool</a:t>
            </a:r>
            <a:endParaRPr kumimoji="1" lang="zh-CN" altLang="en-US" sz="675" dirty="0">
              <a:solidFill>
                <a:schemeClr val="tx1">
                  <a:lumMod val="65000"/>
                  <a:lumOff val="35000"/>
                </a:schemeClr>
              </a:solidFill>
              <a:latin typeface="TP-Link Aktiv" panose="020B0504020202020204" pitchFamily="34" charset="0"/>
              <a:ea typeface="微软雅黑"/>
              <a:cs typeface="TP-Link Aktiv" panose="020B0504020202020204" pitchFamily="34" charset="0"/>
            </a:endParaRPr>
          </a:p>
        </p:txBody>
      </p:sp>
      <p:pic>
        <p:nvPicPr>
          <p:cNvPr id="99" name="图片 98">
            <a:extLst>
              <a:ext uri="{FF2B5EF4-FFF2-40B4-BE49-F238E27FC236}">
                <a16:creationId xmlns:a16="http://schemas.microsoft.com/office/drawing/2014/main" id="{E416AB94-80AC-4F7D-BBAB-33BDE91AC31C}"/>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5039164" y="3224142"/>
            <a:ext cx="446013" cy="249954"/>
          </a:xfrm>
          <a:prstGeom prst="rect">
            <a:avLst/>
          </a:prstGeom>
        </p:spPr>
      </p:pic>
      <p:pic>
        <p:nvPicPr>
          <p:cNvPr id="100" name="图片 99">
            <a:extLst>
              <a:ext uri="{FF2B5EF4-FFF2-40B4-BE49-F238E27FC236}">
                <a16:creationId xmlns:a16="http://schemas.microsoft.com/office/drawing/2014/main" id="{881BE3C2-B0AE-4ED9-872C-64E96AEF6D5C}"/>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5509058" y="3231201"/>
            <a:ext cx="318279" cy="291465"/>
          </a:xfrm>
          <a:prstGeom prst="rect">
            <a:avLst/>
          </a:prstGeom>
        </p:spPr>
      </p:pic>
      <p:pic>
        <p:nvPicPr>
          <p:cNvPr id="107" name="图片 106">
            <a:extLst>
              <a:ext uri="{FF2B5EF4-FFF2-40B4-BE49-F238E27FC236}">
                <a16:creationId xmlns:a16="http://schemas.microsoft.com/office/drawing/2014/main" id="{79439427-2C61-4510-8BE2-D37886D5AED9}"/>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7997786" y="3361105"/>
            <a:ext cx="559410" cy="186950"/>
          </a:xfrm>
          <a:prstGeom prst="rect">
            <a:avLst/>
          </a:prstGeom>
        </p:spPr>
      </p:pic>
      <p:pic>
        <p:nvPicPr>
          <p:cNvPr id="16" name="图片 15">
            <a:extLst>
              <a:ext uri="{FF2B5EF4-FFF2-40B4-BE49-F238E27FC236}">
                <a16:creationId xmlns:a16="http://schemas.microsoft.com/office/drawing/2014/main" id="{1B9FF116-6F19-3E45-BF44-BE7E877761B9}"/>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466686" y="2473806"/>
            <a:ext cx="1149054" cy="284652"/>
          </a:xfrm>
          <a:prstGeom prst="rect">
            <a:avLst/>
          </a:prstGeom>
        </p:spPr>
      </p:pic>
      <p:pic>
        <p:nvPicPr>
          <p:cNvPr id="115" name="图片 114">
            <a:extLst>
              <a:ext uri="{FF2B5EF4-FFF2-40B4-BE49-F238E27FC236}">
                <a16:creationId xmlns:a16="http://schemas.microsoft.com/office/drawing/2014/main" id="{19DD7429-E83B-374D-A8D7-BDFC4B5BBE24}"/>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1541523" y="3144882"/>
            <a:ext cx="172886" cy="464104"/>
          </a:xfrm>
          <a:prstGeom prst="rect">
            <a:avLst/>
          </a:prstGeom>
        </p:spPr>
      </p:pic>
      <p:pic>
        <p:nvPicPr>
          <p:cNvPr id="116" name="Picture 2">
            <a:extLst>
              <a:ext uri="{FF2B5EF4-FFF2-40B4-BE49-F238E27FC236}">
                <a16:creationId xmlns:a16="http://schemas.microsoft.com/office/drawing/2014/main" id="{72D5F7A1-1538-DA40-ACFC-74CED219A3FC}"/>
              </a:ext>
            </a:extLst>
          </p:cNvPr>
          <p:cNvPicPr>
            <a:picLocks noChangeAspect="1" noChangeArrowheads="1"/>
          </p:cNvPicPr>
          <p:nvPr/>
        </p:nvPicPr>
        <p:blipFill rotWithShape="1">
          <a:blip r:embed="rId24" cstate="screen">
            <a:extLst>
              <a:ext uri="{28A0092B-C50C-407E-A947-70E740481C1C}">
                <a14:useLocalDpi xmlns:a14="http://schemas.microsoft.com/office/drawing/2010/main"/>
              </a:ext>
            </a:extLst>
          </a:blip>
          <a:srcRect/>
          <a:stretch/>
        </p:blipFill>
        <p:spPr bwMode="auto">
          <a:xfrm>
            <a:off x="4213534" y="3177236"/>
            <a:ext cx="191093" cy="364830"/>
          </a:xfrm>
          <a:prstGeom prst="rect">
            <a:avLst/>
          </a:prstGeom>
          <a:noFill/>
          <a:extLst>
            <a:ext uri="{909E8E84-426E-40DD-AFC4-6F175D3DCCD1}">
              <a14:hiddenFill xmlns:a14="http://schemas.microsoft.com/office/drawing/2010/main">
                <a:solidFill>
                  <a:srgbClr val="FFFFFF"/>
                </a:solidFill>
              </a14:hiddenFill>
            </a:ext>
          </a:extLst>
        </p:spPr>
      </p:pic>
      <p:pic>
        <p:nvPicPr>
          <p:cNvPr id="117" name="图片 116">
            <a:extLst>
              <a:ext uri="{FF2B5EF4-FFF2-40B4-BE49-F238E27FC236}">
                <a16:creationId xmlns:a16="http://schemas.microsoft.com/office/drawing/2014/main" id="{85243EBF-4DD3-584C-9704-AD0158DCC3CC}"/>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a:fillRect/>
          </a:stretch>
        </p:blipFill>
        <p:spPr>
          <a:xfrm>
            <a:off x="3352984" y="3240232"/>
            <a:ext cx="591713" cy="282434"/>
          </a:xfrm>
          <a:prstGeom prst="rect">
            <a:avLst/>
          </a:prstGeom>
        </p:spPr>
      </p:pic>
      <p:cxnSp>
        <p:nvCxnSpPr>
          <p:cNvPr id="119" name="直接连接符 84">
            <a:extLst>
              <a:ext uri="{FF2B5EF4-FFF2-40B4-BE49-F238E27FC236}">
                <a16:creationId xmlns:a16="http://schemas.microsoft.com/office/drawing/2014/main" id="{C903879D-3B7C-8244-BA4F-1BD5319F0495}"/>
              </a:ext>
            </a:extLst>
          </p:cNvPr>
          <p:cNvCxnSpPr/>
          <p:nvPr/>
        </p:nvCxnSpPr>
        <p:spPr>
          <a:xfrm>
            <a:off x="4315841" y="2950019"/>
            <a:ext cx="0" cy="159105"/>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0" name="直接连接符 84">
            <a:extLst>
              <a:ext uri="{FF2B5EF4-FFF2-40B4-BE49-F238E27FC236}">
                <a16:creationId xmlns:a16="http://schemas.microsoft.com/office/drawing/2014/main" id="{96123220-86C7-4546-AB57-320B98A4765D}"/>
              </a:ext>
            </a:extLst>
          </p:cNvPr>
          <p:cNvCxnSpPr/>
          <p:nvPr/>
        </p:nvCxnSpPr>
        <p:spPr>
          <a:xfrm>
            <a:off x="3633851" y="2950019"/>
            <a:ext cx="0" cy="159105"/>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1" name="直接连接符 84">
            <a:extLst>
              <a:ext uri="{FF2B5EF4-FFF2-40B4-BE49-F238E27FC236}">
                <a16:creationId xmlns:a16="http://schemas.microsoft.com/office/drawing/2014/main" id="{56CBF70B-C624-C443-9774-ECF17830C53E}"/>
              </a:ext>
            </a:extLst>
          </p:cNvPr>
          <p:cNvCxnSpPr/>
          <p:nvPr/>
        </p:nvCxnSpPr>
        <p:spPr>
          <a:xfrm>
            <a:off x="5251196" y="2950019"/>
            <a:ext cx="0" cy="159105"/>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2" name="直接连接符 84">
            <a:extLst>
              <a:ext uri="{FF2B5EF4-FFF2-40B4-BE49-F238E27FC236}">
                <a16:creationId xmlns:a16="http://schemas.microsoft.com/office/drawing/2014/main" id="{9B697DB8-4400-574A-8E59-5860ECAC7A79}"/>
              </a:ext>
            </a:extLst>
          </p:cNvPr>
          <p:cNvCxnSpPr/>
          <p:nvPr/>
        </p:nvCxnSpPr>
        <p:spPr>
          <a:xfrm>
            <a:off x="5668391" y="2950019"/>
            <a:ext cx="0" cy="159105"/>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3" name="直接连接符 71">
            <a:extLst>
              <a:ext uri="{FF2B5EF4-FFF2-40B4-BE49-F238E27FC236}">
                <a16:creationId xmlns:a16="http://schemas.microsoft.com/office/drawing/2014/main" id="{D6C048F8-0691-E748-8656-9CA18585AAD9}"/>
              </a:ext>
            </a:extLst>
          </p:cNvPr>
          <p:cNvCxnSpPr>
            <a:cxnSpLocks/>
          </p:cNvCxnSpPr>
          <p:nvPr/>
        </p:nvCxnSpPr>
        <p:spPr>
          <a:xfrm>
            <a:off x="1628417" y="2767185"/>
            <a:ext cx="0" cy="2920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直接连接符 80">
            <a:extLst>
              <a:ext uri="{FF2B5EF4-FFF2-40B4-BE49-F238E27FC236}">
                <a16:creationId xmlns:a16="http://schemas.microsoft.com/office/drawing/2014/main" id="{D190A8E0-E76F-4D4C-A025-473B338AECE5}"/>
              </a:ext>
            </a:extLst>
          </p:cNvPr>
          <p:cNvCxnSpPr/>
          <p:nvPr/>
        </p:nvCxnSpPr>
        <p:spPr>
          <a:xfrm>
            <a:off x="1013447" y="1093223"/>
            <a:ext cx="70534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2" name="文本框 81">
            <a:extLst>
              <a:ext uri="{FF2B5EF4-FFF2-40B4-BE49-F238E27FC236}">
                <a16:creationId xmlns:a16="http://schemas.microsoft.com/office/drawing/2014/main" id="{7D2EAF16-44EB-410B-B739-C24143104965}"/>
              </a:ext>
            </a:extLst>
          </p:cNvPr>
          <p:cNvSpPr txBox="1"/>
          <p:nvPr/>
        </p:nvSpPr>
        <p:spPr>
          <a:xfrm>
            <a:off x="1718788" y="988658"/>
            <a:ext cx="816249" cy="207749"/>
          </a:xfrm>
          <a:prstGeom prst="rect">
            <a:avLst/>
          </a:prstGeom>
          <a:noFill/>
        </p:spPr>
        <p:txBody>
          <a:bodyPr wrap="none" rtlCol="0">
            <a:spAutoFit/>
          </a:bodyPr>
          <a:lstStyle/>
          <a:p>
            <a:r>
              <a:rPr kumimoji="1" lang="en-US" altLang="zh-CN" sz="750" b="1" dirty="0">
                <a:solidFill>
                  <a:srgbClr val="FF0000"/>
                </a:solidFill>
                <a:latin typeface="TP-Link Aktiv" panose="020B0504020202020204" pitchFamily="34" charset="0"/>
                <a:ea typeface="TP-Link Aktiv" panose="020B0504020202020204" pitchFamily="34" charset="0"/>
                <a:cs typeface="TP-Link Aktiv" panose="020B0504020202020204" pitchFamily="34" charset="0"/>
              </a:rPr>
              <a:t>10G/2.5G PoE</a:t>
            </a:r>
            <a:endParaRPr kumimoji="1" lang="zh-CN" altLang="en-US" sz="750" b="1" dirty="0">
              <a:solidFill>
                <a:srgbClr val="FF0000"/>
              </a:solidFill>
              <a:latin typeface="TP-Link Aktiv" panose="020B0504020202020204" pitchFamily="34" charset="0"/>
              <a:ea typeface="微软雅黑"/>
              <a:cs typeface="TP-Link Aktiv" panose="020B0504020202020204" pitchFamily="34" charset="0"/>
            </a:endParaRPr>
          </a:p>
        </p:txBody>
      </p:sp>
      <p:pic>
        <p:nvPicPr>
          <p:cNvPr id="88" name="图片 87">
            <a:extLst>
              <a:ext uri="{FF2B5EF4-FFF2-40B4-BE49-F238E27FC236}">
                <a16:creationId xmlns:a16="http://schemas.microsoft.com/office/drawing/2014/main" id="{F3CC2BBB-C438-4298-B6BF-4C0325D1570D}"/>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4378591" y="1168643"/>
            <a:ext cx="1288450" cy="254469"/>
          </a:xfrm>
          <a:prstGeom prst="rect">
            <a:avLst/>
          </a:prstGeom>
        </p:spPr>
      </p:pic>
      <p:sp>
        <p:nvSpPr>
          <p:cNvPr id="93" name="文本框 92">
            <a:extLst>
              <a:ext uri="{FF2B5EF4-FFF2-40B4-BE49-F238E27FC236}">
                <a16:creationId xmlns:a16="http://schemas.microsoft.com/office/drawing/2014/main" id="{159398AB-C8CF-42F5-B12D-EFE0F2C7CF4E}"/>
              </a:ext>
            </a:extLst>
          </p:cNvPr>
          <p:cNvSpPr txBox="1"/>
          <p:nvPr/>
        </p:nvSpPr>
        <p:spPr>
          <a:xfrm>
            <a:off x="1991743" y="4563669"/>
            <a:ext cx="882209" cy="211789"/>
          </a:xfrm>
          <a:prstGeom prst="rect">
            <a:avLst/>
          </a:prstGeom>
          <a:noFill/>
        </p:spPr>
        <p:txBody>
          <a:bodyPr wrap="square" rtlCol="0">
            <a:spAutoFit/>
          </a:bodyPr>
          <a:lstStyle/>
          <a:p>
            <a:pPr algn="ctr">
              <a:lnSpc>
                <a:spcPct val="120000"/>
              </a:lnSpc>
            </a:pPr>
            <a:r>
              <a:rPr kumimoji="1" lang="en-US" altLang="zh-CN" sz="675"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rPr>
              <a:t>Restaurant</a:t>
            </a:r>
            <a:endParaRPr kumimoji="1" lang="zh-CN" altLang="en-US" sz="675" dirty="0">
              <a:solidFill>
                <a:schemeClr val="tx1">
                  <a:lumMod val="65000"/>
                  <a:lumOff val="35000"/>
                </a:schemeClr>
              </a:solidFill>
              <a:latin typeface="TP-Link Aktiv" panose="020B0504020202020204" pitchFamily="34" charset="0"/>
              <a:ea typeface="微软雅黑"/>
              <a:cs typeface="TP-Link Aktiv" panose="020B0504020202020204" pitchFamily="34" charset="0"/>
            </a:endParaRPr>
          </a:p>
        </p:txBody>
      </p:sp>
      <p:sp>
        <p:nvSpPr>
          <p:cNvPr id="96" name="文本框 95">
            <a:extLst>
              <a:ext uri="{FF2B5EF4-FFF2-40B4-BE49-F238E27FC236}">
                <a16:creationId xmlns:a16="http://schemas.microsoft.com/office/drawing/2014/main" id="{61560D78-5D33-4BD5-9DD9-C8098962C357}"/>
              </a:ext>
            </a:extLst>
          </p:cNvPr>
          <p:cNvSpPr txBox="1"/>
          <p:nvPr/>
        </p:nvSpPr>
        <p:spPr>
          <a:xfrm>
            <a:off x="3327037" y="4563669"/>
            <a:ext cx="785267" cy="211789"/>
          </a:xfrm>
          <a:prstGeom prst="rect">
            <a:avLst/>
          </a:prstGeom>
          <a:noFill/>
        </p:spPr>
        <p:txBody>
          <a:bodyPr wrap="square" rtlCol="0">
            <a:spAutoFit/>
          </a:bodyPr>
          <a:lstStyle/>
          <a:p>
            <a:pPr algn="ctr">
              <a:lnSpc>
                <a:spcPct val="120000"/>
              </a:lnSpc>
            </a:pPr>
            <a:r>
              <a:rPr kumimoji="1" lang="en-US" altLang="zh-CN" sz="675"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rPr>
              <a:t>Corridor</a:t>
            </a:r>
            <a:endParaRPr kumimoji="1" lang="zh-CN" altLang="en-US" sz="675" dirty="0">
              <a:solidFill>
                <a:schemeClr val="tx1">
                  <a:lumMod val="65000"/>
                  <a:lumOff val="35000"/>
                </a:schemeClr>
              </a:solidFill>
              <a:latin typeface="TP-Link Aktiv" panose="020B0504020202020204" pitchFamily="34" charset="0"/>
              <a:ea typeface="微软雅黑"/>
              <a:cs typeface="TP-Link Aktiv" panose="020B0504020202020204" pitchFamily="34" charset="0"/>
            </a:endParaRPr>
          </a:p>
        </p:txBody>
      </p:sp>
      <p:sp>
        <p:nvSpPr>
          <p:cNvPr id="102" name="文本框 101">
            <a:extLst>
              <a:ext uri="{FF2B5EF4-FFF2-40B4-BE49-F238E27FC236}">
                <a16:creationId xmlns:a16="http://schemas.microsoft.com/office/drawing/2014/main" id="{6BEC2B1F-E379-49F9-899D-8EEFA6548267}"/>
              </a:ext>
            </a:extLst>
          </p:cNvPr>
          <p:cNvSpPr txBox="1"/>
          <p:nvPr/>
        </p:nvSpPr>
        <p:spPr>
          <a:xfrm>
            <a:off x="4139877" y="4563669"/>
            <a:ext cx="874393" cy="211789"/>
          </a:xfrm>
          <a:prstGeom prst="rect">
            <a:avLst/>
          </a:prstGeom>
          <a:noFill/>
        </p:spPr>
        <p:txBody>
          <a:bodyPr wrap="square" rtlCol="0">
            <a:spAutoFit/>
          </a:bodyPr>
          <a:lstStyle/>
          <a:p>
            <a:pPr algn="ctr">
              <a:lnSpc>
                <a:spcPct val="120000"/>
              </a:lnSpc>
            </a:pPr>
            <a:r>
              <a:rPr kumimoji="1" lang="en-US" altLang="zh-CN" sz="675"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rPr>
              <a:t>Guest Room</a:t>
            </a:r>
            <a:endParaRPr kumimoji="1" lang="zh-CN" altLang="en-US" sz="675" dirty="0">
              <a:solidFill>
                <a:schemeClr val="tx1">
                  <a:lumMod val="65000"/>
                  <a:lumOff val="35000"/>
                </a:schemeClr>
              </a:solidFill>
              <a:latin typeface="TP-Link Aktiv" panose="020B0504020202020204" pitchFamily="34" charset="0"/>
              <a:ea typeface="微软雅黑"/>
              <a:cs typeface="TP-Link Aktiv" panose="020B0504020202020204" pitchFamily="34" charset="0"/>
            </a:endParaRPr>
          </a:p>
        </p:txBody>
      </p:sp>
      <p:sp>
        <p:nvSpPr>
          <p:cNvPr id="103" name="文本框 102">
            <a:extLst>
              <a:ext uri="{FF2B5EF4-FFF2-40B4-BE49-F238E27FC236}">
                <a16:creationId xmlns:a16="http://schemas.microsoft.com/office/drawing/2014/main" id="{73479F12-4D5C-46C4-A69B-B8FC1383AC25}"/>
              </a:ext>
            </a:extLst>
          </p:cNvPr>
          <p:cNvSpPr txBox="1"/>
          <p:nvPr/>
        </p:nvSpPr>
        <p:spPr>
          <a:xfrm>
            <a:off x="1271376" y="3637252"/>
            <a:ext cx="646332" cy="196208"/>
          </a:xfrm>
          <a:prstGeom prst="rect">
            <a:avLst/>
          </a:prstGeom>
          <a:noFill/>
        </p:spPr>
        <p:txBody>
          <a:bodyPr wrap="none" rtlCol="0">
            <a:spAutoFit/>
          </a:bodyPr>
          <a:lstStyle/>
          <a:p>
            <a:pPr algn="ctr"/>
            <a:r>
              <a:rPr kumimoji="1" lang="en-US" altLang="zh-CN" sz="675" dirty="0">
                <a:solidFill>
                  <a:srgbClr val="005565"/>
                </a:solidFill>
                <a:latin typeface="TP-Link Aktiv" panose="020B0504020202020204" pitchFamily="34" charset="0"/>
                <a:ea typeface="TP-Link Aktiv" panose="020B0504020202020204" pitchFamily="34" charset="0"/>
                <a:cs typeface="TP-Link Aktiv" panose="020B0504020202020204" pitchFamily="34" charset="0"/>
              </a:rPr>
              <a:t>Outdoor AP</a:t>
            </a:r>
            <a:endParaRPr kumimoji="1" lang="zh-CN" altLang="en-US" sz="675" dirty="0">
              <a:solidFill>
                <a:srgbClr val="005565"/>
              </a:solidFill>
              <a:latin typeface="TP-Link Aktiv" panose="020B0504020202020204" pitchFamily="34" charset="0"/>
              <a:ea typeface="微软雅黑"/>
              <a:cs typeface="TP-Link Aktiv" panose="020B0504020202020204" pitchFamily="34" charset="0"/>
            </a:endParaRPr>
          </a:p>
        </p:txBody>
      </p:sp>
      <p:sp>
        <p:nvSpPr>
          <p:cNvPr id="179" name="文本框 178">
            <a:extLst>
              <a:ext uri="{FF2B5EF4-FFF2-40B4-BE49-F238E27FC236}">
                <a16:creationId xmlns:a16="http://schemas.microsoft.com/office/drawing/2014/main" id="{1D33DCBD-16F9-4A11-A302-A452778C57CE}"/>
              </a:ext>
            </a:extLst>
          </p:cNvPr>
          <p:cNvSpPr txBox="1"/>
          <p:nvPr/>
        </p:nvSpPr>
        <p:spPr>
          <a:xfrm>
            <a:off x="1869138" y="3637252"/>
            <a:ext cx="1127417" cy="300082"/>
          </a:xfrm>
          <a:prstGeom prst="rect">
            <a:avLst/>
          </a:prstGeom>
          <a:noFill/>
        </p:spPr>
        <p:txBody>
          <a:bodyPr wrap="square" rtlCol="0">
            <a:spAutoFit/>
          </a:bodyPr>
          <a:lstStyle/>
          <a:p>
            <a:pPr algn="ctr"/>
            <a:r>
              <a:rPr kumimoji="1" lang="en-US" altLang="zh-CN" sz="675" dirty="0">
                <a:solidFill>
                  <a:srgbClr val="005565"/>
                </a:solidFill>
                <a:latin typeface="TP-Link Aktiv" panose="020B0504020202020204" pitchFamily="34" charset="0"/>
                <a:ea typeface="TP-Link Aktiv" panose="020B0504020202020204" pitchFamily="34" charset="0"/>
                <a:cs typeface="TP-Link Aktiv" panose="020B0504020202020204" pitchFamily="34" charset="0"/>
              </a:rPr>
              <a:t>Wi-Fi 6 AP for High-Density Environments</a:t>
            </a:r>
            <a:endParaRPr kumimoji="1" lang="zh-CN" altLang="en-US" sz="675" dirty="0">
              <a:solidFill>
                <a:srgbClr val="005565"/>
              </a:solidFill>
              <a:latin typeface="TP-Link Aktiv" panose="020B0504020202020204" pitchFamily="34" charset="0"/>
              <a:ea typeface="微软雅黑"/>
              <a:cs typeface="TP-Link Aktiv" panose="020B0504020202020204" pitchFamily="34" charset="0"/>
            </a:endParaRPr>
          </a:p>
        </p:txBody>
      </p:sp>
      <p:sp>
        <p:nvSpPr>
          <p:cNvPr id="181" name="文本框 180">
            <a:extLst>
              <a:ext uri="{FF2B5EF4-FFF2-40B4-BE49-F238E27FC236}">
                <a16:creationId xmlns:a16="http://schemas.microsoft.com/office/drawing/2014/main" id="{4111C737-44EF-4DDA-8863-4B4A7F458DB9}"/>
              </a:ext>
            </a:extLst>
          </p:cNvPr>
          <p:cNvSpPr txBox="1"/>
          <p:nvPr/>
        </p:nvSpPr>
        <p:spPr>
          <a:xfrm>
            <a:off x="5057107" y="4563669"/>
            <a:ext cx="785267" cy="211789"/>
          </a:xfrm>
          <a:prstGeom prst="rect">
            <a:avLst/>
          </a:prstGeom>
          <a:noFill/>
        </p:spPr>
        <p:txBody>
          <a:bodyPr wrap="square" rtlCol="0">
            <a:spAutoFit/>
          </a:bodyPr>
          <a:lstStyle/>
          <a:p>
            <a:pPr algn="ctr">
              <a:lnSpc>
                <a:spcPct val="120000"/>
              </a:lnSpc>
            </a:pPr>
            <a:r>
              <a:rPr kumimoji="1" lang="en-US" altLang="zh-CN" sz="675"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rPr>
              <a:t>Elevator</a:t>
            </a:r>
            <a:endParaRPr kumimoji="1" lang="zh-CN" altLang="en-US" sz="675" dirty="0">
              <a:solidFill>
                <a:schemeClr val="tx1">
                  <a:lumMod val="65000"/>
                  <a:lumOff val="35000"/>
                </a:schemeClr>
              </a:solidFill>
              <a:latin typeface="TP-Link Aktiv" panose="020B0504020202020204" pitchFamily="34" charset="0"/>
              <a:ea typeface="微软雅黑"/>
              <a:cs typeface="TP-Link Aktiv" panose="020B0504020202020204" pitchFamily="34" charset="0"/>
            </a:endParaRPr>
          </a:p>
        </p:txBody>
      </p:sp>
      <p:sp>
        <p:nvSpPr>
          <p:cNvPr id="182" name="文本框 181">
            <a:extLst>
              <a:ext uri="{FF2B5EF4-FFF2-40B4-BE49-F238E27FC236}">
                <a16:creationId xmlns:a16="http://schemas.microsoft.com/office/drawing/2014/main" id="{BC5EA2F1-BDA3-4C21-82E8-D12586312667}"/>
              </a:ext>
            </a:extLst>
          </p:cNvPr>
          <p:cNvSpPr txBox="1"/>
          <p:nvPr/>
        </p:nvSpPr>
        <p:spPr>
          <a:xfrm>
            <a:off x="6193021" y="4563669"/>
            <a:ext cx="866726" cy="211789"/>
          </a:xfrm>
          <a:prstGeom prst="rect">
            <a:avLst/>
          </a:prstGeom>
          <a:noFill/>
        </p:spPr>
        <p:txBody>
          <a:bodyPr wrap="square" rtlCol="0">
            <a:spAutoFit/>
          </a:bodyPr>
          <a:lstStyle/>
          <a:p>
            <a:pPr algn="ctr">
              <a:lnSpc>
                <a:spcPct val="120000"/>
              </a:lnSpc>
            </a:pPr>
            <a:r>
              <a:rPr kumimoji="1" lang="en-US" altLang="zh-CN" sz="675"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rPr>
              <a:t>Lobby</a:t>
            </a:r>
            <a:endParaRPr kumimoji="1" lang="zh-CN" altLang="en-US" sz="675" dirty="0">
              <a:solidFill>
                <a:schemeClr val="tx1">
                  <a:lumMod val="65000"/>
                  <a:lumOff val="35000"/>
                </a:schemeClr>
              </a:solidFill>
              <a:latin typeface="TP-Link Aktiv" panose="020B0504020202020204" pitchFamily="34" charset="0"/>
              <a:ea typeface="微软雅黑"/>
              <a:cs typeface="TP-Link Aktiv" panose="020B0504020202020204" pitchFamily="34" charset="0"/>
            </a:endParaRPr>
          </a:p>
        </p:txBody>
      </p:sp>
      <p:sp>
        <p:nvSpPr>
          <p:cNvPr id="183" name="文本框 182">
            <a:extLst>
              <a:ext uri="{FF2B5EF4-FFF2-40B4-BE49-F238E27FC236}">
                <a16:creationId xmlns:a16="http://schemas.microsoft.com/office/drawing/2014/main" id="{61B47D4E-DD76-4598-9A0B-C86DEDD67D2C}"/>
              </a:ext>
            </a:extLst>
          </p:cNvPr>
          <p:cNvSpPr txBox="1"/>
          <p:nvPr/>
        </p:nvSpPr>
        <p:spPr>
          <a:xfrm>
            <a:off x="7404700" y="4563669"/>
            <a:ext cx="866726" cy="211789"/>
          </a:xfrm>
          <a:prstGeom prst="rect">
            <a:avLst/>
          </a:prstGeom>
          <a:noFill/>
        </p:spPr>
        <p:txBody>
          <a:bodyPr wrap="square" rtlCol="0">
            <a:spAutoFit/>
          </a:bodyPr>
          <a:lstStyle/>
          <a:p>
            <a:pPr algn="ctr">
              <a:lnSpc>
                <a:spcPct val="120000"/>
              </a:lnSpc>
            </a:pPr>
            <a:r>
              <a:rPr kumimoji="1" lang="en-US" altLang="zh-CN" sz="675" dirty="0">
                <a:solidFill>
                  <a:schemeClr val="tx1">
                    <a:lumMod val="65000"/>
                    <a:lumOff val="35000"/>
                  </a:schemeClr>
                </a:solidFill>
                <a:latin typeface="TP-Link Aktiv" panose="020B0504020202020204" pitchFamily="34" charset="0"/>
                <a:ea typeface="TP-Link Aktiv" panose="020B0504020202020204" pitchFamily="34" charset="0"/>
                <a:cs typeface="TP-Link Aktiv" panose="020B0504020202020204" pitchFamily="34" charset="0"/>
              </a:rPr>
              <a:t>Monitoring Room</a:t>
            </a:r>
            <a:endParaRPr kumimoji="1" lang="zh-CN" altLang="en-US" sz="675" dirty="0">
              <a:solidFill>
                <a:schemeClr val="tx1">
                  <a:lumMod val="65000"/>
                  <a:lumOff val="35000"/>
                </a:schemeClr>
              </a:solidFill>
              <a:latin typeface="TP-Link Aktiv" panose="020B0504020202020204" pitchFamily="34" charset="0"/>
              <a:ea typeface="微软雅黑"/>
              <a:cs typeface="TP-Link Aktiv" panose="020B0504020202020204" pitchFamily="34" charset="0"/>
            </a:endParaRPr>
          </a:p>
        </p:txBody>
      </p:sp>
      <p:sp>
        <p:nvSpPr>
          <p:cNvPr id="184" name="文本框 183">
            <a:extLst>
              <a:ext uri="{FF2B5EF4-FFF2-40B4-BE49-F238E27FC236}">
                <a16:creationId xmlns:a16="http://schemas.microsoft.com/office/drawing/2014/main" id="{6302805A-C7AF-4B3E-A9C5-9B2D85E51833}"/>
              </a:ext>
            </a:extLst>
          </p:cNvPr>
          <p:cNvSpPr txBox="1"/>
          <p:nvPr/>
        </p:nvSpPr>
        <p:spPr>
          <a:xfrm>
            <a:off x="3386694" y="3637252"/>
            <a:ext cx="524294" cy="403957"/>
          </a:xfrm>
          <a:prstGeom prst="rect">
            <a:avLst/>
          </a:prstGeom>
          <a:noFill/>
        </p:spPr>
        <p:txBody>
          <a:bodyPr wrap="square" rtlCol="0">
            <a:spAutoFit/>
          </a:bodyPr>
          <a:lstStyle/>
          <a:p>
            <a:pPr algn="ctr"/>
            <a:r>
              <a:rPr kumimoji="1" lang="en-US" altLang="zh-CN" sz="675" dirty="0">
                <a:solidFill>
                  <a:srgbClr val="005565"/>
                </a:solidFill>
                <a:latin typeface="TP-Link Aktiv" panose="020B0504020202020204" pitchFamily="34" charset="0"/>
                <a:ea typeface="TP-Link Aktiv" panose="020B0504020202020204" pitchFamily="34" charset="0"/>
                <a:cs typeface="TP-Link Aktiv" panose="020B0504020202020204" pitchFamily="34" charset="0"/>
              </a:rPr>
              <a:t>Ceiling Mount AP</a:t>
            </a:r>
            <a:endParaRPr kumimoji="1" lang="zh-CN" altLang="en-US" sz="675" dirty="0">
              <a:solidFill>
                <a:srgbClr val="005565"/>
              </a:solidFill>
              <a:latin typeface="TP-Link Aktiv" panose="020B0504020202020204" pitchFamily="34" charset="0"/>
              <a:ea typeface="微软雅黑"/>
              <a:cs typeface="TP-Link Aktiv" panose="020B0504020202020204" pitchFamily="34" charset="0"/>
            </a:endParaRPr>
          </a:p>
        </p:txBody>
      </p:sp>
      <p:sp>
        <p:nvSpPr>
          <p:cNvPr id="185" name="文本框 184">
            <a:extLst>
              <a:ext uri="{FF2B5EF4-FFF2-40B4-BE49-F238E27FC236}">
                <a16:creationId xmlns:a16="http://schemas.microsoft.com/office/drawing/2014/main" id="{B48C1B5F-4227-4AAD-A1D6-7BC747816A59}"/>
              </a:ext>
            </a:extLst>
          </p:cNvPr>
          <p:cNvSpPr txBox="1"/>
          <p:nvPr/>
        </p:nvSpPr>
        <p:spPr>
          <a:xfrm>
            <a:off x="4027332" y="3637252"/>
            <a:ext cx="524294" cy="300082"/>
          </a:xfrm>
          <a:prstGeom prst="rect">
            <a:avLst/>
          </a:prstGeom>
          <a:noFill/>
        </p:spPr>
        <p:txBody>
          <a:bodyPr wrap="square" rtlCol="0">
            <a:spAutoFit/>
          </a:bodyPr>
          <a:lstStyle/>
          <a:p>
            <a:pPr algn="ctr"/>
            <a:r>
              <a:rPr kumimoji="1" lang="en-US" altLang="zh-CN" sz="675" dirty="0">
                <a:solidFill>
                  <a:srgbClr val="005565"/>
                </a:solidFill>
                <a:latin typeface="TP-Link Aktiv" panose="020B0504020202020204" pitchFamily="34" charset="0"/>
                <a:ea typeface="TP-Link Aktiv" panose="020B0504020202020204" pitchFamily="34" charset="0"/>
                <a:cs typeface="TP-Link Aktiv" panose="020B0504020202020204" pitchFamily="34" charset="0"/>
              </a:rPr>
              <a:t>Wall Plate AP</a:t>
            </a:r>
            <a:endParaRPr kumimoji="1" lang="zh-CN" altLang="en-US" sz="675" dirty="0">
              <a:solidFill>
                <a:srgbClr val="005565"/>
              </a:solidFill>
              <a:latin typeface="TP-Link Aktiv" panose="020B0504020202020204" pitchFamily="34" charset="0"/>
              <a:ea typeface="微软雅黑"/>
              <a:cs typeface="TP-Link Aktiv" panose="020B0504020202020204" pitchFamily="34" charset="0"/>
            </a:endParaRPr>
          </a:p>
        </p:txBody>
      </p:sp>
      <p:sp>
        <p:nvSpPr>
          <p:cNvPr id="186" name="文本框 185">
            <a:extLst>
              <a:ext uri="{FF2B5EF4-FFF2-40B4-BE49-F238E27FC236}">
                <a16:creationId xmlns:a16="http://schemas.microsoft.com/office/drawing/2014/main" id="{4D62F336-C5EA-40F9-A260-C8775157D42F}"/>
              </a:ext>
            </a:extLst>
          </p:cNvPr>
          <p:cNvSpPr txBox="1"/>
          <p:nvPr/>
        </p:nvSpPr>
        <p:spPr>
          <a:xfrm>
            <a:off x="4507731" y="3637252"/>
            <a:ext cx="524294" cy="300082"/>
          </a:xfrm>
          <a:prstGeom prst="rect">
            <a:avLst/>
          </a:prstGeom>
          <a:noFill/>
        </p:spPr>
        <p:txBody>
          <a:bodyPr wrap="square" rtlCol="0">
            <a:spAutoFit/>
          </a:bodyPr>
          <a:lstStyle/>
          <a:p>
            <a:pPr algn="ctr"/>
            <a:r>
              <a:rPr kumimoji="1" lang="en-US" altLang="zh-CN" sz="675" dirty="0">
                <a:solidFill>
                  <a:schemeClr val="tx1">
                    <a:lumMod val="50000"/>
                    <a:lumOff val="50000"/>
                  </a:schemeClr>
                </a:solidFill>
                <a:latin typeface="TP-Link Aktiv" panose="020B0504020202020204" pitchFamily="34" charset="0"/>
                <a:ea typeface="TP-Link Aktiv" panose="020B0504020202020204" pitchFamily="34" charset="0"/>
                <a:cs typeface="TP-Link Aktiv" panose="020B0504020202020204" pitchFamily="34" charset="0"/>
              </a:rPr>
              <a:t>IP Phone</a:t>
            </a:r>
            <a:endParaRPr kumimoji="1" lang="zh-CN" altLang="en-US" sz="675" dirty="0">
              <a:solidFill>
                <a:schemeClr val="tx1">
                  <a:lumMod val="50000"/>
                  <a:lumOff val="50000"/>
                </a:schemeClr>
              </a:solidFill>
              <a:latin typeface="TP-Link Aktiv" panose="020B0504020202020204" pitchFamily="34" charset="0"/>
              <a:ea typeface="微软雅黑"/>
              <a:cs typeface="TP-Link Aktiv" panose="020B0504020202020204" pitchFamily="34" charset="0"/>
            </a:endParaRPr>
          </a:p>
        </p:txBody>
      </p:sp>
      <p:sp>
        <p:nvSpPr>
          <p:cNvPr id="187" name="文本框 186">
            <a:extLst>
              <a:ext uri="{FF2B5EF4-FFF2-40B4-BE49-F238E27FC236}">
                <a16:creationId xmlns:a16="http://schemas.microsoft.com/office/drawing/2014/main" id="{4C0495BF-FE23-47E5-985D-BB3DC532BD84}"/>
              </a:ext>
            </a:extLst>
          </p:cNvPr>
          <p:cNvSpPr txBox="1"/>
          <p:nvPr/>
        </p:nvSpPr>
        <p:spPr>
          <a:xfrm>
            <a:off x="5216851" y="3637252"/>
            <a:ext cx="524294" cy="196208"/>
          </a:xfrm>
          <a:prstGeom prst="rect">
            <a:avLst/>
          </a:prstGeom>
          <a:noFill/>
        </p:spPr>
        <p:txBody>
          <a:bodyPr wrap="square" rtlCol="0">
            <a:spAutoFit/>
          </a:bodyPr>
          <a:lstStyle/>
          <a:p>
            <a:pPr algn="ctr"/>
            <a:r>
              <a:rPr kumimoji="1" lang="en-US" altLang="zh-CN" sz="675" dirty="0">
                <a:solidFill>
                  <a:schemeClr val="tx1">
                    <a:lumMod val="50000"/>
                    <a:lumOff val="50000"/>
                  </a:schemeClr>
                </a:solidFill>
                <a:latin typeface="TP-Link Aktiv" panose="020B0504020202020204" pitchFamily="34" charset="0"/>
                <a:ea typeface="TP-Link Aktiv" panose="020B0504020202020204" pitchFamily="34" charset="0"/>
                <a:cs typeface="TP-Link Aktiv" panose="020B0504020202020204" pitchFamily="34" charset="0"/>
              </a:rPr>
              <a:t>Camera</a:t>
            </a:r>
            <a:endParaRPr kumimoji="1" lang="zh-CN" altLang="en-US" sz="675" dirty="0">
              <a:solidFill>
                <a:schemeClr val="tx1">
                  <a:lumMod val="50000"/>
                  <a:lumOff val="50000"/>
                </a:schemeClr>
              </a:solidFill>
              <a:latin typeface="TP-Link Aktiv" panose="020B0504020202020204" pitchFamily="34" charset="0"/>
              <a:ea typeface="微软雅黑"/>
              <a:cs typeface="TP-Link Aktiv" panose="020B0504020202020204" pitchFamily="34" charset="0"/>
            </a:endParaRPr>
          </a:p>
        </p:txBody>
      </p:sp>
      <p:sp>
        <p:nvSpPr>
          <p:cNvPr id="191" name="文本框 190">
            <a:extLst>
              <a:ext uri="{FF2B5EF4-FFF2-40B4-BE49-F238E27FC236}">
                <a16:creationId xmlns:a16="http://schemas.microsoft.com/office/drawing/2014/main" id="{8AF86C54-D6F8-4FFB-8D47-5A5A2FC5CFA8}"/>
              </a:ext>
            </a:extLst>
          </p:cNvPr>
          <p:cNvSpPr txBox="1"/>
          <p:nvPr/>
        </p:nvSpPr>
        <p:spPr>
          <a:xfrm>
            <a:off x="7290824" y="3637252"/>
            <a:ext cx="524294" cy="196208"/>
          </a:xfrm>
          <a:prstGeom prst="rect">
            <a:avLst/>
          </a:prstGeom>
          <a:noFill/>
        </p:spPr>
        <p:txBody>
          <a:bodyPr wrap="square" rtlCol="0">
            <a:spAutoFit/>
          </a:bodyPr>
          <a:lstStyle/>
          <a:p>
            <a:pPr algn="ctr"/>
            <a:r>
              <a:rPr kumimoji="1" lang="en-US" altLang="zh-CN" sz="675" dirty="0">
                <a:solidFill>
                  <a:schemeClr val="tx1">
                    <a:lumMod val="50000"/>
                    <a:lumOff val="50000"/>
                  </a:schemeClr>
                </a:solidFill>
                <a:latin typeface="TP-Link Aktiv" panose="020B0504020202020204" pitchFamily="34" charset="0"/>
                <a:ea typeface="TP-Link Aktiv" panose="020B0504020202020204" pitchFamily="34" charset="0"/>
                <a:cs typeface="TP-Link Aktiv" panose="020B0504020202020204" pitchFamily="34" charset="0"/>
              </a:rPr>
              <a:t>PC</a:t>
            </a:r>
            <a:endParaRPr kumimoji="1" lang="zh-CN" altLang="en-US" sz="675" dirty="0">
              <a:solidFill>
                <a:schemeClr val="tx1">
                  <a:lumMod val="50000"/>
                  <a:lumOff val="50000"/>
                </a:schemeClr>
              </a:solidFill>
              <a:latin typeface="TP-Link Aktiv" panose="020B0504020202020204" pitchFamily="34" charset="0"/>
              <a:ea typeface="微软雅黑"/>
              <a:cs typeface="TP-Link Aktiv" panose="020B0504020202020204" pitchFamily="34" charset="0"/>
            </a:endParaRPr>
          </a:p>
        </p:txBody>
      </p:sp>
      <p:sp>
        <p:nvSpPr>
          <p:cNvPr id="192" name="文本框 191">
            <a:extLst>
              <a:ext uri="{FF2B5EF4-FFF2-40B4-BE49-F238E27FC236}">
                <a16:creationId xmlns:a16="http://schemas.microsoft.com/office/drawing/2014/main" id="{2181162C-BBF8-47EC-870F-D36EFFBAED75}"/>
              </a:ext>
            </a:extLst>
          </p:cNvPr>
          <p:cNvSpPr txBox="1"/>
          <p:nvPr/>
        </p:nvSpPr>
        <p:spPr>
          <a:xfrm>
            <a:off x="6703958" y="3637252"/>
            <a:ext cx="524294" cy="196208"/>
          </a:xfrm>
          <a:prstGeom prst="rect">
            <a:avLst/>
          </a:prstGeom>
          <a:noFill/>
        </p:spPr>
        <p:txBody>
          <a:bodyPr wrap="square" rtlCol="0">
            <a:spAutoFit/>
          </a:bodyPr>
          <a:lstStyle/>
          <a:p>
            <a:pPr algn="ctr"/>
            <a:r>
              <a:rPr kumimoji="1" lang="en-US" altLang="zh-CN" sz="675" dirty="0">
                <a:solidFill>
                  <a:schemeClr val="tx1">
                    <a:lumMod val="50000"/>
                    <a:lumOff val="50000"/>
                  </a:schemeClr>
                </a:solidFill>
                <a:latin typeface="TP-Link Aktiv" panose="020B0504020202020204" pitchFamily="34" charset="0"/>
                <a:ea typeface="TP-Link Aktiv" panose="020B0504020202020204" pitchFamily="34" charset="0"/>
                <a:cs typeface="TP-Link Aktiv" panose="020B0504020202020204" pitchFamily="34" charset="0"/>
              </a:rPr>
              <a:t>Server</a:t>
            </a:r>
            <a:endParaRPr kumimoji="1" lang="zh-CN" altLang="en-US" sz="675" dirty="0">
              <a:solidFill>
                <a:schemeClr val="tx1">
                  <a:lumMod val="50000"/>
                  <a:lumOff val="50000"/>
                </a:schemeClr>
              </a:solidFill>
              <a:latin typeface="TP-Link Aktiv" panose="020B0504020202020204" pitchFamily="34" charset="0"/>
              <a:ea typeface="微软雅黑"/>
              <a:cs typeface="TP-Link Aktiv" panose="020B0504020202020204" pitchFamily="34" charset="0"/>
            </a:endParaRPr>
          </a:p>
        </p:txBody>
      </p:sp>
      <p:sp>
        <p:nvSpPr>
          <p:cNvPr id="193" name="文本框 192">
            <a:extLst>
              <a:ext uri="{FF2B5EF4-FFF2-40B4-BE49-F238E27FC236}">
                <a16:creationId xmlns:a16="http://schemas.microsoft.com/office/drawing/2014/main" id="{B94FCFDB-48B7-4988-A083-38ED350F7BEB}"/>
              </a:ext>
            </a:extLst>
          </p:cNvPr>
          <p:cNvSpPr txBox="1"/>
          <p:nvPr/>
        </p:nvSpPr>
        <p:spPr>
          <a:xfrm>
            <a:off x="6040068" y="3637252"/>
            <a:ext cx="524294" cy="196208"/>
          </a:xfrm>
          <a:prstGeom prst="rect">
            <a:avLst/>
          </a:prstGeom>
          <a:noFill/>
        </p:spPr>
        <p:txBody>
          <a:bodyPr wrap="square" rtlCol="0">
            <a:spAutoFit/>
          </a:bodyPr>
          <a:lstStyle/>
          <a:p>
            <a:pPr algn="ctr"/>
            <a:r>
              <a:rPr kumimoji="1" lang="en-US" altLang="zh-CN" sz="675" dirty="0">
                <a:solidFill>
                  <a:schemeClr val="tx1">
                    <a:lumMod val="50000"/>
                    <a:lumOff val="50000"/>
                  </a:schemeClr>
                </a:solidFill>
                <a:latin typeface="TP-Link Aktiv" panose="020B0504020202020204" pitchFamily="34" charset="0"/>
                <a:ea typeface="TP-Link Aktiv" panose="020B0504020202020204" pitchFamily="34" charset="0"/>
                <a:cs typeface="TP-Link Aktiv" panose="020B0504020202020204" pitchFamily="34" charset="0"/>
              </a:rPr>
              <a:t>PC</a:t>
            </a:r>
            <a:endParaRPr kumimoji="1" lang="zh-CN" altLang="en-US" sz="675" dirty="0">
              <a:solidFill>
                <a:schemeClr val="tx1">
                  <a:lumMod val="50000"/>
                  <a:lumOff val="50000"/>
                </a:schemeClr>
              </a:solidFill>
              <a:latin typeface="TP-Link Aktiv" panose="020B0504020202020204" pitchFamily="34" charset="0"/>
              <a:ea typeface="微软雅黑"/>
              <a:cs typeface="TP-Link Aktiv" panose="020B0504020202020204" pitchFamily="34" charset="0"/>
            </a:endParaRPr>
          </a:p>
        </p:txBody>
      </p:sp>
      <p:sp>
        <p:nvSpPr>
          <p:cNvPr id="194" name="文本框 193">
            <a:extLst>
              <a:ext uri="{FF2B5EF4-FFF2-40B4-BE49-F238E27FC236}">
                <a16:creationId xmlns:a16="http://schemas.microsoft.com/office/drawing/2014/main" id="{48AF8DFD-839F-441E-B25B-0F2E836A568C}"/>
              </a:ext>
            </a:extLst>
          </p:cNvPr>
          <p:cNvSpPr txBox="1"/>
          <p:nvPr/>
        </p:nvSpPr>
        <p:spPr>
          <a:xfrm>
            <a:off x="8015344" y="3637252"/>
            <a:ext cx="524294" cy="196208"/>
          </a:xfrm>
          <a:prstGeom prst="rect">
            <a:avLst/>
          </a:prstGeom>
          <a:noFill/>
        </p:spPr>
        <p:txBody>
          <a:bodyPr wrap="square" rtlCol="0">
            <a:spAutoFit/>
          </a:bodyPr>
          <a:lstStyle/>
          <a:p>
            <a:pPr algn="ctr"/>
            <a:r>
              <a:rPr kumimoji="1" lang="en-US" altLang="zh-CN" sz="675" dirty="0">
                <a:solidFill>
                  <a:schemeClr val="tx1">
                    <a:lumMod val="50000"/>
                    <a:lumOff val="50000"/>
                  </a:schemeClr>
                </a:solidFill>
                <a:latin typeface="TP-Link Aktiv" panose="020B0504020202020204" pitchFamily="34" charset="0"/>
                <a:ea typeface="TP-Link Aktiv" panose="020B0504020202020204" pitchFamily="34" charset="0"/>
                <a:cs typeface="TP-Link Aktiv" panose="020B0504020202020204" pitchFamily="34" charset="0"/>
              </a:rPr>
              <a:t>NVR</a:t>
            </a:r>
            <a:endParaRPr kumimoji="1" lang="zh-CN" altLang="en-US" sz="675" dirty="0">
              <a:solidFill>
                <a:schemeClr val="tx1">
                  <a:lumMod val="50000"/>
                  <a:lumOff val="50000"/>
                </a:schemeClr>
              </a:solidFill>
              <a:latin typeface="TP-Link Aktiv" panose="020B0504020202020204" pitchFamily="34" charset="0"/>
              <a:ea typeface="微软雅黑"/>
              <a:cs typeface="TP-Link Aktiv" panose="020B0504020202020204" pitchFamily="34" charset="0"/>
            </a:endParaRPr>
          </a:p>
        </p:txBody>
      </p:sp>
      <p:pic>
        <p:nvPicPr>
          <p:cNvPr id="4" name="图片 3">
            <a:extLst>
              <a:ext uri="{FF2B5EF4-FFF2-40B4-BE49-F238E27FC236}">
                <a16:creationId xmlns:a16="http://schemas.microsoft.com/office/drawing/2014/main" id="{49A27E3C-7672-4A7F-A94F-77881DFFC200}"/>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4274813" y="1803311"/>
            <a:ext cx="1514424" cy="305157"/>
          </a:xfrm>
          <a:prstGeom prst="rect">
            <a:avLst/>
          </a:prstGeom>
        </p:spPr>
      </p:pic>
    </p:spTree>
    <p:extLst>
      <p:ext uri="{BB962C8B-B14F-4D97-AF65-F5344CB8AC3E}">
        <p14:creationId xmlns:p14="http://schemas.microsoft.com/office/powerpoint/2010/main" val="1371462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кругленные противолежащие углы 1">
            <a:extLst>
              <a:ext uri="{FF2B5EF4-FFF2-40B4-BE49-F238E27FC236}">
                <a16:creationId xmlns:a16="http://schemas.microsoft.com/office/drawing/2014/main" id="{F6419E4B-D680-3C73-43FC-FB1B487062C8}"/>
              </a:ext>
            </a:extLst>
          </p:cNvPr>
          <p:cNvSpPr/>
          <p:nvPr/>
        </p:nvSpPr>
        <p:spPr>
          <a:xfrm>
            <a:off x="547122" y="211511"/>
            <a:ext cx="3138407" cy="419099"/>
          </a:xfrm>
          <a:prstGeom prst="round2Diag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sp>
        <p:nvSpPr>
          <p:cNvPr id="15" name="object 6">
            <a:extLst>
              <a:ext uri="{FF2B5EF4-FFF2-40B4-BE49-F238E27FC236}">
                <a16:creationId xmlns:a16="http://schemas.microsoft.com/office/drawing/2014/main" id="{E092AF5C-18CE-B090-EFE3-8D7FC87536D2}"/>
              </a:ext>
            </a:extLst>
          </p:cNvPr>
          <p:cNvSpPr/>
          <p:nvPr/>
        </p:nvSpPr>
        <p:spPr>
          <a:xfrm>
            <a:off x="0" y="4900314"/>
            <a:ext cx="9144000" cy="253072"/>
          </a:xfrm>
          <a:custGeom>
            <a:avLst/>
            <a:gdLst/>
            <a:ahLst/>
            <a:cxnLst/>
            <a:rect l="l" t="t" r="r" b="b"/>
            <a:pathLst>
              <a:path w="10692130" h="372109">
                <a:moveTo>
                  <a:pt x="0" y="371868"/>
                </a:moveTo>
                <a:lnTo>
                  <a:pt x="10692003" y="371868"/>
                </a:lnTo>
                <a:lnTo>
                  <a:pt x="10692003" y="0"/>
                </a:lnTo>
                <a:lnTo>
                  <a:pt x="0" y="0"/>
                </a:lnTo>
                <a:lnTo>
                  <a:pt x="0" y="371868"/>
                </a:lnTo>
                <a:close/>
              </a:path>
            </a:pathLst>
          </a:custGeom>
          <a:solidFill>
            <a:srgbClr val="51C7D1"/>
          </a:solidFill>
        </p:spPr>
        <p:txBody>
          <a:bodyPr wrap="square" lIns="0" tIns="0" rIns="0" bIns="0" rtlCol="0"/>
          <a:lstStyle/>
          <a:p>
            <a:endParaRPr dirty="0"/>
          </a:p>
        </p:txBody>
      </p:sp>
      <p:graphicFrame>
        <p:nvGraphicFramePr>
          <p:cNvPr id="3" name="Схема 2">
            <a:extLst>
              <a:ext uri="{FF2B5EF4-FFF2-40B4-BE49-F238E27FC236}">
                <a16:creationId xmlns:a16="http://schemas.microsoft.com/office/drawing/2014/main" id="{58AAC70D-51B5-45B0-4FED-1A09BF94D311}"/>
              </a:ext>
            </a:extLst>
          </p:cNvPr>
          <p:cNvGraphicFramePr/>
          <p:nvPr>
            <p:extLst>
              <p:ext uri="{D42A27DB-BD31-4B8C-83A1-F6EECF244321}">
                <p14:modId xmlns:p14="http://schemas.microsoft.com/office/powerpoint/2010/main" val="2653125807"/>
              </p:ext>
            </p:extLst>
          </p:nvPr>
        </p:nvGraphicFramePr>
        <p:xfrm>
          <a:off x="-779172" y="912311"/>
          <a:ext cx="5731332" cy="3183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 name="矩形 45"/>
          <p:cNvSpPr/>
          <p:nvPr/>
        </p:nvSpPr>
        <p:spPr>
          <a:xfrm>
            <a:off x="2060962" y="1670153"/>
            <a:ext cx="1411370" cy="400110"/>
          </a:xfrm>
          <a:prstGeom prst="rect">
            <a:avLst/>
          </a:prstGeom>
        </p:spPr>
        <p:txBody>
          <a:bodyPr wrap="square">
            <a:spAutoFit/>
          </a:bodyPr>
          <a:lstStyle/>
          <a:p>
            <a:pPr algn="ctr"/>
            <a:r>
              <a:rPr lang="ru-RU" altLang="zh-CN" sz="1000" b="1"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производственная мощность</a:t>
            </a:r>
            <a:endParaRPr lang="en-US" altLang="zh-CN" sz="1000" b="1" dirty="0">
              <a:solidFill>
                <a:srgbClr val="005564"/>
              </a:solidFill>
              <a:latin typeface="TP-Link Aktiv" panose="020B0504020202020204" pitchFamily="34" charset="0"/>
              <a:ea typeface="TP-Link Aktiv" panose="020B0504020202020204" pitchFamily="34" charset="0"/>
              <a:cs typeface="TP-Link Aktiv" panose="020B0504020202020204" pitchFamily="34" charset="0"/>
            </a:endParaRPr>
          </a:p>
        </p:txBody>
      </p:sp>
      <p:pic>
        <p:nvPicPr>
          <p:cNvPr id="7" name="图片 6">
            <a:extLst>
              <a:ext uri="{FF2B5EF4-FFF2-40B4-BE49-F238E27FC236}">
                <a16:creationId xmlns:a16="http://schemas.microsoft.com/office/drawing/2014/main" id="{FC8DA68B-240D-E549-8118-B5E4BF8B6BB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3910495"/>
            <a:ext cx="9144000" cy="993913"/>
          </a:xfrm>
          <a:prstGeom prst="rect">
            <a:avLst/>
          </a:prstGeom>
        </p:spPr>
      </p:pic>
      <p:sp>
        <p:nvSpPr>
          <p:cNvPr id="30" name="灯片编号占位符 8">
            <a:extLst>
              <a:ext uri="{FF2B5EF4-FFF2-40B4-BE49-F238E27FC236}">
                <a16:creationId xmlns:a16="http://schemas.microsoft.com/office/drawing/2014/main" id="{F3CD442F-01B5-9340-BCCE-AC9E0647BD76}"/>
              </a:ext>
            </a:extLst>
          </p:cNvPr>
          <p:cNvSpPr txBox="1">
            <a:spLocks/>
          </p:cNvSpPr>
          <p:nvPr/>
        </p:nvSpPr>
        <p:spPr>
          <a:xfrm>
            <a:off x="8576756" y="4896624"/>
            <a:ext cx="540932" cy="273844"/>
          </a:xfrm>
          <a:prstGeom prst="rect">
            <a:avLst/>
          </a:prstGeom>
        </p:spPr>
        <p:txBody>
          <a:bodyPr vert="horz" lIns="91440" tIns="45720" rIns="91440" bIns="45720" rtlCol="0" anchor="ctr"/>
          <a:lstStyle>
            <a:defPPr>
              <a:defRPr lang="zh-CN"/>
            </a:defPPr>
            <a:lvl1pPr marL="0" algn="r" defTabSz="685800" rtl="0" eaLnBrk="1" latinLnBrk="0" hangingPunct="1">
              <a:defRPr sz="650" kern="1200">
                <a:solidFill>
                  <a:srgbClr val="FDFDFD"/>
                </a:solidFill>
                <a:latin typeface="Arial" charset="0"/>
                <a:ea typeface="Arial" charset="0"/>
                <a:cs typeface="Arial"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8045E168-1219-CD4A-80ED-4291B526AB8C}" type="slidenum">
              <a:rPr kumimoji="1" lang="zh-CN" altLang="en-US" smtClean="0"/>
              <a:pPr/>
              <a:t>4</a:t>
            </a:fld>
            <a:endParaRPr kumimoji="1" lang="zh-CN" altLang="en-US" dirty="0"/>
          </a:p>
        </p:txBody>
      </p:sp>
      <p:pic>
        <p:nvPicPr>
          <p:cNvPr id="33" name="Picture 2" descr="\\172.19.0.100\品管部\1 体系组\06 客户参观及验厂\工厂照片\工厂内部照片\IMG_1760.jpg">
            <a:extLst>
              <a:ext uri="{FF2B5EF4-FFF2-40B4-BE49-F238E27FC236}">
                <a16:creationId xmlns:a16="http://schemas.microsoft.com/office/drawing/2014/main" id="{E69BCE21-E1AE-93D1-4659-769C52ACD10A}"/>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artisticBlur radius="1"/>
                    </a14:imgEffect>
                    <a14:imgEffect>
                      <a14:sharpenSoften amount="2000"/>
                    </a14:imgEffect>
                    <a14:imgEffect>
                      <a14:colorTemperature colorTemp="5734"/>
                    </a14:imgEffect>
                    <a14:imgEffect>
                      <a14:saturation sat="66000"/>
                    </a14:imgEffect>
                  </a14:imgLayer>
                </a14:imgProps>
              </a:ext>
              <a:ext uri="{28A0092B-C50C-407E-A947-70E740481C1C}">
                <a14:useLocalDpi xmlns:a14="http://schemas.microsoft.com/office/drawing/2010/main"/>
              </a:ext>
            </a:extLst>
          </a:blip>
          <a:srcRect/>
          <a:stretch/>
        </p:blipFill>
        <p:spPr bwMode="auto">
          <a:xfrm>
            <a:off x="4314020" y="-5389"/>
            <a:ext cx="4829980" cy="3898802"/>
          </a:xfrm>
          <a:prstGeom prst="rect">
            <a:avLst/>
          </a:prstGeom>
          <a:noFill/>
          <a:extLst>
            <a:ext uri="{909E8E84-426E-40DD-AFC4-6F175D3DCCD1}">
              <a14:hiddenFill xmlns:a14="http://schemas.microsoft.com/office/drawing/2010/main">
                <a:solidFill>
                  <a:srgbClr val="FFFFFF"/>
                </a:solidFill>
              </a14:hiddenFill>
            </a:ext>
          </a:extLst>
        </p:spPr>
      </p:pic>
      <p:sp>
        <p:nvSpPr>
          <p:cNvPr id="34" name="矩形 33">
            <a:extLst>
              <a:ext uri="{FF2B5EF4-FFF2-40B4-BE49-F238E27FC236}">
                <a16:creationId xmlns:a16="http://schemas.microsoft.com/office/drawing/2014/main" id="{4C194E9A-4AB8-E36A-140A-888A39788417}"/>
              </a:ext>
            </a:extLst>
          </p:cNvPr>
          <p:cNvSpPr/>
          <p:nvPr/>
        </p:nvSpPr>
        <p:spPr>
          <a:xfrm>
            <a:off x="887658" y="3051890"/>
            <a:ext cx="1137809" cy="261610"/>
          </a:xfrm>
          <a:prstGeom prst="rect">
            <a:avLst/>
          </a:prstGeom>
        </p:spPr>
        <p:txBody>
          <a:bodyPr wrap="square">
            <a:spAutoFit/>
          </a:bodyPr>
          <a:lstStyle/>
          <a:p>
            <a:pPr defTabSz="457200"/>
            <a:r>
              <a:rPr lang="ru-RU" altLang="zh-CN" sz="1100" b="1"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сотрудников</a:t>
            </a:r>
            <a:endParaRPr lang="en-US" altLang="zh-CN" sz="3200" b="1" dirty="0">
              <a:solidFill>
                <a:srgbClr val="005564"/>
              </a:solidFill>
              <a:latin typeface="TP-Link Aktiv" panose="020B0504020202020204" pitchFamily="34" charset="0"/>
              <a:ea typeface="TP-Link Aktiv" panose="020B0504020202020204" pitchFamily="34" charset="0"/>
              <a:cs typeface="TP-Link Aktiv" panose="020B0504020202020204" pitchFamily="34" charset="0"/>
            </a:endParaRPr>
          </a:p>
        </p:txBody>
      </p:sp>
      <p:sp>
        <p:nvSpPr>
          <p:cNvPr id="35" name="矩形 34">
            <a:extLst>
              <a:ext uri="{FF2B5EF4-FFF2-40B4-BE49-F238E27FC236}">
                <a16:creationId xmlns:a16="http://schemas.microsoft.com/office/drawing/2014/main" id="{3A9C4A6C-19C2-2269-2B5D-F31F9FF53E26}"/>
              </a:ext>
            </a:extLst>
          </p:cNvPr>
          <p:cNvSpPr/>
          <p:nvPr/>
        </p:nvSpPr>
        <p:spPr>
          <a:xfrm>
            <a:off x="2110488" y="3047164"/>
            <a:ext cx="1250898" cy="553998"/>
          </a:xfrm>
          <a:prstGeom prst="rect">
            <a:avLst/>
          </a:prstGeom>
        </p:spPr>
        <p:txBody>
          <a:bodyPr wrap="square">
            <a:spAutoFit/>
          </a:bodyPr>
          <a:lstStyle/>
          <a:p>
            <a:pPr algn="ctr" defTabSz="457200"/>
            <a:r>
              <a:rPr lang="en-US" altLang="zh-CN" sz="1000" b="1"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SMT</a:t>
            </a:r>
            <a:r>
              <a:rPr lang="ru-RU" altLang="zh-CN" sz="1000" b="1"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-линии</a:t>
            </a:r>
          </a:p>
          <a:p>
            <a:pPr algn="ctr" defTabSz="457200"/>
            <a:r>
              <a:rPr lang="ru-RU" altLang="zh-CN" sz="1000" b="1"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поверхностного монтажа</a:t>
            </a:r>
            <a:endParaRPr lang="en-US" altLang="zh-CN" sz="1000" b="1" dirty="0">
              <a:solidFill>
                <a:srgbClr val="005564"/>
              </a:solidFill>
              <a:latin typeface="TP-Link Aktiv" panose="020B0504020202020204" pitchFamily="34" charset="0"/>
              <a:ea typeface="TP-Link Aktiv" panose="020B0504020202020204" pitchFamily="34" charset="0"/>
              <a:cs typeface="TP-Link Aktiv" panose="020B0504020202020204" pitchFamily="34" charset="0"/>
            </a:endParaRPr>
          </a:p>
        </p:txBody>
      </p:sp>
      <p:sp>
        <p:nvSpPr>
          <p:cNvPr id="13" name="TextBox 17">
            <a:extLst>
              <a:ext uri="{FF2B5EF4-FFF2-40B4-BE49-F238E27FC236}">
                <a16:creationId xmlns:a16="http://schemas.microsoft.com/office/drawing/2014/main" id="{0395B2A2-228F-4409-840C-E7E6321CE7AA}"/>
              </a:ext>
            </a:extLst>
          </p:cNvPr>
          <p:cNvSpPr txBox="1"/>
          <p:nvPr/>
        </p:nvSpPr>
        <p:spPr>
          <a:xfrm>
            <a:off x="131244" y="812750"/>
            <a:ext cx="4146730" cy="630938"/>
          </a:xfrm>
          <a:prstGeom prst="rect">
            <a:avLst/>
          </a:prstGeom>
          <a:noFill/>
        </p:spPr>
        <p:txBody>
          <a:bodyPr wrap="square" lIns="121917" tIns="60958" rIns="121917" bIns="60958" rtlCol="0">
            <a:spAutoFit/>
          </a:bodyPr>
          <a:lstStyle/>
          <a:p>
            <a:pPr algn="ctr" defTabSz="457200"/>
            <a:r>
              <a:rPr lang="ru-RU" altLang="zh-CN" sz="1100" b="1"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Локализованное производство. Глобальная логистика.</a:t>
            </a:r>
          </a:p>
          <a:p>
            <a:pPr algn="ctr" defTabSz="457200"/>
            <a:r>
              <a:rPr lang="ru-RU" altLang="zh-CN" sz="1100" b="1"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Наши мощные заводы производят оборудование для всего мира каждый день</a:t>
            </a:r>
            <a:r>
              <a:rPr lang="en-US" altLang="zh-CN" sz="1100" b="1"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 </a:t>
            </a:r>
          </a:p>
        </p:txBody>
      </p:sp>
      <p:sp>
        <p:nvSpPr>
          <p:cNvPr id="14" name="标题 5">
            <a:extLst>
              <a:ext uri="{FF2B5EF4-FFF2-40B4-BE49-F238E27FC236}">
                <a16:creationId xmlns:a16="http://schemas.microsoft.com/office/drawing/2014/main" id="{4B5729F4-A5A5-4B49-B62B-DA92DA113003}"/>
              </a:ext>
            </a:extLst>
          </p:cNvPr>
          <p:cNvSpPr txBox="1">
            <a:spLocks/>
          </p:cNvSpPr>
          <p:nvPr/>
        </p:nvSpPr>
        <p:spPr>
          <a:xfrm>
            <a:off x="600899" y="228594"/>
            <a:ext cx="3138407" cy="4191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kumimoji="1" lang="ru-RU" altLang="zh-CN" sz="1600" b="1" dirty="0">
                <a:solidFill>
                  <a:schemeClr val="bg1"/>
                </a:solidFill>
                <a:effectLst>
                  <a:outerShdw blurRad="50800" dist="38100" dir="2700000" algn="tl" rotWithShape="0">
                    <a:prstClr val="black">
                      <a:alpha val="40000"/>
                    </a:prstClr>
                  </a:outerShdw>
                </a:effectLst>
                <a:latin typeface="TP-Link Aktiv" panose="020B0504020202020204" pitchFamily="34" charset="0"/>
                <a:ea typeface="TP-Link Aktiv" panose="020B0504020202020204" pitchFamily="34" charset="0"/>
                <a:cs typeface="TP-Link Aktiv" panose="020B0504020202020204" pitchFamily="34" charset="0"/>
              </a:rPr>
              <a:t>Производственные центры</a:t>
            </a:r>
            <a:endParaRPr kumimoji="1" lang="zh-CN" altLang="en-US" sz="1600" b="1" dirty="0">
              <a:solidFill>
                <a:schemeClr val="bg1"/>
              </a:solidFill>
              <a:effectLst>
                <a:outerShdw blurRad="50800" dist="38100" dir="2700000" algn="tl" rotWithShape="0">
                  <a:prstClr val="black">
                    <a:alpha val="40000"/>
                  </a:prstClr>
                </a:outerShdw>
              </a:effectLst>
              <a:latin typeface="TP-Link Aktiv" panose="020B0504020202020204" pitchFamily="34" charset="0"/>
              <a:cs typeface="TP-Link Aktiv" panose="020B0504020202020204" pitchFamily="34" charset="0"/>
            </a:endParaRPr>
          </a:p>
        </p:txBody>
      </p:sp>
      <p:sp>
        <p:nvSpPr>
          <p:cNvPr id="17" name="矩形 33">
            <a:extLst>
              <a:ext uri="{FF2B5EF4-FFF2-40B4-BE49-F238E27FC236}">
                <a16:creationId xmlns:a16="http://schemas.microsoft.com/office/drawing/2014/main" id="{AD4DAFF4-ACFD-7E5D-1663-A525DB8D91AA}"/>
              </a:ext>
            </a:extLst>
          </p:cNvPr>
          <p:cNvSpPr/>
          <p:nvPr/>
        </p:nvSpPr>
        <p:spPr>
          <a:xfrm>
            <a:off x="804005" y="2255244"/>
            <a:ext cx="1327280" cy="261610"/>
          </a:xfrm>
          <a:prstGeom prst="rect">
            <a:avLst/>
          </a:prstGeom>
        </p:spPr>
        <p:txBody>
          <a:bodyPr wrap="square">
            <a:spAutoFit/>
          </a:bodyPr>
          <a:lstStyle/>
          <a:p>
            <a:pPr defTabSz="457200"/>
            <a:r>
              <a:rPr lang="ru-RU" altLang="zh-CN" sz="1100" b="1"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м</a:t>
            </a:r>
            <a:r>
              <a:rPr lang="en-US" altLang="zh-CN" sz="1100" b="1" baseline="3000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2</a:t>
            </a:r>
            <a:endParaRPr lang="en-US" altLang="zh-CN" sz="3200" b="1" dirty="0">
              <a:solidFill>
                <a:srgbClr val="005564"/>
              </a:solidFill>
              <a:latin typeface="TP-Link Aktiv" panose="020B0504020202020204" pitchFamily="34" charset="0"/>
              <a:ea typeface="TP-Link Aktiv" panose="020B0504020202020204" pitchFamily="34" charset="0"/>
              <a:cs typeface="TP-Link Aktiv" panose="020B0504020202020204" pitchFamily="34" charset="0"/>
            </a:endParaRPr>
          </a:p>
        </p:txBody>
      </p:sp>
      <p:sp>
        <p:nvSpPr>
          <p:cNvPr id="5" name="Прямоугольник 4">
            <a:extLst>
              <a:ext uri="{FF2B5EF4-FFF2-40B4-BE49-F238E27FC236}">
                <a16:creationId xmlns:a16="http://schemas.microsoft.com/office/drawing/2014/main" id="{5AAFFE50-D22F-E1F4-247E-13756D69537B}"/>
              </a:ext>
            </a:extLst>
          </p:cNvPr>
          <p:cNvSpPr/>
          <p:nvPr/>
        </p:nvSpPr>
        <p:spPr>
          <a:xfrm>
            <a:off x="724455" y="2011818"/>
            <a:ext cx="1369793" cy="369332"/>
          </a:xfrm>
          <a:prstGeom prst="rect">
            <a:avLst/>
          </a:prstGeom>
          <a:noFill/>
        </p:spPr>
        <p:txBody>
          <a:bodyPr wrap="square" lIns="91440" tIns="45720" rIns="91440" bIns="45720">
            <a:spAutoFit/>
          </a:bodyPr>
          <a:lstStyle/>
          <a:p>
            <a:pPr algn="ctr"/>
            <a:r>
              <a:rPr lang="en-US" b="1" cap="none" spc="50" dirty="0">
                <a:ln w="9525" cmpd="sng">
                  <a:solidFill>
                    <a:schemeClr val="accent1"/>
                  </a:solidFill>
                  <a:prstDash val="solid"/>
                </a:ln>
                <a:solidFill>
                  <a:schemeClr val="accent5"/>
                </a:solidFill>
                <a:effectLst>
                  <a:glow rad="38100">
                    <a:schemeClr val="accent1">
                      <a:alpha val="40000"/>
                    </a:schemeClr>
                  </a:glow>
                </a:effectLst>
                <a:latin typeface="TP-Link Aktiv" panose="020B0504020202020204" pitchFamily="34" charset="0"/>
                <a:ea typeface="TP-Link Aktiv" panose="020B0504020202020204" pitchFamily="34" charset="0"/>
                <a:cs typeface="TP-Link Aktiv" panose="020B0504020202020204" pitchFamily="34" charset="0"/>
              </a:rPr>
              <a:t>860 000+</a:t>
            </a:r>
            <a:endParaRPr lang="ru-RU" b="1" cap="none" spc="50" dirty="0">
              <a:ln w="9525" cmpd="sng">
                <a:solidFill>
                  <a:schemeClr val="accent1"/>
                </a:solidFill>
                <a:prstDash val="solid"/>
              </a:ln>
              <a:solidFill>
                <a:schemeClr val="accent5"/>
              </a:solidFill>
              <a:effectLst>
                <a:glow rad="38100">
                  <a:schemeClr val="accent1">
                    <a:alpha val="40000"/>
                  </a:schemeClr>
                </a:glow>
              </a:effectLst>
              <a:latin typeface="TP-Link Aktiv" panose="020B0504020202020204" pitchFamily="34" charset="0"/>
              <a:ea typeface="TP-Link Aktiv" panose="020B0504020202020204" pitchFamily="34" charset="0"/>
              <a:cs typeface="TP-Link Aktiv" panose="020B0504020202020204" pitchFamily="34" charset="0"/>
            </a:endParaRPr>
          </a:p>
        </p:txBody>
      </p:sp>
      <p:sp>
        <p:nvSpPr>
          <p:cNvPr id="20" name="Прямоугольник 19">
            <a:extLst>
              <a:ext uri="{FF2B5EF4-FFF2-40B4-BE49-F238E27FC236}">
                <a16:creationId xmlns:a16="http://schemas.microsoft.com/office/drawing/2014/main" id="{41A589C4-BEDC-3850-440D-769D366109E1}"/>
              </a:ext>
            </a:extLst>
          </p:cNvPr>
          <p:cNvSpPr/>
          <p:nvPr/>
        </p:nvSpPr>
        <p:spPr>
          <a:xfrm>
            <a:off x="2110488" y="1993070"/>
            <a:ext cx="1312321" cy="369332"/>
          </a:xfrm>
          <a:prstGeom prst="rect">
            <a:avLst/>
          </a:prstGeom>
          <a:noFill/>
        </p:spPr>
        <p:txBody>
          <a:bodyPr wrap="square" lIns="91440" tIns="45720" rIns="91440" bIns="45720">
            <a:spAutoFit/>
          </a:bodyPr>
          <a:lstStyle/>
          <a:p>
            <a:pPr algn="ctr"/>
            <a:r>
              <a:rPr lang="en-US" b="1" cap="none" spc="50" dirty="0">
                <a:ln w="9525" cmpd="sng">
                  <a:solidFill>
                    <a:schemeClr val="accent1"/>
                  </a:solidFill>
                  <a:prstDash val="solid"/>
                </a:ln>
                <a:solidFill>
                  <a:schemeClr val="accent5"/>
                </a:solidFill>
                <a:effectLst>
                  <a:glow rad="38100">
                    <a:schemeClr val="accent1">
                      <a:alpha val="40000"/>
                    </a:schemeClr>
                  </a:glow>
                </a:effectLst>
                <a:latin typeface="TP-Link Aktiv" panose="020B0504020202020204" pitchFamily="34" charset="0"/>
                <a:ea typeface="TP-Link Aktiv" panose="020B0504020202020204" pitchFamily="34" charset="0"/>
                <a:cs typeface="TP-Link Aktiv" panose="020B0504020202020204" pitchFamily="34" charset="0"/>
              </a:rPr>
              <a:t>650 000+</a:t>
            </a:r>
            <a:endParaRPr lang="ru-RU" b="1" cap="none" spc="50" dirty="0">
              <a:ln w="9525" cmpd="sng">
                <a:solidFill>
                  <a:schemeClr val="accent1"/>
                </a:solidFill>
                <a:prstDash val="solid"/>
              </a:ln>
              <a:solidFill>
                <a:schemeClr val="accent5"/>
              </a:solidFill>
              <a:effectLst>
                <a:glow rad="38100">
                  <a:schemeClr val="accent1">
                    <a:alpha val="40000"/>
                  </a:schemeClr>
                </a:glow>
              </a:effectLst>
              <a:latin typeface="TP-Link Aktiv" panose="020B0504020202020204" pitchFamily="34" charset="0"/>
              <a:ea typeface="TP-Link Aktiv" panose="020B0504020202020204" pitchFamily="34" charset="0"/>
              <a:cs typeface="TP-Link Aktiv" panose="020B0504020202020204" pitchFamily="34" charset="0"/>
            </a:endParaRPr>
          </a:p>
        </p:txBody>
      </p:sp>
      <p:sp>
        <p:nvSpPr>
          <p:cNvPr id="21" name="Прямоугольник 20">
            <a:extLst>
              <a:ext uri="{FF2B5EF4-FFF2-40B4-BE49-F238E27FC236}">
                <a16:creationId xmlns:a16="http://schemas.microsoft.com/office/drawing/2014/main" id="{12C67997-1272-7CFA-AB23-28AFCFEC254D}"/>
              </a:ext>
            </a:extLst>
          </p:cNvPr>
          <p:cNvSpPr/>
          <p:nvPr/>
        </p:nvSpPr>
        <p:spPr>
          <a:xfrm>
            <a:off x="798167" y="2750367"/>
            <a:ext cx="1312321" cy="400110"/>
          </a:xfrm>
          <a:prstGeom prst="rect">
            <a:avLst/>
          </a:prstGeom>
          <a:noFill/>
        </p:spPr>
        <p:txBody>
          <a:bodyPr wrap="square" lIns="91440" tIns="45720" rIns="91440" bIns="45720">
            <a:spAutoFit/>
          </a:bodyPr>
          <a:lstStyle/>
          <a:p>
            <a:pPr algn="ctr"/>
            <a:r>
              <a:rPr lang="en-US" sz="2000" b="1" cap="none" spc="50" dirty="0">
                <a:ln w="9525" cmpd="sng">
                  <a:solidFill>
                    <a:schemeClr val="accent1"/>
                  </a:solidFill>
                  <a:prstDash val="solid"/>
                </a:ln>
                <a:solidFill>
                  <a:schemeClr val="accent5"/>
                </a:solidFill>
                <a:effectLst>
                  <a:glow rad="38100">
                    <a:schemeClr val="accent1">
                      <a:alpha val="40000"/>
                    </a:schemeClr>
                  </a:glow>
                </a:effectLst>
                <a:latin typeface="TP-Link Aktiv" panose="020B0504020202020204" pitchFamily="34" charset="0"/>
                <a:ea typeface="TP-Link Aktiv" panose="020B0504020202020204" pitchFamily="34" charset="0"/>
                <a:cs typeface="TP-Link Aktiv" panose="020B0504020202020204" pitchFamily="34" charset="0"/>
              </a:rPr>
              <a:t>22 000+</a:t>
            </a:r>
            <a:endParaRPr lang="ru-RU" sz="2000" b="1" cap="none" spc="50" dirty="0">
              <a:ln w="9525" cmpd="sng">
                <a:solidFill>
                  <a:schemeClr val="accent1"/>
                </a:solidFill>
                <a:prstDash val="solid"/>
              </a:ln>
              <a:solidFill>
                <a:schemeClr val="accent5"/>
              </a:solidFill>
              <a:effectLst>
                <a:glow rad="38100">
                  <a:schemeClr val="accent1">
                    <a:alpha val="40000"/>
                  </a:schemeClr>
                </a:glow>
              </a:effectLst>
              <a:latin typeface="TP-Link Aktiv" panose="020B0504020202020204" pitchFamily="34" charset="0"/>
              <a:ea typeface="TP-Link Aktiv" panose="020B0504020202020204" pitchFamily="34" charset="0"/>
              <a:cs typeface="TP-Link Aktiv" panose="020B0504020202020204" pitchFamily="34" charset="0"/>
            </a:endParaRPr>
          </a:p>
        </p:txBody>
      </p:sp>
      <p:sp>
        <p:nvSpPr>
          <p:cNvPr id="22" name="Прямоугольник 21">
            <a:extLst>
              <a:ext uri="{FF2B5EF4-FFF2-40B4-BE49-F238E27FC236}">
                <a16:creationId xmlns:a16="http://schemas.microsoft.com/office/drawing/2014/main" id="{139516E4-A470-4EBB-04DD-DF3350EDECBC}"/>
              </a:ext>
            </a:extLst>
          </p:cNvPr>
          <p:cNvSpPr/>
          <p:nvPr/>
        </p:nvSpPr>
        <p:spPr>
          <a:xfrm>
            <a:off x="2110487" y="2741661"/>
            <a:ext cx="1312321" cy="400110"/>
          </a:xfrm>
          <a:prstGeom prst="rect">
            <a:avLst/>
          </a:prstGeom>
          <a:noFill/>
        </p:spPr>
        <p:txBody>
          <a:bodyPr wrap="square" lIns="91440" tIns="45720" rIns="91440" bIns="45720">
            <a:spAutoFit/>
          </a:bodyPr>
          <a:lstStyle/>
          <a:p>
            <a:pPr algn="ctr"/>
            <a:r>
              <a:rPr lang="en-US" sz="2000" b="1" cap="none" spc="50" dirty="0">
                <a:ln w="9525" cmpd="sng">
                  <a:solidFill>
                    <a:schemeClr val="accent1"/>
                  </a:solidFill>
                  <a:prstDash val="solid"/>
                </a:ln>
                <a:solidFill>
                  <a:schemeClr val="accent5"/>
                </a:solidFill>
                <a:effectLst>
                  <a:glow rad="38100">
                    <a:schemeClr val="accent1">
                      <a:alpha val="40000"/>
                    </a:schemeClr>
                  </a:glow>
                </a:effectLst>
                <a:latin typeface="TP-Link Aktiv" panose="020B0504020202020204" pitchFamily="34" charset="0"/>
                <a:ea typeface="TP-Link Aktiv" panose="020B0504020202020204" pitchFamily="34" charset="0"/>
                <a:cs typeface="TP-Link Aktiv" panose="020B0504020202020204" pitchFamily="34" charset="0"/>
              </a:rPr>
              <a:t>64+</a:t>
            </a:r>
            <a:endParaRPr lang="ru-RU" sz="2000" b="1" cap="none" spc="50" dirty="0">
              <a:ln w="9525" cmpd="sng">
                <a:solidFill>
                  <a:schemeClr val="accent1"/>
                </a:solidFill>
                <a:prstDash val="solid"/>
              </a:ln>
              <a:solidFill>
                <a:schemeClr val="accent5"/>
              </a:solidFill>
              <a:effectLst>
                <a:glow rad="38100">
                  <a:schemeClr val="accent1">
                    <a:alpha val="40000"/>
                  </a:schemeClr>
                </a:glow>
              </a:effectLst>
              <a:latin typeface="TP-Link Aktiv" panose="020B0504020202020204" pitchFamily="34" charset="0"/>
              <a:ea typeface="TP-Link Aktiv" panose="020B0504020202020204" pitchFamily="34" charset="0"/>
              <a:cs typeface="TP-Link Aktiv" panose="020B0504020202020204" pitchFamily="34" charset="0"/>
            </a:endParaRPr>
          </a:p>
        </p:txBody>
      </p:sp>
      <p:sp>
        <p:nvSpPr>
          <p:cNvPr id="18" name="矩形 33">
            <a:extLst>
              <a:ext uri="{FF2B5EF4-FFF2-40B4-BE49-F238E27FC236}">
                <a16:creationId xmlns:a16="http://schemas.microsoft.com/office/drawing/2014/main" id="{9FC17FE9-8F6C-E4F8-B3EF-5F9CB223AAA5}"/>
              </a:ext>
            </a:extLst>
          </p:cNvPr>
          <p:cNvSpPr/>
          <p:nvPr/>
        </p:nvSpPr>
        <p:spPr>
          <a:xfrm>
            <a:off x="755113" y="1653071"/>
            <a:ext cx="1327280" cy="430887"/>
          </a:xfrm>
          <a:prstGeom prst="rect">
            <a:avLst/>
          </a:prstGeom>
        </p:spPr>
        <p:txBody>
          <a:bodyPr wrap="square">
            <a:spAutoFit/>
          </a:bodyPr>
          <a:lstStyle/>
          <a:p>
            <a:pPr algn="ctr" defTabSz="457200"/>
            <a:r>
              <a:rPr lang="ru-RU" altLang="zh-CN" sz="1100" b="1"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пространства площадью</a:t>
            </a:r>
            <a:endParaRPr lang="en-US" altLang="zh-CN" sz="3200" b="1" dirty="0">
              <a:solidFill>
                <a:srgbClr val="005564"/>
              </a:solidFill>
              <a:latin typeface="TP-Link Aktiv" panose="020B0504020202020204" pitchFamily="34" charset="0"/>
              <a:ea typeface="TP-Link Aktiv" panose="020B0504020202020204" pitchFamily="34" charset="0"/>
              <a:cs typeface="TP-Link Aktiv" panose="020B0504020202020204" pitchFamily="34" charset="0"/>
            </a:endParaRPr>
          </a:p>
        </p:txBody>
      </p:sp>
      <p:sp>
        <p:nvSpPr>
          <p:cNvPr id="19" name="矩形 33">
            <a:extLst>
              <a:ext uri="{FF2B5EF4-FFF2-40B4-BE49-F238E27FC236}">
                <a16:creationId xmlns:a16="http://schemas.microsoft.com/office/drawing/2014/main" id="{5D677073-2751-0B21-7DE3-DDB01D764059}"/>
              </a:ext>
            </a:extLst>
          </p:cNvPr>
          <p:cNvSpPr/>
          <p:nvPr/>
        </p:nvSpPr>
        <p:spPr>
          <a:xfrm>
            <a:off x="2086494" y="2281123"/>
            <a:ext cx="1327280" cy="261610"/>
          </a:xfrm>
          <a:prstGeom prst="rect">
            <a:avLst/>
          </a:prstGeom>
        </p:spPr>
        <p:txBody>
          <a:bodyPr wrap="square">
            <a:spAutoFit/>
          </a:bodyPr>
          <a:lstStyle/>
          <a:p>
            <a:pPr algn="ctr" defTabSz="457200"/>
            <a:r>
              <a:rPr lang="ru-RU" altLang="zh-CN" sz="1100" b="1"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единиц в день</a:t>
            </a:r>
            <a:endParaRPr lang="en-US" altLang="zh-CN" sz="3200" b="1" dirty="0">
              <a:solidFill>
                <a:srgbClr val="005564"/>
              </a:solidFill>
              <a:latin typeface="TP-Link Aktiv" panose="020B0504020202020204" pitchFamily="34" charset="0"/>
              <a:ea typeface="TP-Link Aktiv" panose="020B0504020202020204" pitchFamily="34" charset="0"/>
              <a:cs typeface="TP-Link Aktiv" panose="020B0504020202020204" pitchFamily="34" charset="0"/>
            </a:endParaRPr>
          </a:p>
        </p:txBody>
      </p:sp>
    </p:spTree>
    <p:extLst>
      <p:ext uri="{BB962C8B-B14F-4D97-AF65-F5344CB8AC3E}">
        <p14:creationId xmlns:p14="http://schemas.microsoft.com/office/powerpoint/2010/main" val="274829072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963CF1A-EAC9-4DDA-A038-DE1EF83BF9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7409" y="-55391"/>
            <a:ext cx="11164403" cy="5198891"/>
          </a:xfrm>
          <a:prstGeom prst="rect">
            <a:avLst/>
          </a:prstGeom>
        </p:spPr>
      </p:pic>
      <p:pic>
        <p:nvPicPr>
          <p:cNvPr id="18" name="图片 17">
            <a:extLst>
              <a:ext uri="{FF2B5EF4-FFF2-40B4-BE49-F238E27FC236}">
                <a16:creationId xmlns:a16="http://schemas.microsoft.com/office/drawing/2014/main" id="{B288AB6C-636E-4B6B-B4EC-B34BEC273D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71687" y="222724"/>
            <a:ext cx="2452045" cy="510026"/>
          </a:xfrm>
          <a:prstGeom prst="rect">
            <a:avLst/>
          </a:prstGeom>
        </p:spPr>
      </p:pic>
      <p:sp>
        <p:nvSpPr>
          <p:cNvPr id="4" name="灯片编号占位符 16"/>
          <p:cNvSpPr txBox="1"/>
          <p:nvPr/>
        </p:nvSpPr>
        <p:spPr>
          <a:xfrm>
            <a:off x="8566561" y="4838070"/>
            <a:ext cx="540932" cy="273844"/>
          </a:xfrm>
          <a:prstGeom prst="rect">
            <a:avLst/>
          </a:prstGeom>
        </p:spPr>
        <p:txBody>
          <a:bodyPr vert="horz" lIns="68580" tIns="34290" rIns="68580" bIns="3429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45E168-1219-CD4A-80ED-4291B526AB8C}" type="slidenum">
              <a:rPr kumimoji="1" lang="zh-CN" altLang="en-US" sz="750">
                <a:solidFill>
                  <a:schemeClr val="bg1"/>
                </a:solidFill>
                <a:latin typeface="TP-Link Aktiv" panose="020B0504020202020204" pitchFamily="34" charset="0"/>
                <a:cs typeface="TP-Link Aktiv" panose="020B0504020202020204" pitchFamily="34" charset="0"/>
              </a:rPr>
              <a:t>40</a:t>
            </a:fld>
            <a:endParaRPr kumimoji="1" lang="zh-CN" altLang="en-US" sz="750" dirty="0">
              <a:solidFill>
                <a:schemeClr val="bg1"/>
              </a:solidFill>
              <a:latin typeface="TP-Link Aktiv" panose="020B0504020202020204" pitchFamily="34" charset="0"/>
              <a:cs typeface="TP-Link Aktiv" panose="020B0504020202020204" pitchFamily="34" charset="0"/>
            </a:endParaRPr>
          </a:p>
        </p:txBody>
      </p:sp>
      <p:sp>
        <p:nvSpPr>
          <p:cNvPr id="14" name="标题 2">
            <a:extLst>
              <a:ext uri="{FF2B5EF4-FFF2-40B4-BE49-F238E27FC236}">
                <a16:creationId xmlns:a16="http://schemas.microsoft.com/office/drawing/2014/main" id="{892A44BA-288C-4AAE-B4C5-1EB8BADA9D8C}"/>
              </a:ext>
            </a:extLst>
          </p:cNvPr>
          <p:cNvSpPr txBox="1">
            <a:spLocks/>
          </p:cNvSpPr>
          <p:nvPr/>
        </p:nvSpPr>
        <p:spPr>
          <a:xfrm>
            <a:off x="798988" y="856575"/>
            <a:ext cx="7546022" cy="280184"/>
          </a:xfrm>
          <a:prstGeom prst="rect">
            <a:avLst/>
          </a:prstGeom>
          <a:effectLst>
            <a:glow rad="228600">
              <a:schemeClr val="accent2">
                <a:satMod val="175000"/>
                <a:alpha val="40000"/>
              </a:schemeClr>
            </a:glow>
          </a:effectLst>
        </p:spPr>
        <p:txBody>
          <a:bodyPr vert="horz" lIns="68580" tIns="34290" rIns="68580" bIns="34290" rtlCol="0" anchor="t">
            <a:noAutofit/>
          </a:bodyPr>
          <a:lstStyle>
            <a:lvl1pPr algn="l" defTabSz="914400" rtl="0" eaLnBrk="1" latinLnBrk="0" hangingPunct="1">
              <a:lnSpc>
                <a:spcPct val="110000"/>
              </a:lnSpc>
              <a:spcBef>
                <a:spcPct val="0"/>
              </a:spcBef>
              <a:buNone/>
              <a:defRPr sz="2000" b="1" i="0" kern="1200" baseline="0">
                <a:solidFill>
                  <a:srgbClr val="005464"/>
                </a:solidFill>
                <a:latin typeface="Arial" panose="020B0604020202020204" pitchFamily="34" charset="0"/>
                <a:ea typeface="Arial" panose="020B0604020202020204" pitchFamily="34" charset="0"/>
                <a:cs typeface="Arial" panose="020B0604020202020204" pitchFamily="34" charset="0"/>
              </a:defRPr>
            </a:lvl1pPr>
          </a:lstStyle>
          <a:p>
            <a:pPr algn="ctr"/>
            <a:r>
              <a:rPr lang="ru-RU" altLang="zh-CN" sz="2250" dirty="0">
                <a:solidFill>
                  <a:schemeClr val="tx1"/>
                </a:solidFill>
                <a:latin typeface="TP-Link Aktiv" panose="020B0504020202020204" pitchFamily="34" charset="0"/>
                <a:ea typeface="TP-Link Aktiv Medium" panose="020B0504020202020204" pitchFamily="34" charset="0"/>
                <a:cs typeface="TP-Link Aktiv" panose="020B0504020202020204" pitchFamily="34" charset="0"/>
              </a:rPr>
              <a:t>Сделайте свой бизнес перспективным с 10</a:t>
            </a:r>
            <a:r>
              <a:rPr lang="en" altLang="zh-CN" sz="2250" dirty="0">
                <a:solidFill>
                  <a:schemeClr val="tx1"/>
                </a:solidFill>
                <a:latin typeface="TP-Link Aktiv" panose="020B0504020202020204" pitchFamily="34" charset="0"/>
                <a:ea typeface="TP-Link Aktiv Medium" panose="020B0504020202020204" pitchFamily="34" charset="0"/>
                <a:cs typeface="TP-Link Aktiv" panose="020B0504020202020204" pitchFamily="34" charset="0"/>
              </a:rPr>
              <a:t>G</a:t>
            </a:r>
            <a:endParaRPr lang="en-US" altLang="zh-CN" sz="2550" dirty="0">
              <a:solidFill>
                <a:srgbClr val="41C2F0"/>
              </a:solidFill>
              <a:latin typeface="TP-Link Aktiv" panose="020B0504020202020204" pitchFamily="34" charset="0"/>
              <a:ea typeface="TP-Link Aktiv Medium" panose="020B0504020202020204" pitchFamily="34" charset="0"/>
              <a:cs typeface="TP-Link Aktiv" panose="020B0504020202020204" pitchFamily="34" charset="0"/>
            </a:endParaRPr>
          </a:p>
        </p:txBody>
      </p:sp>
      <p:sp>
        <p:nvSpPr>
          <p:cNvPr id="15" name="内容占位符 3">
            <a:extLst>
              <a:ext uri="{FF2B5EF4-FFF2-40B4-BE49-F238E27FC236}">
                <a16:creationId xmlns:a16="http://schemas.microsoft.com/office/drawing/2014/main" id="{6271DAFB-16B4-488F-A1B4-1268AB8B6E89}"/>
              </a:ext>
            </a:extLst>
          </p:cNvPr>
          <p:cNvSpPr txBox="1">
            <a:spLocks/>
          </p:cNvSpPr>
          <p:nvPr/>
        </p:nvSpPr>
        <p:spPr>
          <a:xfrm>
            <a:off x="2897550" y="1262092"/>
            <a:ext cx="3348899" cy="369460"/>
          </a:xfrm>
          <a:prstGeom prst="rect">
            <a:avLst/>
          </a:prstGeom>
        </p:spPr>
        <p:txBody>
          <a:bodyPr vert="horz" lIns="68580" tIns="34290" rIns="68580" bIns="34290" rtlCol="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kumimoji="1" lang="en-US" altLang="zh-CN" sz="1050" dirty="0">
                <a:solidFill>
                  <a:schemeClr val="tx1"/>
                </a:solidFill>
                <a:latin typeface="TP-Link Aktiv" panose="020B0504020202020204" pitchFamily="34" charset="0"/>
                <a:ea typeface="TP-Link Aktiv" panose="020B0504020202020204" pitchFamily="34" charset="0"/>
                <a:cs typeface="TP-Link Aktiv" panose="020B0504020202020204" pitchFamily="34" charset="0"/>
              </a:rPr>
              <a:t>Multi-Gigabit Managed Switches Solution</a:t>
            </a:r>
          </a:p>
        </p:txBody>
      </p:sp>
      <p:sp>
        <p:nvSpPr>
          <p:cNvPr id="16" name="标题 2">
            <a:extLst>
              <a:ext uri="{FF2B5EF4-FFF2-40B4-BE49-F238E27FC236}">
                <a16:creationId xmlns:a16="http://schemas.microsoft.com/office/drawing/2014/main" id="{722D8325-8673-40BF-9854-60654A1AC0EC}"/>
              </a:ext>
            </a:extLst>
          </p:cNvPr>
          <p:cNvSpPr txBox="1">
            <a:spLocks/>
          </p:cNvSpPr>
          <p:nvPr/>
        </p:nvSpPr>
        <p:spPr>
          <a:xfrm>
            <a:off x="4574792" y="377668"/>
            <a:ext cx="3343081" cy="280184"/>
          </a:xfrm>
          <a:prstGeom prst="rect">
            <a:avLst/>
          </a:prstGeom>
        </p:spPr>
        <p:txBody>
          <a:bodyPr vert="horz" lIns="68580" tIns="34290" rIns="68580" bIns="34290" rtlCol="0" anchor="t">
            <a:noAutofit/>
          </a:bodyPr>
          <a:lstStyle>
            <a:lvl1pPr algn="l" defTabSz="914400" rtl="0" eaLnBrk="1" latinLnBrk="0" hangingPunct="1">
              <a:lnSpc>
                <a:spcPct val="110000"/>
              </a:lnSpc>
              <a:spcBef>
                <a:spcPct val="0"/>
              </a:spcBef>
              <a:buNone/>
              <a:defRPr sz="2000" b="1" i="0" kern="1200" baseline="0">
                <a:solidFill>
                  <a:srgbClr val="005464"/>
                </a:solidFill>
                <a:latin typeface="Arial" panose="020B0604020202020204" pitchFamily="34" charset="0"/>
                <a:ea typeface="Arial" panose="020B0604020202020204" pitchFamily="34" charset="0"/>
                <a:cs typeface="Arial" panose="020B0604020202020204" pitchFamily="34" charset="0"/>
              </a:defRPr>
            </a:lvl1pPr>
          </a:lstStyle>
          <a:p>
            <a:r>
              <a:rPr lang="ru-RU" altLang="zh-CN" sz="1575" dirty="0">
                <a:solidFill>
                  <a:schemeClr val="tx1"/>
                </a:solidFill>
                <a:latin typeface="TP-Link Aktiv" panose="020B0504020202020204" pitchFamily="34" charset="0"/>
                <a:ea typeface="TP-Link Aktiv" panose="020B0504020202020204" pitchFamily="34" charset="0"/>
                <a:cs typeface="TP-Link Aktiv" panose="020B0504020202020204" pitchFamily="34" charset="0"/>
              </a:rPr>
              <a:t>Централизованное управление</a:t>
            </a:r>
            <a:endParaRPr lang="en-US" altLang="zh-CN" sz="1575" dirty="0">
              <a:solidFill>
                <a:schemeClr val="tx1"/>
              </a:solidFill>
              <a:latin typeface="TP-Link Aktiv" panose="020B0504020202020204" pitchFamily="34" charset="0"/>
              <a:ea typeface="TP-Link Aktiv" panose="020B0504020202020204" pitchFamily="34" charset="0"/>
              <a:cs typeface="TP-Link Aktiv" panose="020B0504020202020204" pitchFamily="34" charset="0"/>
            </a:endParaRPr>
          </a:p>
        </p:txBody>
      </p:sp>
    </p:spTree>
    <p:extLst>
      <p:ext uri="{BB962C8B-B14F-4D97-AF65-F5344CB8AC3E}">
        <p14:creationId xmlns:p14="http://schemas.microsoft.com/office/powerpoint/2010/main" val="16298974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16065A3-3876-4042-A14F-0C3E41DB2906}"/>
              </a:ext>
            </a:extLst>
          </p:cNvPr>
          <p:cNvPicPr>
            <a:picLocks noChangeAspect="1"/>
          </p:cNvPicPr>
          <p:nvPr/>
        </p:nvPicPr>
        <p:blipFill>
          <a:blip r:embed="rId3"/>
          <a:stretch>
            <a:fillRect/>
          </a:stretch>
        </p:blipFill>
        <p:spPr>
          <a:xfrm>
            <a:off x="12434" y="1071608"/>
            <a:ext cx="9144000" cy="3819525"/>
          </a:xfrm>
          <a:prstGeom prst="rect">
            <a:avLst/>
          </a:prstGeom>
        </p:spPr>
      </p:pic>
      <p:sp>
        <p:nvSpPr>
          <p:cNvPr id="61" name="灯片编号占位符 22">
            <a:extLst>
              <a:ext uri="{FF2B5EF4-FFF2-40B4-BE49-F238E27FC236}">
                <a16:creationId xmlns:a16="http://schemas.microsoft.com/office/drawing/2014/main" id="{6DD8F37A-B8A9-4671-A6B3-FBDE3F38549B}"/>
              </a:ext>
            </a:extLst>
          </p:cNvPr>
          <p:cNvSpPr>
            <a:spLocks noGrp="1"/>
          </p:cNvSpPr>
          <p:nvPr>
            <p:ph type="sldNum" sz="quarter" idx="12"/>
          </p:nvPr>
        </p:nvSpPr>
        <p:spPr>
          <a:xfrm>
            <a:off x="8566561" y="4838070"/>
            <a:ext cx="540932" cy="273844"/>
          </a:xfrm>
        </p:spPr>
        <p:txBody>
          <a:bodyPr/>
          <a:lstStyle/>
          <a:p>
            <a:fld id="{8045E168-1219-CD4A-80ED-4291B526AB8C}" type="slidenum">
              <a:rPr kumimoji="1" lang="zh-CN" altLang="en-US" smtClean="0"/>
              <a:t>41</a:t>
            </a:fld>
            <a:endParaRPr kumimoji="1" lang="zh-CN" altLang="en-US" dirty="0"/>
          </a:p>
        </p:txBody>
      </p:sp>
      <p:sp>
        <p:nvSpPr>
          <p:cNvPr id="84" name="文本框 83">
            <a:extLst>
              <a:ext uri="{FF2B5EF4-FFF2-40B4-BE49-F238E27FC236}">
                <a16:creationId xmlns:a16="http://schemas.microsoft.com/office/drawing/2014/main" id="{83D27C8F-9C72-4AF2-A512-08F0DC591241}"/>
              </a:ext>
            </a:extLst>
          </p:cNvPr>
          <p:cNvSpPr txBox="1"/>
          <p:nvPr/>
        </p:nvSpPr>
        <p:spPr>
          <a:xfrm>
            <a:off x="1057276" y="633253"/>
            <a:ext cx="7165181" cy="688193"/>
          </a:xfrm>
          <a:prstGeom prst="rect">
            <a:avLst/>
          </a:prstGeom>
          <a:noFill/>
        </p:spPr>
        <p:txBody>
          <a:bodyPr wrap="square" rtlCol="0">
            <a:noAutofit/>
          </a:bodyPr>
          <a:lstStyle/>
          <a:p>
            <a:pPr algn="ctr">
              <a:spcAft>
                <a:spcPts val="450"/>
              </a:spcAft>
            </a:pPr>
            <a:r>
              <a:rPr lang="ru-RU" altLang="zh-CN" sz="1500" b="1"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Молниеносное</a:t>
            </a:r>
            <a:r>
              <a:rPr lang="en-US" altLang="zh-CN" sz="1500" b="1"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 10G </a:t>
            </a:r>
            <a:r>
              <a:rPr lang="ru-RU" altLang="zh-CN" sz="1500" b="1"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подключение вашего бизнеса</a:t>
            </a:r>
            <a:endParaRPr lang="en-US" altLang="zh-CN" sz="1500" b="1" dirty="0">
              <a:solidFill>
                <a:srgbClr val="005564"/>
              </a:solidFill>
              <a:latin typeface="TP-Link Aktiv" panose="020B0504020202020204" pitchFamily="34" charset="0"/>
              <a:ea typeface="TP-Link Aktiv" panose="020B0504020202020204" pitchFamily="34" charset="0"/>
              <a:cs typeface="TP-Link Aktiv" panose="020B0504020202020204" pitchFamily="34" charset="0"/>
            </a:endParaRPr>
          </a:p>
        </p:txBody>
      </p:sp>
      <p:sp>
        <p:nvSpPr>
          <p:cNvPr id="85" name="内容占位符 3">
            <a:extLst>
              <a:ext uri="{FF2B5EF4-FFF2-40B4-BE49-F238E27FC236}">
                <a16:creationId xmlns:a16="http://schemas.microsoft.com/office/drawing/2014/main" id="{E5EA8FDD-5523-4292-9CBE-A68BD980F9D0}"/>
              </a:ext>
            </a:extLst>
          </p:cNvPr>
          <p:cNvSpPr txBox="1">
            <a:spLocks/>
          </p:cNvSpPr>
          <p:nvPr/>
        </p:nvSpPr>
        <p:spPr>
          <a:xfrm>
            <a:off x="0" y="2745305"/>
            <a:ext cx="2907506" cy="369460"/>
          </a:xfrm>
          <a:prstGeom prst="rect">
            <a:avLst/>
          </a:prstGeom>
        </p:spPr>
        <p:txBody>
          <a:bodyPr vert="horz" lIns="68580" tIns="34290" rIns="68580" bIns="34290" rtlCol="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kumimoji="1" lang="ru-RU" altLang="zh-CN" sz="1050" b="1" dirty="0">
                <a:solidFill>
                  <a:schemeClr val="tx1"/>
                </a:solidFill>
                <a:latin typeface="TP-Link Aktiv" panose="020B0504020202020204" pitchFamily="34" charset="0"/>
                <a:ea typeface="TP-Link Aktiv" panose="020B0504020202020204" pitchFamily="34" charset="0"/>
                <a:cs typeface="TP-Link Aktiv" panose="020B0504020202020204" pitchFamily="34" charset="0"/>
              </a:rPr>
              <a:t>Откройте настоящий </a:t>
            </a:r>
            <a:r>
              <a:rPr kumimoji="1" lang="en-US" altLang="zh-CN" sz="1050" b="1" dirty="0">
                <a:solidFill>
                  <a:schemeClr val="tx1"/>
                </a:solidFill>
                <a:latin typeface="TP-Link Aktiv" panose="020B0504020202020204" pitchFamily="34" charset="0"/>
                <a:ea typeface="TP-Link Aktiv" panose="020B0504020202020204" pitchFamily="34" charset="0"/>
                <a:cs typeface="TP-Link Aktiv" panose="020B0504020202020204" pitchFamily="34" charset="0"/>
              </a:rPr>
              <a:t>Wi-Fi 6</a:t>
            </a:r>
          </a:p>
        </p:txBody>
      </p:sp>
      <p:sp>
        <p:nvSpPr>
          <p:cNvPr id="87" name="内容占位符 3">
            <a:extLst>
              <a:ext uri="{FF2B5EF4-FFF2-40B4-BE49-F238E27FC236}">
                <a16:creationId xmlns:a16="http://schemas.microsoft.com/office/drawing/2014/main" id="{A4962D21-A88C-43B0-A1DB-F194651CB63B}"/>
              </a:ext>
            </a:extLst>
          </p:cNvPr>
          <p:cNvSpPr txBox="1">
            <a:spLocks/>
          </p:cNvSpPr>
          <p:nvPr/>
        </p:nvSpPr>
        <p:spPr>
          <a:xfrm>
            <a:off x="3089671" y="2745305"/>
            <a:ext cx="2907506" cy="369460"/>
          </a:xfrm>
          <a:prstGeom prst="rect">
            <a:avLst/>
          </a:prstGeom>
        </p:spPr>
        <p:txBody>
          <a:bodyPr vert="horz" lIns="68580" tIns="34290" rIns="68580" bIns="34290" rtlCol="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kumimoji="1" lang="ru-RU" altLang="zh-CN" sz="1050" b="1" dirty="0">
                <a:solidFill>
                  <a:schemeClr val="tx1"/>
                </a:solidFill>
                <a:latin typeface="TP-Link Aktiv" panose="020B0504020202020204" pitchFamily="34" charset="0"/>
                <a:ea typeface="TP-Link Aktiv" panose="020B0504020202020204" pitchFamily="34" charset="0"/>
                <a:cs typeface="TP-Link Aktiv" panose="020B0504020202020204" pitchFamily="34" charset="0"/>
              </a:rPr>
              <a:t>Беспроблемное подключение устройств </a:t>
            </a:r>
            <a:r>
              <a:rPr kumimoji="1" lang="en-US" altLang="zh-CN" sz="1050" b="1" dirty="0">
                <a:solidFill>
                  <a:schemeClr val="tx1"/>
                </a:solidFill>
                <a:latin typeface="TP-Link Aktiv" panose="020B0504020202020204" pitchFamily="34" charset="0"/>
                <a:ea typeface="TP-Link Aktiv" panose="020B0504020202020204" pitchFamily="34" charset="0"/>
                <a:cs typeface="TP-Link Aktiv" panose="020B0504020202020204" pitchFamily="34" charset="0"/>
              </a:rPr>
              <a:t>PoE</a:t>
            </a:r>
          </a:p>
        </p:txBody>
      </p:sp>
      <p:sp>
        <p:nvSpPr>
          <p:cNvPr id="88" name="内容占位符 3">
            <a:extLst>
              <a:ext uri="{FF2B5EF4-FFF2-40B4-BE49-F238E27FC236}">
                <a16:creationId xmlns:a16="http://schemas.microsoft.com/office/drawing/2014/main" id="{AFDFA17D-6735-4E08-96ED-DB354BA29109}"/>
              </a:ext>
            </a:extLst>
          </p:cNvPr>
          <p:cNvSpPr txBox="1">
            <a:spLocks/>
          </p:cNvSpPr>
          <p:nvPr/>
        </p:nvSpPr>
        <p:spPr>
          <a:xfrm>
            <a:off x="6179343" y="2745305"/>
            <a:ext cx="2907506" cy="369460"/>
          </a:xfrm>
          <a:prstGeom prst="rect">
            <a:avLst/>
          </a:prstGeom>
        </p:spPr>
        <p:txBody>
          <a:bodyPr vert="horz" lIns="68580" tIns="34290" rIns="68580" bIns="34290" rtlCol="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kumimoji="1" lang="ru-RU" altLang="zh-CN" sz="1050" b="1" dirty="0">
                <a:solidFill>
                  <a:schemeClr val="tx1"/>
                </a:solidFill>
                <a:latin typeface="TP-Link Aktiv" panose="020B0504020202020204" pitchFamily="34" charset="0"/>
                <a:ea typeface="TP-Link Aktiv" panose="020B0504020202020204" pitchFamily="34" charset="0"/>
                <a:cs typeface="TP-Link Aktiv" panose="020B0504020202020204" pitchFamily="34" charset="0"/>
              </a:rPr>
              <a:t>Молниеносные проводные соединения</a:t>
            </a:r>
            <a:endParaRPr kumimoji="1" lang="en-US" altLang="zh-CN" sz="1050" b="1" dirty="0">
              <a:solidFill>
                <a:schemeClr val="tx1"/>
              </a:solidFill>
              <a:latin typeface="TP-Link Aktiv" panose="020B0504020202020204" pitchFamily="34" charset="0"/>
              <a:ea typeface="TP-Link Aktiv" panose="020B0504020202020204" pitchFamily="34" charset="0"/>
              <a:cs typeface="TP-Link Aktiv" panose="020B0504020202020204" pitchFamily="34" charset="0"/>
            </a:endParaRPr>
          </a:p>
        </p:txBody>
      </p:sp>
      <p:sp>
        <p:nvSpPr>
          <p:cNvPr id="13" name="内容占位符 3">
            <a:extLst>
              <a:ext uri="{FF2B5EF4-FFF2-40B4-BE49-F238E27FC236}">
                <a16:creationId xmlns:a16="http://schemas.microsoft.com/office/drawing/2014/main" id="{D32B863A-62CD-4344-B50E-8DA1B7575992}"/>
              </a:ext>
            </a:extLst>
          </p:cNvPr>
          <p:cNvSpPr txBox="1">
            <a:spLocks/>
          </p:cNvSpPr>
          <p:nvPr/>
        </p:nvSpPr>
        <p:spPr>
          <a:xfrm>
            <a:off x="3089671" y="2198475"/>
            <a:ext cx="2907506" cy="369460"/>
          </a:xfrm>
          <a:prstGeom prst="rect">
            <a:avLst/>
          </a:prstGeom>
        </p:spPr>
        <p:txBody>
          <a:bodyPr vert="horz" lIns="68580" tIns="34290" rIns="68580" bIns="34290" rtlCol="0">
            <a:noAutofit/>
          </a:bodyPr>
          <a:lstStyle>
            <a:lvl1pPr marL="0" indent="0" algn="l" defTabSz="914400" rtl="0" eaLnBrk="1" latinLnBrk="0" hangingPunct="1">
              <a:lnSpc>
                <a:spcPct val="140000"/>
              </a:lnSpc>
              <a:spcBef>
                <a:spcPts val="1000"/>
              </a:spcBef>
              <a:buFont typeface="Arial" panose="020B0604020202020204" pitchFamily="34" charset="0"/>
              <a:buNone/>
              <a:defRPr sz="1200" b="0" i="0" kern="1200" baseline="0">
                <a:solidFill>
                  <a:srgbClr val="005464"/>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kumimoji="1" lang="en-US" altLang="zh-CN" sz="900" b="1" dirty="0">
                <a:solidFill>
                  <a:schemeClr val="tx1"/>
                </a:solidFill>
                <a:latin typeface="TP-Link Aktiv" panose="020B0504020202020204" pitchFamily="34" charset="0"/>
                <a:ea typeface="TP-Link Aktiv" panose="020B0504020202020204" pitchFamily="34" charset="0"/>
                <a:cs typeface="TP-Link Aktiv" panose="020B0504020202020204" pitchFamily="34" charset="0"/>
              </a:rPr>
              <a:t>Full 10G Fiber Switch</a:t>
            </a:r>
          </a:p>
        </p:txBody>
      </p:sp>
    </p:spTree>
    <p:extLst>
      <p:ext uri="{BB962C8B-B14F-4D97-AF65-F5344CB8AC3E}">
        <p14:creationId xmlns:p14="http://schemas.microsoft.com/office/powerpoint/2010/main" val="7745174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E06DF24F-451E-40E5-8C62-386019F806EA}"/>
              </a:ext>
            </a:extLst>
          </p:cNvPr>
          <p:cNvPicPr>
            <a:picLocks noChangeAspect="1"/>
          </p:cNvPicPr>
          <p:nvPr/>
        </p:nvPicPr>
        <p:blipFill>
          <a:blip r:embed="rId3"/>
          <a:stretch>
            <a:fillRect/>
          </a:stretch>
        </p:blipFill>
        <p:spPr>
          <a:xfrm>
            <a:off x="-781050" y="-73720"/>
            <a:ext cx="11163300" cy="5290939"/>
          </a:xfrm>
          <a:prstGeom prst="rect">
            <a:avLst/>
          </a:prstGeom>
        </p:spPr>
      </p:pic>
      <p:sp>
        <p:nvSpPr>
          <p:cNvPr id="18" name="灯片编号占位符 22">
            <a:extLst>
              <a:ext uri="{FF2B5EF4-FFF2-40B4-BE49-F238E27FC236}">
                <a16:creationId xmlns:a16="http://schemas.microsoft.com/office/drawing/2014/main" id="{D57A4545-BB9F-4D68-BF04-989E11D0ACAC}"/>
              </a:ext>
            </a:extLst>
          </p:cNvPr>
          <p:cNvSpPr>
            <a:spLocks noGrp="1"/>
          </p:cNvSpPr>
          <p:nvPr>
            <p:ph type="sldNum" sz="quarter" idx="12"/>
          </p:nvPr>
        </p:nvSpPr>
        <p:spPr>
          <a:xfrm>
            <a:off x="8566561" y="4838070"/>
            <a:ext cx="540932" cy="273844"/>
          </a:xfrm>
        </p:spPr>
        <p:txBody>
          <a:bodyPr/>
          <a:lstStyle/>
          <a:p>
            <a:fld id="{8045E168-1219-CD4A-80ED-4291B526AB8C}" type="slidenum">
              <a:rPr kumimoji="1" lang="zh-CN" altLang="en-US" smtClean="0"/>
              <a:t>42</a:t>
            </a:fld>
            <a:endParaRPr kumimoji="1" lang="zh-CN" altLang="en-US" dirty="0"/>
          </a:p>
        </p:txBody>
      </p:sp>
      <p:sp>
        <p:nvSpPr>
          <p:cNvPr id="9" name="文本框 8">
            <a:extLst>
              <a:ext uri="{FF2B5EF4-FFF2-40B4-BE49-F238E27FC236}">
                <a16:creationId xmlns:a16="http://schemas.microsoft.com/office/drawing/2014/main" id="{FA757AF9-D051-4E67-AAB4-C1D0887CC2FC}"/>
              </a:ext>
            </a:extLst>
          </p:cNvPr>
          <p:cNvSpPr txBox="1"/>
          <p:nvPr/>
        </p:nvSpPr>
        <p:spPr>
          <a:xfrm>
            <a:off x="899155" y="4758073"/>
            <a:ext cx="6758945" cy="303738"/>
          </a:xfrm>
          <a:prstGeom prst="rect">
            <a:avLst/>
          </a:prstGeom>
          <a:noFill/>
        </p:spPr>
        <p:txBody>
          <a:bodyPr wrap="square" rtlCol="0">
            <a:spAutoFit/>
          </a:bodyPr>
          <a:lstStyle>
            <a:defPPr>
              <a:defRPr lang="zh-CN"/>
            </a:defPPr>
            <a:lvl1pPr>
              <a:lnSpc>
                <a:spcPct val="120000"/>
              </a:lnSpc>
              <a:defRPr kumimoji="1" sz="800" baseline="30000">
                <a:solidFill>
                  <a:schemeClr val="bg1">
                    <a:lumMod val="50000"/>
                  </a:schemeClr>
                </a:solidFill>
                <a:latin typeface="Arial" panose="020F0502020204030204"/>
                <a:ea typeface="微软雅黑"/>
              </a:defRPr>
            </a:lvl1pPr>
          </a:lstStyle>
          <a:p>
            <a:r>
              <a:rPr lang="en-US" altLang="zh-CN" sz="600" baseline="0" dirty="0"/>
              <a:t>*10× and 2.5× faster Wi-Fi speeds refer to the speeds compared with standard 1G ports. Actual speed may vary due to cable quality and type, client limitations, and environmental factors.</a:t>
            </a:r>
          </a:p>
          <a:p>
            <a:r>
              <a:rPr lang="en-US" altLang="zh-CN" sz="600" baseline="0" dirty="0"/>
              <a:t>*All multi-gigabit Managed switches are compatible with 802.3af PoE and 802.3at PoE+, while the 10G copper with 10G fiber uplink switches are compatible with 802.3bt PoE++</a:t>
            </a:r>
          </a:p>
        </p:txBody>
      </p:sp>
      <p:sp>
        <p:nvSpPr>
          <p:cNvPr id="17" name="文本框 16">
            <a:extLst>
              <a:ext uri="{FF2B5EF4-FFF2-40B4-BE49-F238E27FC236}">
                <a16:creationId xmlns:a16="http://schemas.microsoft.com/office/drawing/2014/main" id="{44689CE9-EA75-4BC7-9D3C-696C093B54D0}"/>
              </a:ext>
            </a:extLst>
          </p:cNvPr>
          <p:cNvSpPr txBox="1"/>
          <p:nvPr/>
        </p:nvSpPr>
        <p:spPr>
          <a:xfrm>
            <a:off x="402968" y="633253"/>
            <a:ext cx="8473797" cy="688193"/>
          </a:xfrm>
          <a:prstGeom prst="rect">
            <a:avLst/>
          </a:prstGeom>
          <a:noFill/>
        </p:spPr>
        <p:txBody>
          <a:bodyPr wrap="square" rtlCol="0">
            <a:noAutofit/>
          </a:bodyPr>
          <a:lstStyle/>
          <a:p>
            <a:pPr algn="ctr">
              <a:spcAft>
                <a:spcPts val="450"/>
              </a:spcAft>
            </a:pPr>
            <a:r>
              <a:rPr lang="ru-RU" altLang="zh-CN" sz="1500" b="1" dirty="0">
                <a:solidFill>
                  <a:schemeClr val="bg1"/>
                </a:solidFill>
                <a:latin typeface="Arial" panose="020B0604020202020204" pitchFamily="34" charset="0"/>
                <a:ea typeface="微软雅黑" panose="020B0503020204020204" pitchFamily="34" charset="-122"/>
                <a:cs typeface="Arial" panose="020B0604020202020204" pitchFamily="34" charset="0"/>
              </a:rPr>
              <a:t>Откройте настоящий </a:t>
            </a:r>
            <a:r>
              <a:rPr lang="en-US" altLang="zh-CN" sz="1500" b="1" dirty="0">
                <a:solidFill>
                  <a:schemeClr val="bg1"/>
                </a:solidFill>
                <a:latin typeface="Arial" panose="020B0604020202020204" pitchFamily="34" charset="0"/>
                <a:ea typeface="微软雅黑" panose="020B0503020204020204" pitchFamily="34" charset="-122"/>
                <a:cs typeface="Arial" panose="020B0604020202020204" pitchFamily="34" charset="0"/>
              </a:rPr>
              <a:t>Wi-Fi 6 </a:t>
            </a:r>
            <a:r>
              <a:rPr lang="ru-RU" altLang="zh-CN" sz="1500" b="1" dirty="0">
                <a:solidFill>
                  <a:schemeClr val="bg1"/>
                </a:solidFill>
                <a:latin typeface="Arial" panose="020B0604020202020204" pitchFamily="34" charset="0"/>
                <a:ea typeface="微软雅黑" panose="020B0503020204020204" pitchFamily="34" charset="-122"/>
                <a:cs typeface="Arial" panose="020B0604020202020204" pitchFamily="34" charset="0"/>
              </a:rPr>
              <a:t>с</a:t>
            </a:r>
            <a:r>
              <a:rPr lang="en-US" altLang="zh-CN" sz="1500" b="1" dirty="0">
                <a:solidFill>
                  <a:schemeClr val="bg1"/>
                </a:solidFill>
                <a:latin typeface="Arial" panose="020B0604020202020204" pitchFamily="34" charset="0"/>
                <a:ea typeface="微软雅黑" panose="020B0503020204020204" pitchFamily="34" charset="-122"/>
                <a:cs typeface="Arial" panose="020B0604020202020204" pitchFamily="34" charset="0"/>
              </a:rPr>
              <a:t> 10/2.5</a:t>
            </a:r>
            <a:r>
              <a:rPr lang="ru-RU" altLang="zh-CN" sz="1500" b="1" dirty="0">
                <a:solidFill>
                  <a:schemeClr val="bg1"/>
                </a:solidFill>
                <a:latin typeface="Arial" panose="020B0604020202020204" pitchFamily="34" charset="0"/>
                <a:ea typeface="微软雅黑" panose="020B0503020204020204" pitchFamily="34" charset="-122"/>
                <a:cs typeface="Arial" panose="020B0604020202020204" pitchFamily="34" charset="0"/>
              </a:rPr>
              <a:t> Гбит/с</a:t>
            </a:r>
            <a:r>
              <a:rPr lang="en-US" altLang="zh-CN" sz="1500" b="1" dirty="0">
                <a:solidFill>
                  <a:schemeClr val="bg1"/>
                </a:solidFill>
                <a:latin typeface="Arial" panose="020B0604020202020204" pitchFamily="34" charset="0"/>
                <a:ea typeface="微软雅黑" panose="020B0503020204020204" pitchFamily="34" charset="-122"/>
                <a:cs typeface="Arial" panose="020B0604020202020204" pitchFamily="34" charset="0"/>
              </a:rPr>
              <a:t> PoE </a:t>
            </a:r>
            <a:r>
              <a:rPr lang="ru-RU" altLang="zh-CN" sz="1500" b="1" dirty="0">
                <a:solidFill>
                  <a:schemeClr val="bg1"/>
                </a:solidFill>
                <a:latin typeface="Arial" panose="020B0604020202020204" pitchFamily="34" charset="0"/>
                <a:ea typeface="微软雅黑" panose="020B0503020204020204" pitchFamily="34" charset="-122"/>
                <a:cs typeface="Arial" panose="020B0604020202020204" pitchFamily="34" charset="0"/>
              </a:rPr>
              <a:t>Портами</a:t>
            </a:r>
            <a:r>
              <a:rPr lang="en-US" altLang="zh-CN" sz="1500" b="1" dirty="0">
                <a:solidFill>
                  <a:schemeClr val="bg1"/>
                </a:solidFill>
                <a:latin typeface="Arial" panose="020B0604020202020204" pitchFamily="34" charset="0"/>
                <a:ea typeface="微软雅黑" panose="020B0503020204020204" pitchFamily="34" charset="-122"/>
                <a:cs typeface="Arial" panose="020B0604020202020204" pitchFamily="34" charset="0"/>
              </a:rPr>
              <a:t> </a:t>
            </a:r>
          </a:p>
          <a:p>
            <a:pPr algn="ctr">
              <a:spcAft>
                <a:spcPts val="450"/>
              </a:spcAft>
            </a:pPr>
            <a:r>
              <a:rPr lang="ru-RU" altLang="zh-CN" sz="900" b="1" dirty="0">
                <a:solidFill>
                  <a:schemeClr val="bg1"/>
                </a:solidFill>
                <a:latin typeface="Arial" panose="020B0604020202020204" pitchFamily="34" charset="0"/>
                <a:ea typeface="微软雅黑" panose="020B0503020204020204" pitchFamily="34" charset="-122"/>
                <a:cs typeface="Arial" panose="020B0604020202020204" pitchFamily="34" charset="0"/>
              </a:rPr>
              <a:t>Лучший вариант для использования всего потенциала полосы пропускания точек доступа </a:t>
            </a:r>
            <a:r>
              <a:rPr lang="en-US" altLang="zh-CN" sz="900" b="1" dirty="0">
                <a:solidFill>
                  <a:schemeClr val="bg1"/>
                </a:solidFill>
                <a:latin typeface="Arial" panose="020B0604020202020204" pitchFamily="34" charset="0"/>
                <a:ea typeface="微软雅黑" panose="020B0503020204020204" pitchFamily="34" charset="-122"/>
                <a:cs typeface="Arial" panose="020B0604020202020204" pitchFamily="34" charset="0"/>
              </a:rPr>
              <a:t>Wi-Fi 6 </a:t>
            </a:r>
            <a:r>
              <a:rPr lang="ru-RU" altLang="zh-CN" sz="900" b="1" dirty="0">
                <a:solidFill>
                  <a:schemeClr val="bg1"/>
                </a:solidFill>
                <a:latin typeface="Arial" panose="020B0604020202020204" pitchFamily="34" charset="0"/>
                <a:ea typeface="微软雅黑" panose="020B0503020204020204" pitchFamily="34" charset="-122"/>
                <a:cs typeface="Arial" panose="020B0604020202020204" pitchFamily="34" charset="0"/>
              </a:rPr>
              <a:t>с подключениями </a:t>
            </a:r>
            <a:r>
              <a:rPr lang="en-US" altLang="zh-CN" sz="900" b="1" dirty="0">
                <a:solidFill>
                  <a:schemeClr val="bg1"/>
                </a:solidFill>
                <a:latin typeface="Arial" panose="020B0604020202020204" pitchFamily="34" charset="0"/>
                <a:ea typeface="微软雅黑" panose="020B0503020204020204" pitchFamily="34" charset="-122"/>
                <a:cs typeface="Arial" panose="020B0604020202020204" pitchFamily="34" charset="0"/>
              </a:rPr>
              <a:t>PoE 10 </a:t>
            </a:r>
            <a:r>
              <a:rPr lang="ru-RU" altLang="zh-CN" sz="900" b="1" dirty="0">
                <a:solidFill>
                  <a:schemeClr val="bg1"/>
                </a:solidFill>
                <a:latin typeface="Arial" panose="020B0604020202020204" pitchFamily="34" charset="0"/>
                <a:ea typeface="微软雅黑" panose="020B0503020204020204" pitchFamily="34" charset="-122"/>
                <a:cs typeface="Arial" panose="020B0604020202020204" pitchFamily="34" charset="0"/>
              </a:rPr>
              <a:t>Гбит / с и 2,5 Гбит / с</a:t>
            </a:r>
            <a:r>
              <a:rPr lang="en-US" altLang="zh-CN" sz="900" dirty="0">
                <a:solidFill>
                  <a:schemeClr val="bg1"/>
                </a:solidFill>
                <a:latin typeface="Arial" panose="020B0604020202020204" pitchFamily="34" charset="0"/>
                <a:ea typeface="微软雅黑" panose="020B0503020204020204" pitchFamily="34" charset="-122"/>
                <a:cs typeface="Arial" panose="020B0604020202020204" pitchFamily="34" charset="0"/>
              </a:rPr>
              <a:t>. </a:t>
            </a:r>
          </a:p>
        </p:txBody>
      </p:sp>
      <p:sp>
        <p:nvSpPr>
          <p:cNvPr id="23" name="文本框 22">
            <a:extLst>
              <a:ext uri="{FF2B5EF4-FFF2-40B4-BE49-F238E27FC236}">
                <a16:creationId xmlns:a16="http://schemas.microsoft.com/office/drawing/2014/main" id="{3C87F229-D069-4442-9D76-575087ADF944}"/>
              </a:ext>
            </a:extLst>
          </p:cNvPr>
          <p:cNvSpPr txBox="1"/>
          <p:nvPr/>
        </p:nvSpPr>
        <p:spPr>
          <a:xfrm>
            <a:off x="913443" y="3593747"/>
            <a:ext cx="3436144" cy="738664"/>
          </a:xfrm>
          <a:prstGeom prst="rect">
            <a:avLst/>
          </a:prstGeom>
          <a:noFill/>
        </p:spPr>
        <p:txBody>
          <a:bodyPr wrap="square" rtlCol="0">
            <a:spAutoFit/>
          </a:bodyPr>
          <a:lstStyle/>
          <a:p>
            <a:pPr algn="ctr"/>
            <a:r>
              <a:rPr lang="ru-RU" altLang="zh-CN" sz="1050" b="1" dirty="0">
                <a:solidFill>
                  <a:schemeClr val="bg1"/>
                </a:solidFill>
                <a:latin typeface="Arial" panose="020B0604020202020204" pitchFamily="34" charset="0"/>
                <a:ea typeface="微软雅黑" panose="020B0503020204020204" pitchFamily="34" charset="-122"/>
                <a:cs typeface="Arial" panose="020B0604020202020204" pitchFamily="34" charset="0"/>
              </a:rPr>
              <a:t>Ускорьте свой </a:t>
            </a:r>
            <a:r>
              <a:rPr lang="en-US" altLang="zh-CN" sz="1050" b="1" dirty="0">
                <a:solidFill>
                  <a:schemeClr val="bg1"/>
                </a:solidFill>
                <a:latin typeface="Arial" panose="020B0604020202020204" pitchFamily="34" charset="0"/>
                <a:ea typeface="微软雅黑" panose="020B0503020204020204" pitchFamily="34" charset="-122"/>
                <a:cs typeface="Arial" panose="020B0604020202020204" pitchFamily="34" charset="0"/>
              </a:rPr>
              <a:t>Wi-Fi 6</a:t>
            </a:r>
          </a:p>
          <a:p>
            <a:pPr algn="ctr"/>
            <a:r>
              <a:rPr lang="en-US" altLang="zh-CN" sz="1050" dirty="0">
                <a:solidFill>
                  <a:schemeClr val="bg1"/>
                </a:solidFill>
                <a:latin typeface="Arial" panose="020B0604020202020204" pitchFamily="34" charset="0"/>
                <a:ea typeface="微软雅黑" panose="020B0503020204020204" pitchFamily="34" charset="-122"/>
                <a:cs typeface="Arial" panose="020B0604020202020204" pitchFamily="34" charset="0"/>
              </a:rPr>
              <a:t>Wi-Fi </a:t>
            </a:r>
            <a:r>
              <a:rPr lang="ru-RU" altLang="zh-CN" sz="1050" dirty="0">
                <a:solidFill>
                  <a:schemeClr val="bg1"/>
                </a:solidFill>
                <a:latin typeface="Arial" panose="020B0604020202020204" pitchFamily="34" charset="0"/>
                <a:ea typeface="微软雅黑" panose="020B0503020204020204" pitchFamily="34" charset="-122"/>
                <a:cs typeface="Arial" panose="020B0604020202020204" pitchFamily="34" charset="0"/>
              </a:rPr>
              <a:t>до 10 раз быстрее с портами 10 Гбит / с и в 2,5 раза быстрее с портами 2,5 Гбит / с по сравнению с гигабитными портами *</a:t>
            </a:r>
            <a:endParaRPr lang="en-US" altLang="zh-CN" sz="900" baseline="30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4" name="文本框 23">
            <a:extLst>
              <a:ext uri="{FF2B5EF4-FFF2-40B4-BE49-F238E27FC236}">
                <a16:creationId xmlns:a16="http://schemas.microsoft.com/office/drawing/2014/main" id="{7730436D-7C50-4E3D-BD11-7F08312E1ABA}"/>
              </a:ext>
            </a:extLst>
          </p:cNvPr>
          <p:cNvSpPr txBox="1"/>
          <p:nvPr/>
        </p:nvSpPr>
        <p:spPr>
          <a:xfrm>
            <a:off x="5455632" y="3593746"/>
            <a:ext cx="3175222" cy="1061829"/>
          </a:xfrm>
          <a:prstGeom prst="rect">
            <a:avLst/>
          </a:prstGeom>
          <a:noFill/>
        </p:spPr>
        <p:txBody>
          <a:bodyPr wrap="square" rtlCol="0">
            <a:spAutoFit/>
          </a:bodyPr>
          <a:lstStyle/>
          <a:p>
            <a:pPr algn="ctr"/>
            <a:r>
              <a:rPr lang="ru-RU" altLang="zh-CN" sz="1050" b="1" dirty="0">
                <a:solidFill>
                  <a:schemeClr val="bg1"/>
                </a:solidFill>
                <a:latin typeface="Arial" panose="020B0604020202020204" pitchFamily="34" charset="0"/>
                <a:ea typeface="微软雅黑" panose="020B0503020204020204" pitchFamily="34" charset="-122"/>
                <a:cs typeface="Arial" panose="020B0604020202020204" pitchFamily="34" charset="0"/>
              </a:rPr>
              <a:t>Включите ваш </a:t>
            </a:r>
            <a:r>
              <a:rPr lang="en-US" altLang="zh-CN" sz="1050" b="1" dirty="0">
                <a:solidFill>
                  <a:schemeClr val="bg1"/>
                </a:solidFill>
                <a:latin typeface="Arial" panose="020B0604020202020204" pitchFamily="34" charset="0"/>
                <a:ea typeface="微软雅黑" panose="020B0503020204020204" pitchFamily="34" charset="-122"/>
                <a:cs typeface="Arial" panose="020B0604020202020204" pitchFamily="34" charset="0"/>
              </a:rPr>
              <a:t>Wi-Fi 6</a:t>
            </a:r>
          </a:p>
          <a:p>
            <a:pPr algn="ctr"/>
            <a:r>
              <a:rPr lang="en-US" altLang="zh-CN" sz="1050" dirty="0">
                <a:solidFill>
                  <a:schemeClr val="bg1"/>
                </a:solidFill>
                <a:latin typeface="Arial" panose="020B0604020202020204" pitchFamily="34" charset="0"/>
                <a:ea typeface="微软雅黑" panose="020B0503020204020204" pitchFamily="34" charset="-122"/>
                <a:cs typeface="Arial" panose="020B0604020202020204" pitchFamily="34" charset="0"/>
              </a:rPr>
              <a:t>PoE, PoE + </a:t>
            </a:r>
            <a:r>
              <a:rPr lang="ru-RU" altLang="zh-CN" sz="1050" dirty="0">
                <a:solidFill>
                  <a:schemeClr val="bg1"/>
                </a:solidFill>
                <a:latin typeface="Arial" panose="020B0604020202020204" pitchFamily="34" charset="0"/>
                <a:ea typeface="微软雅黑" panose="020B0503020204020204" pitchFamily="34" charset="-122"/>
                <a:cs typeface="Arial" panose="020B0604020202020204" pitchFamily="34" charset="0"/>
              </a:rPr>
              <a:t>и </a:t>
            </a:r>
            <a:r>
              <a:rPr lang="en-US" altLang="zh-CN" sz="1050" dirty="0">
                <a:solidFill>
                  <a:schemeClr val="bg1"/>
                </a:solidFill>
                <a:latin typeface="Arial" panose="020B0604020202020204" pitchFamily="34" charset="0"/>
                <a:ea typeface="微软雅黑" panose="020B0503020204020204" pitchFamily="34" charset="-122"/>
                <a:cs typeface="Arial" panose="020B0604020202020204" pitchFamily="34" charset="0"/>
              </a:rPr>
              <a:t>PoE ++ ** </a:t>
            </a:r>
            <a:r>
              <a:rPr lang="ru-RU" altLang="zh-CN" sz="1050" dirty="0">
                <a:solidFill>
                  <a:schemeClr val="bg1"/>
                </a:solidFill>
                <a:latin typeface="Arial" panose="020B0604020202020204" pitchFamily="34" charset="0"/>
                <a:ea typeface="微软雅黑" panose="020B0503020204020204" pitchFamily="34" charset="-122"/>
                <a:cs typeface="Arial" panose="020B0604020202020204" pitchFamily="34" charset="0"/>
              </a:rPr>
              <a:t>поддерживаются </a:t>
            </a:r>
            <a:r>
              <a:rPr lang="ru-RU" altLang="zh-CN" sz="1050" dirty="0" err="1">
                <a:solidFill>
                  <a:schemeClr val="bg1"/>
                </a:solidFill>
                <a:latin typeface="Arial" panose="020B0604020202020204" pitchFamily="34" charset="0"/>
                <a:ea typeface="微软雅黑" panose="020B0503020204020204" pitchFamily="34" charset="-122"/>
                <a:cs typeface="Arial" panose="020B0604020202020204" pitchFamily="34" charset="0"/>
              </a:rPr>
              <a:t>мультигигабитными</a:t>
            </a:r>
            <a:r>
              <a:rPr lang="ru-RU" altLang="zh-CN" sz="1050" dirty="0">
                <a:solidFill>
                  <a:schemeClr val="bg1"/>
                </a:solidFill>
                <a:latin typeface="Arial" panose="020B0604020202020204" pitchFamily="34" charset="0"/>
                <a:ea typeface="微软雅黑" panose="020B0503020204020204" pitchFamily="34" charset="-122"/>
                <a:cs typeface="Arial" panose="020B0604020202020204" pitchFamily="34" charset="0"/>
              </a:rPr>
              <a:t> коммутаторами </a:t>
            </a:r>
            <a:r>
              <a:rPr lang="en-US" altLang="zh-CN" sz="1050" dirty="0">
                <a:solidFill>
                  <a:schemeClr val="bg1"/>
                </a:solidFill>
                <a:latin typeface="Arial" panose="020B0604020202020204" pitchFamily="34" charset="0"/>
                <a:ea typeface="微软雅黑" panose="020B0503020204020204" pitchFamily="34" charset="-122"/>
                <a:cs typeface="Arial" panose="020B0604020202020204" pitchFamily="34" charset="0"/>
              </a:rPr>
              <a:t>TP-Link, </a:t>
            </a:r>
            <a:r>
              <a:rPr lang="ru-RU" altLang="zh-CN" sz="1050" dirty="0">
                <a:solidFill>
                  <a:schemeClr val="bg1"/>
                </a:solidFill>
                <a:latin typeface="Arial" panose="020B0604020202020204" pitchFamily="34" charset="0"/>
                <a:ea typeface="微软雅黑" panose="020B0503020204020204" pitchFamily="34" charset="-122"/>
                <a:cs typeface="Arial" panose="020B0604020202020204" pitchFamily="34" charset="0"/>
              </a:rPr>
              <a:t>поэтому вам не нужно устанавливать новые электрические цепи для питания точек доступа </a:t>
            </a:r>
            <a:r>
              <a:rPr lang="en-US" altLang="zh-CN" sz="1050" dirty="0">
                <a:solidFill>
                  <a:schemeClr val="bg1"/>
                </a:solidFill>
                <a:latin typeface="Arial" panose="020B0604020202020204" pitchFamily="34" charset="0"/>
                <a:ea typeface="微软雅黑" panose="020B0503020204020204" pitchFamily="34" charset="-122"/>
                <a:cs typeface="Arial" panose="020B0604020202020204" pitchFamily="34" charset="0"/>
              </a:rPr>
              <a:t>Wi-Fi 6.</a:t>
            </a:r>
            <a:r>
              <a:rPr lang="en-US" altLang="zh-CN" sz="900" dirty="0">
                <a:solidFill>
                  <a:schemeClr val="bg1"/>
                </a:solidFill>
                <a:latin typeface="Arial" panose="020B0604020202020204" pitchFamily="34" charset="0"/>
                <a:ea typeface="微软雅黑" panose="020B0503020204020204" pitchFamily="34" charset="-122"/>
                <a:cs typeface="Arial" panose="020B0604020202020204" pitchFamily="34" charset="0"/>
              </a:rPr>
              <a:t>.</a:t>
            </a:r>
          </a:p>
        </p:txBody>
      </p:sp>
    </p:spTree>
    <p:extLst>
      <p:ext uri="{BB962C8B-B14F-4D97-AF65-F5344CB8AC3E}">
        <p14:creationId xmlns:p14="http://schemas.microsoft.com/office/powerpoint/2010/main" val="40175648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AB1FA5F9-0F8F-43E9-923E-1EED3170EDBA}"/>
              </a:ext>
            </a:extLst>
          </p:cNvPr>
          <p:cNvSpPr>
            <a:spLocks noGrp="1"/>
          </p:cNvSpPr>
          <p:nvPr>
            <p:ph type="title"/>
          </p:nvPr>
        </p:nvSpPr>
        <p:spPr/>
        <p:txBody>
          <a:bodyPr/>
          <a:lstStyle/>
          <a:p>
            <a:r>
              <a:rPr lang="ru-RU" altLang="zh-CN" dirty="0"/>
              <a:t>Функции уровня 3 в коммутаторах</a:t>
            </a:r>
            <a:endParaRPr lang="zh-CN" altLang="en-US" dirty="0"/>
          </a:p>
        </p:txBody>
      </p:sp>
      <p:sp>
        <p:nvSpPr>
          <p:cNvPr id="7" name="内容占位符 6">
            <a:extLst>
              <a:ext uri="{FF2B5EF4-FFF2-40B4-BE49-F238E27FC236}">
                <a16:creationId xmlns:a16="http://schemas.microsoft.com/office/drawing/2014/main" id="{7823E58B-CEE9-4DE7-AB5B-9910F0DF170E}"/>
              </a:ext>
            </a:extLst>
          </p:cNvPr>
          <p:cNvSpPr>
            <a:spLocks noGrp="1"/>
          </p:cNvSpPr>
          <p:nvPr>
            <p:ph sz="quarter" idx="14"/>
          </p:nvPr>
        </p:nvSpPr>
        <p:spPr>
          <a:xfrm>
            <a:off x="734046" y="638403"/>
            <a:ext cx="8184926" cy="590323"/>
          </a:xfrm>
        </p:spPr>
        <p:txBody>
          <a:bodyPr/>
          <a:lstStyle/>
          <a:p>
            <a:r>
              <a:rPr lang="ru-RU" altLang="zh-CN" dirty="0"/>
              <a:t>Поддерживаются многочисленные функции уровня 3, включая </a:t>
            </a:r>
            <a:r>
              <a:rPr lang="en-US" altLang="zh-CN" dirty="0"/>
              <a:t>DHCP-</a:t>
            </a:r>
            <a:r>
              <a:rPr lang="ru-RU" altLang="zh-CN" dirty="0"/>
              <a:t>сервер, </a:t>
            </a:r>
            <a:r>
              <a:rPr lang="en-US" altLang="zh-CN" dirty="0"/>
              <a:t>DHCP-Relay</a:t>
            </a:r>
            <a:r>
              <a:rPr lang="ru-RU" altLang="zh-CN" dirty="0"/>
              <a:t>, интерфейс </a:t>
            </a:r>
            <a:r>
              <a:rPr lang="en-US" altLang="zh-CN" dirty="0"/>
              <a:t>VLAN </a:t>
            </a:r>
            <a:r>
              <a:rPr lang="ru-RU" altLang="zh-CN" dirty="0"/>
              <a:t>и статическую маршрутизацию.</a:t>
            </a:r>
            <a:endParaRPr lang="zh-CN" altLang="en-US" dirty="0"/>
          </a:p>
        </p:txBody>
      </p:sp>
      <p:sp>
        <p:nvSpPr>
          <p:cNvPr id="2" name="灯片编号占位符 1"/>
          <p:cNvSpPr>
            <a:spLocks noGrp="1"/>
          </p:cNvSpPr>
          <p:nvPr>
            <p:ph type="sldNum" sz="quarter" idx="12"/>
          </p:nvPr>
        </p:nvSpPr>
        <p:spPr/>
        <p:txBody>
          <a:bodyPr/>
          <a:lstStyle/>
          <a:p>
            <a:fld id="{8045E168-1219-CD4A-80ED-4291B526AB8C}" type="slidenum">
              <a:rPr kumimoji="1" lang="zh-CN" altLang="en-US" smtClean="0"/>
              <a:pPr/>
              <a:t>43</a:t>
            </a:fld>
            <a:endParaRPr kumimoji="1" lang="zh-CN" altLang="en-US" dirty="0"/>
          </a:p>
        </p:txBody>
      </p:sp>
      <p:grpSp>
        <p:nvGrpSpPr>
          <p:cNvPr id="89" name="组合 88">
            <a:extLst>
              <a:ext uri="{FF2B5EF4-FFF2-40B4-BE49-F238E27FC236}">
                <a16:creationId xmlns:a16="http://schemas.microsoft.com/office/drawing/2014/main" id="{F4578587-9ED1-43A4-AF4B-EE5F859060EE}"/>
              </a:ext>
            </a:extLst>
          </p:cNvPr>
          <p:cNvGrpSpPr/>
          <p:nvPr/>
        </p:nvGrpSpPr>
        <p:grpSpPr>
          <a:xfrm>
            <a:off x="637640" y="1291601"/>
            <a:ext cx="4475273" cy="3325352"/>
            <a:chOff x="6300624" y="1818556"/>
            <a:chExt cx="5967030" cy="4433803"/>
          </a:xfrm>
        </p:grpSpPr>
        <p:grpSp>
          <p:nvGrpSpPr>
            <p:cNvPr id="59" name="组合 58">
              <a:extLst>
                <a:ext uri="{FF2B5EF4-FFF2-40B4-BE49-F238E27FC236}">
                  <a16:creationId xmlns:a16="http://schemas.microsoft.com/office/drawing/2014/main" id="{87726240-F13A-4E91-B3B9-1CA5EB47CF77}"/>
                </a:ext>
              </a:extLst>
            </p:cNvPr>
            <p:cNvGrpSpPr/>
            <p:nvPr/>
          </p:nvGrpSpPr>
          <p:grpSpPr>
            <a:xfrm>
              <a:off x="9849675" y="5274121"/>
              <a:ext cx="2262434" cy="978238"/>
              <a:chOff x="6679244" y="5610229"/>
              <a:chExt cx="2262434" cy="978238"/>
            </a:xfrm>
          </p:grpSpPr>
          <p:grpSp>
            <p:nvGrpSpPr>
              <p:cNvPr id="61" name="组合 60">
                <a:extLst>
                  <a:ext uri="{FF2B5EF4-FFF2-40B4-BE49-F238E27FC236}">
                    <a16:creationId xmlns:a16="http://schemas.microsoft.com/office/drawing/2014/main" id="{15968B6B-3FFA-4C3C-ACA8-B2494184DBF6}"/>
                  </a:ext>
                </a:extLst>
              </p:cNvPr>
              <p:cNvGrpSpPr/>
              <p:nvPr/>
            </p:nvGrpSpPr>
            <p:grpSpPr>
              <a:xfrm>
                <a:off x="6679244" y="5610229"/>
                <a:ext cx="2169662" cy="978238"/>
                <a:chOff x="6991350" y="5639538"/>
                <a:chExt cx="1674155" cy="754828"/>
              </a:xfrm>
            </p:grpSpPr>
            <p:sp>
              <p:nvSpPr>
                <p:cNvPr id="64" name="椭圆 63">
                  <a:extLst>
                    <a:ext uri="{FF2B5EF4-FFF2-40B4-BE49-F238E27FC236}">
                      <a16:creationId xmlns:a16="http://schemas.microsoft.com/office/drawing/2014/main" id="{ACCF85E7-B2F8-4D11-AF6C-094EBB21A94F}"/>
                    </a:ext>
                  </a:extLst>
                </p:cNvPr>
                <p:cNvSpPr/>
                <p:nvPr/>
              </p:nvSpPr>
              <p:spPr>
                <a:xfrm>
                  <a:off x="6991350" y="5672164"/>
                  <a:ext cx="1674155" cy="722202"/>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TP-Link Aktiv" panose="020B0504020202020204" pitchFamily="34" charset="0"/>
                    <a:cs typeface="TP-Link Aktiv" panose="020B0504020202020204" pitchFamily="34" charset="0"/>
                  </a:endParaRPr>
                </a:p>
              </p:txBody>
            </p:sp>
            <p:sp>
              <p:nvSpPr>
                <p:cNvPr id="65" name="椭圆 64">
                  <a:extLst>
                    <a:ext uri="{FF2B5EF4-FFF2-40B4-BE49-F238E27FC236}">
                      <a16:creationId xmlns:a16="http://schemas.microsoft.com/office/drawing/2014/main" id="{5A7C7153-F184-430E-A4ED-4F33D7E90D97}"/>
                    </a:ext>
                  </a:extLst>
                </p:cNvPr>
                <p:cNvSpPr/>
                <p:nvPr/>
              </p:nvSpPr>
              <p:spPr>
                <a:xfrm>
                  <a:off x="6991350" y="5639538"/>
                  <a:ext cx="1674155" cy="722202"/>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TP-Link Aktiv" panose="020B0504020202020204" pitchFamily="34" charset="0"/>
                    <a:cs typeface="TP-Link Aktiv" panose="020B0504020202020204" pitchFamily="34" charset="0"/>
                  </a:endParaRPr>
                </a:p>
              </p:txBody>
            </p:sp>
          </p:grpSp>
          <p:sp>
            <p:nvSpPr>
              <p:cNvPr id="62" name="文本框 61">
                <a:extLst>
                  <a:ext uri="{FF2B5EF4-FFF2-40B4-BE49-F238E27FC236}">
                    <a16:creationId xmlns:a16="http://schemas.microsoft.com/office/drawing/2014/main" id="{7C92BCDE-F2E0-4FD6-A1AC-CA281545EE4D}"/>
                  </a:ext>
                </a:extLst>
              </p:cNvPr>
              <p:cNvSpPr txBox="1"/>
              <p:nvPr/>
            </p:nvSpPr>
            <p:spPr>
              <a:xfrm>
                <a:off x="7439034" y="5863244"/>
                <a:ext cx="1502644" cy="287105"/>
              </a:xfrm>
              <a:prstGeom prst="rect">
                <a:avLst/>
              </a:prstGeom>
              <a:noFill/>
            </p:spPr>
            <p:txBody>
              <a:bodyPr wrap="square" rtlCol="0">
                <a:noAutofit/>
              </a:bodyPr>
              <a:lstStyle/>
              <a:p>
                <a:r>
                  <a:rPr lang="en-US" altLang="zh-CN" sz="750" b="1" dirty="0">
                    <a:latin typeface="TP-Link Aktiv" panose="020B0504020202020204" pitchFamily="34" charset="0"/>
                    <a:ea typeface="TP-Link Aktiv" panose="020B0504020202020204" pitchFamily="34" charset="0"/>
                    <a:cs typeface="TP-Link Aktiv" panose="020B0504020202020204" pitchFamily="34" charset="0"/>
                  </a:rPr>
                  <a:t>PE </a:t>
                </a:r>
                <a:r>
                  <a:rPr lang="ru-RU" altLang="zh-CN" sz="750" b="1" dirty="0" err="1">
                    <a:latin typeface="TP-Link Aktiv" panose="020B0504020202020204" pitchFamily="34" charset="0"/>
                    <a:ea typeface="TP-Link Aktiv" panose="020B0504020202020204" pitchFamily="34" charset="0"/>
                    <a:cs typeface="TP-Link Aktiv" panose="020B0504020202020204" pitchFamily="34" charset="0"/>
                  </a:rPr>
                  <a:t>Депратамент</a:t>
                </a:r>
                <a:endParaRPr lang="zh-CN" altLang="en-US" sz="750" b="1" dirty="0">
                  <a:latin typeface="TP-Link Aktiv" panose="020B0504020202020204" pitchFamily="34" charset="0"/>
                  <a:ea typeface="宋体" panose="02010600030101010101" pitchFamily="2" charset="-122"/>
                  <a:cs typeface="TP-Link Aktiv" panose="020B0504020202020204" pitchFamily="34" charset="0"/>
                </a:endParaRPr>
              </a:p>
            </p:txBody>
          </p:sp>
          <p:sp>
            <p:nvSpPr>
              <p:cNvPr id="63" name="文本框 62">
                <a:extLst>
                  <a:ext uri="{FF2B5EF4-FFF2-40B4-BE49-F238E27FC236}">
                    <a16:creationId xmlns:a16="http://schemas.microsoft.com/office/drawing/2014/main" id="{6D7D672F-6B62-4942-AED4-15BE91B3B30C}"/>
                  </a:ext>
                </a:extLst>
              </p:cNvPr>
              <p:cNvSpPr txBox="1"/>
              <p:nvPr/>
            </p:nvSpPr>
            <p:spPr>
              <a:xfrm>
                <a:off x="6850323" y="6183211"/>
                <a:ext cx="1827505" cy="287105"/>
              </a:xfrm>
              <a:prstGeom prst="rect">
                <a:avLst/>
              </a:prstGeom>
              <a:noFill/>
            </p:spPr>
            <p:txBody>
              <a:bodyPr wrap="square" rtlCol="0">
                <a:noAutofit/>
              </a:bodyPr>
              <a:lstStyle/>
              <a:p>
                <a:pPr algn="ctr"/>
                <a:r>
                  <a:rPr lang="en-US" altLang="zh-CN" sz="675" dirty="0">
                    <a:solidFill>
                      <a:schemeClr val="accent3"/>
                    </a:solidFill>
                    <a:latin typeface="TP-Link Aktiv" panose="020B0504020202020204" pitchFamily="34" charset="0"/>
                    <a:ea typeface="TP-Link Aktiv" panose="020B0504020202020204" pitchFamily="34" charset="0"/>
                    <a:cs typeface="TP-Link Aktiv" panose="020B0504020202020204" pitchFamily="34" charset="0"/>
                  </a:rPr>
                  <a:t>VLAN200 192.168.200.0/24</a:t>
                </a:r>
                <a:endParaRPr lang="zh-CN" altLang="en-US" sz="675" dirty="0">
                  <a:solidFill>
                    <a:schemeClr val="accent3"/>
                  </a:solidFill>
                  <a:latin typeface="TP-Link Aktiv" panose="020B0504020202020204" pitchFamily="34" charset="0"/>
                  <a:ea typeface="宋体" panose="02010600030101010101" pitchFamily="2" charset="-122"/>
                  <a:cs typeface="TP-Link Aktiv" panose="020B0504020202020204" pitchFamily="34" charset="0"/>
                </a:endParaRPr>
              </a:p>
            </p:txBody>
          </p:sp>
        </p:grpSp>
        <p:grpSp>
          <p:nvGrpSpPr>
            <p:cNvPr id="56" name="组合 55">
              <a:extLst>
                <a:ext uri="{FF2B5EF4-FFF2-40B4-BE49-F238E27FC236}">
                  <a16:creationId xmlns:a16="http://schemas.microsoft.com/office/drawing/2014/main" id="{A2BCB4B3-8F2A-430E-ABBE-748813633339}"/>
                </a:ext>
              </a:extLst>
            </p:cNvPr>
            <p:cNvGrpSpPr/>
            <p:nvPr/>
          </p:nvGrpSpPr>
          <p:grpSpPr>
            <a:xfrm>
              <a:off x="8665505" y="1818556"/>
              <a:ext cx="1201923" cy="421429"/>
              <a:chOff x="8665505" y="2336310"/>
              <a:chExt cx="1201923" cy="421429"/>
            </a:xfrm>
          </p:grpSpPr>
          <p:sp>
            <p:nvSpPr>
              <p:cNvPr id="27" name="椭圆 26">
                <a:extLst>
                  <a:ext uri="{FF2B5EF4-FFF2-40B4-BE49-F238E27FC236}">
                    <a16:creationId xmlns:a16="http://schemas.microsoft.com/office/drawing/2014/main" id="{212571F0-32A7-44AB-838A-189F3CB4AEEB}"/>
                  </a:ext>
                </a:extLst>
              </p:cNvPr>
              <p:cNvSpPr/>
              <p:nvPr/>
            </p:nvSpPr>
            <p:spPr>
              <a:xfrm>
                <a:off x="8683257" y="2336310"/>
                <a:ext cx="1166418" cy="421429"/>
              </a:xfrm>
              <a:prstGeom prst="ellipse">
                <a:avLst/>
              </a:prstGeom>
              <a:solidFill>
                <a:srgbClr val="005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8" name="文本框 27">
                <a:extLst>
                  <a:ext uri="{FF2B5EF4-FFF2-40B4-BE49-F238E27FC236}">
                    <a16:creationId xmlns:a16="http://schemas.microsoft.com/office/drawing/2014/main" id="{F442B16C-895A-48B6-A57A-BFD518AA501E}"/>
                  </a:ext>
                </a:extLst>
              </p:cNvPr>
              <p:cNvSpPr txBox="1"/>
              <p:nvPr/>
            </p:nvSpPr>
            <p:spPr>
              <a:xfrm>
                <a:off x="8665505" y="2408525"/>
                <a:ext cx="1201923" cy="307776"/>
              </a:xfrm>
              <a:prstGeom prst="rect">
                <a:avLst/>
              </a:prstGeom>
              <a:noFill/>
            </p:spPr>
            <p:txBody>
              <a:bodyPr wrap="square" rtlCol="0">
                <a:spAutoFit/>
              </a:bodyPr>
              <a:lstStyle/>
              <a:p>
                <a:pPr algn="ctr"/>
                <a:r>
                  <a:rPr lang="en-US" altLang="zh-CN" sz="900" b="1" dirty="0">
                    <a:solidFill>
                      <a:schemeClr val="bg1"/>
                    </a:solidFill>
                    <a:latin typeface="Arial" panose="020B0604020202020204" pitchFamily="34" charset="0"/>
                    <a:cs typeface="Arial" panose="020B0604020202020204" pitchFamily="34" charset="0"/>
                  </a:rPr>
                  <a:t>Internet</a:t>
                </a:r>
              </a:p>
            </p:txBody>
          </p:sp>
        </p:grpSp>
        <p:cxnSp>
          <p:nvCxnSpPr>
            <p:cNvPr id="30" name="直接连接符 29">
              <a:extLst>
                <a:ext uri="{FF2B5EF4-FFF2-40B4-BE49-F238E27FC236}">
                  <a16:creationId xmlns:a16="http://schemas.microsoft.com/office/drawing/2014/main" id="{09505910-D40D-4CBD-8184-11996AA5F2CC}"/>
                </a:ext>
              </a:extLst>
            </p:cNvPr>
            <p:cNvCxnSpPr/>
            <p:nvPr/>
          </p:nvCxnSpPr>
          <p:spPr>
            <a:xfrm>
              <a:off x="9277350" y="2314232"/>
              <a:ext cx="0" cy="270199"/>
            </a:xfrm>
            <a:prstGeom prst="line">
              <a:avLst/>
            </a:prstGeom>
            <a:ln w="19050">
              <a:solidFill>
                <a:srgbClr val="005366"/>
              </a:solidFill>
            </a:ln>
          </p:spPr>
          <p:style>
            <a:lnRef idx="1">
              <a:schemeClr val="accent1"/>
            </a:lnRef>
            <a:fillRef idx="0">
              <a:schemeClr val="accent1"/>
            </a:fillRef>
            <a:effectRef idx="0">
              <a:schemeClr val="accent1"/>
            </a:effectRef>
            <a:fontRef idx="minor">
              <a:schemeClr val="tx1"/>
            </a:fontRef>
          </p:style>
        </p:cxnSp>
        <p:pic>
          <p:nvPicPr>
            <p:cNvPr id="32" name="图片 31">
              <a:extLst>
                <a:ext uri="{FF2B5EF4-FFF2-40B4-BE49-F238E27FC236}">
                  <a16:creationId xmlns:a16="http://schemas.microsoft.com/office/drawing/2014/main" id="{6F683140-CBC0-40F3-912E-AC3AC03D33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08504" y="2494488"/>
              <a:ext cx="737692" cy="737860"/>
            </a:xfrm>
            <a:prstGeom prst="rect">
              <a:avLst/>
            </a:prstGeom>
          </p:spPr>
        </p:pic>
        <p:cxnSp>
          <p:nvCxnSpPr>
            <p:cNvPr id="33" name="直接连接符 32">
              <a:extLst>
                <a:ext uri="{FF2B5EF4-FFF2-40B4-BE49-F238E27FC236}">
                  <a16:creationId xmlns:a16="http://schemas.microsoft.com/office/drawing/2014/main" id="{CA297C54-FB72-4737-A656-4CBE970275CA}"/>
                </a:ext>
              </a:extLst>
            </p:cNvPr>
            <p:cNvCxnSpPr/>
            <p:nvPr/>
          </p:nvCxnSpPr>
          <p:spPr>
            <a:xfrm>
              <a:off x="9277350" y="3195998"/>
              <a:ext cx="0" cy="270199"/>
            </a:xfrm>
            <a:prstGeom prst="line">
              <a:avLst/>
            </a:prstGeom>
            <a:ln w="19050">
              <a:solidFill>
                <a:srgbClr val="005366"/>
              </a:solidFill>
            </a:ln>
          </p:spPr>
          <p:style>
            <a:lnRef idx="1">
              <a:schemeClr val="accent1"/>
            </a:lnRef>
            <a:fillRef idx="0">
              <a:schemeClr val="accent1"/>
            </a:fillRef>
            <a:effectRef idx="0">
              <a:schemeClr val="accent1"/>
            </a:effectRef>
            <a:fontRef idx="minor">
              <a:schemeClr val="tx1"/>
            </a:fontRef>
          </p:style>
        </p:cxnSp>
        <p:pic>
          <p:nvPicPr>
            <p:cNvPr id="35" name="图片 34">
              <a:extLst>
                <a:ext uri="{FF2B5EF4-FFF2-40B4-BE49-F238E27FC236}">
                  <a16:creationId xmlns:a16="http://schemas.microsoft.com/office/drawing/2014/main" id="{215165C3-88A6-4C4E-875E-0CB3BD1D82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90356" y="3583885"/>
              <a:ext cx="2152219" cy="433614"/>
            </a:xfrm>
            <a:prstGeom prst="rect">
              <a:avLst/>
            </a:prstGeom>
          </p:spPr>
        </p:pic>
        <p:cxnSp>
          <p:nvCxnSpPr>
            <p:cNvPr id="36" name="直接连接符 35">
              <a:extLst>
                <a:ext uri="{FF2B5EF4-FFF2-40B4-BE49-F238E27FC236}">
                  <a16:creationId xmlns:a16="http://schemas.microsoft.com/office/drawing/2014/main" id="{C0C51282-5A65-4B24-8A0E-B8782A8841A0}"/>
                </a:ext>
              </a:extLst>
            </p:cNvPr>
            <p:cNvCxnSpPr/>
            <p:nvPr/>
          </p:nvCxnSpPr>
          <p:spPr>
            <a:xfrm>
              <a:off x="9277350" y="4123098"/>
              <a:ext cx="0" cy="270199"/>
            </a:xfrm>
            <a:prstGeom prst="line">
              <a:avLst/>
            </a:prstGeom>
            <a:ln w="19050">
              <a:solidFill>
                <a:srgbClr val="005366"/>
              </a:solidFill>
            </a:ln>
          </p:spPr>
          <p:style>
            <a:lnRef idx="1">
              <a:schemeClr val="accent1"/>
            </a:lnRef>
            <a:fillRef idx="0">
              <a:schemeClr val="accent1"/>
            </a:fillRef>
            <a:effectRef idx="0">
              <a:schemeClr val="accent1"/>
            </a:effectRef>
            <a:fontRef idx="minor">
              <a:schemeClr val="tx1"/>
            </a:fontRef>
          </p:style>
        </p:cxnSp>
        <p:pic>
          <p:nvPicPr>
            <p:cNvPr id="38" name="图片 37">
              <a:extLst>
                <a:ext uri="{FF2B5EF4-FFF2-40B4-BE49-F238E27FC236}">
                  <a16:creationId xmlns:a16="http://schemas.microsoft.com/office/drawing/2014/main" id="{AE1F6B4F-7133-448D-9D61-759DDE450FE3}"/>
                </a:ext>
              </a:extLst>
            </p:cNvPr>
            <p:cNvPicPr>
              <a:picLocks noChangeAspect="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0216723" y="5447591"/>
              <a:ext cx="399421" cy="399512"/>
            </a:xfrm>
            <a:prstGeom prst="rect">
              <a:avLst/>
            </a:prstGeom>
          </p:spPr>
        </p:pic>
        <p:pic>
          <p:nvPicPr>
            <p:cNvPr id="40" name="图片 39">
              <a:extLst>
                <a:ext uri="{FF2B5EF4-FFF2-40B4-BE49-F238E27FC236}">
                  <a16:creationId xmlns:a16="http://schemas.microsoft.com/office/drawing/2014/main" id="{E2729B62-FF23-4787-BE92-5ACC9B47B5C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967233" y="4514804"/>
              <a:ext cx="598463" cy="589016"/>
            </a:xfrm>
            <a:prstGeom prst="rect">
              <a:avLst/>
            </a:prstGeom>
          </p:spPr>
        </p:pic>
        <p:pic>
          <p:nvPicPr>
            <p:cNvPr id="41" name="图片 40">
              <a:extLst>
                <a:ext uri="{FF2B5EF4-FFF2-40B4-BE49-F238E27FC236}">
                  <a16:creationId xmlns:a16="http://schemas.microsoft.com/office/drawing/2014/main" id="{87D308A6-C3F1-44C6-BC25-93C561A0885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8541133" y="4953606"/>
              <a:ext cx="433712" cy="433613"/>
            </a:xfrm>
            <a:prstGeom prst="rect">
              <a:avLst/>
            </a:prstGeom>
          </p:spPr>
        </p:pic>
        <p:pic>
          <p:nvPicPr>
            <p:cNvPr id="42" name="图片 41">
              <a:extLst>
                <a:ext uri="{FF2B5EF4-FFF2-40B4-BE49-F238E27FC236}">
                  <a16:creationId xmlns:a16="http://schemas.microsoft.com/office/drawing/2014/main" id="{91B7D0C9-B7F8-41AB-B1C6-AA048B281A8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34570" y="3391314"/>
              <a:ext cx="804328" cy="804701"/>
            </a:xfrm>
            <a:prstGeom prst="rect">
              <a:avLst/>
            </a:prstGeom>
          </p:spPr>
        </p:pic>
        <p:pic>
          <p:nvPicPr>
            <p:cNvPr id="43" name="图片 42">
              <a:extLst>
                <a:ext uri="{FF2B5EF4-FFF2-40B4-BE49-F238E27FC236}">
                  <a16:creationId xmlns:a16="http://schemas.microsoft.com/office/drawing/2014/main" id="{F9608451-2FAB-489C-B4EE-8572DA12D7F4}"/>
                </a:ext>
              </a:extLst>
            </p:cNvPr>
            <p:cNvPicPr>
              <a:picLocks noChangeAspect="1"/>
            </p:cNvPicPr>
            <p:nvPr/>
          </p:nvPicPr>
          <p:blipFill>
            <a:blip r:embed="rId9"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0904004" y="3343664"/>
              <a:ext cx="899795" cy="900000"/>
            </a:xfrm>
            <a:prstGeom prst="rect">
              <a:avLst/>
            </a:prstGeom>
          </p:spPr>
        </p:pic>
        <p:pic>
          <p:nvPicPr>
            <p:cNvPr id="45" name="图片 44">
              <a:extLst>
                <a:ext uri="{FF2B5EF4-FFF2-40B4-BE49-F238E27FC236}">
                  <a16:creationId xmlns:a16="http://schemas.microsoft.com/office/drawing/2014/main" id="{7400B309-A64A-4ED7-BAD2-65075ECA124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313072" y="2584431"/>
              <a:ext cx="923654" cy="562449"/>
            </a:xfrm>
            <a:prstGeom prst="rect">
              <a:avLst/>
            </a:prstGeom>
          </p:spPr>
        </p:pic>
        <p:pic>
          <p:nvPicPr>
            <p:cNvPr id="47" name="图片 46">
              <a:extLst>
                <a:ext uri="{FF2B5EF4-FFF2-40B4-BE49-F238E27FC236}">
                  <a16:creationId xmlns:a16="http://schemas.microsoft.com/office/drawing/2014/main" id="{E90EFDAA-1832-4FCF-A28E-37196D532C4C}"/>
                </a:ext>
              </a:extLst>
            </p:cNvPr>
            <p:cNvPicPr>
              <a:picLocks noChangeAspect="1"/>
            </p:cNvPicPr>
            <p:nvPr/>
          </p:nvPicPr>
          <p:blipFill>
            <a:blip r:embed="rId7"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rot="10800000" flipH="1">
              <a:off x="9558084" y="4953606"/>
              <a:ext cx="433712" cy="433613"/>
            </a:xfrm>
            <a:prstGeom prst="rect">
              <a:avLst/>
            </a:prstGeom>
          </p:spPr>
        </p:pic>
        <p:cxnSp>
          <p:nvCxnSpPr>
            <p:cNvPr id="51" name="直接连接符 50">
              <a:extLst>
                <a:ext uri="{FF2B5EF4-FFF2-40B4-BE49-F238E27FC236}">
                  <a16:creationId xmlns:a16="http://schemas.microsoft.com/office/drawing/2014/main" id="{7C2B8206-43F3-464E-B4D9-C68D0D42C04C}"/>
                </a:ext>
              </a:extLst>
            </p:cNvPr>
            <p:cNvCxnSpPr>
              <a:cxnSpLocks/>
            </p:cNvCxnSpPr>
            <p:nvPr/>
          </p:nvCxnSpPr>
          <p:spPr>
            <a:xfrm>
              <a:off x="7638898" y="3768397"/>
              <a:ext cx="458323" cy="0"/>
            </a:xfrm>
            <a:prstGeom prst="line">
              <a:avLst/>
            </a:prstGeom>
            <a:ln w="19050">
              <a:solidFill>
                <a:srgbClr val="005366"/>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1F335F93-E103-4BD5-BC7C-9722EDDB100A}"/>
                </a:ext>
              </a:extLst>
            </p:cNvPr>
            <p:cNvCxnSpPr>
              <a:cxnSpLocks/>
            </p:cNvCxnSpPr>
            <p:nvPr/>
          </p:nvCxnSpPr>
          <p:spPr>
            <a:xfrm>
              <a:off x="7638898" y="3816046"/>
              <a:ext cx="458323" cy="0"/>
            </a:xfrm>
            <a:prstGeom prst="line">
              <a:avLst/>
            </a:prstGeom>
            <a:ln w="19050">
              <a:solidFill>
                <a:srgbClr val="005366"/>
              </a:solidFill>
            </a:ln>
          </p:spPr>
          <p:style>
            <a:lnRef idx="1">
              <a:schemeClr val="accent1"/>
            </a:lnRef>
            <a:fillRef idx="0">
              <a:schemeClr val="accent1"/>
            </a:fillRef>
            <a:effectRef idx="0">
              <a:schemeClr val="accent1"/>
            </a:effectRef>
            <a:fontRef idx="minor">
              <a:schemeClr val="tx1"/>
            </a:fontRef>
          </p:style>
        </p:cxnSp>
        <p:grpSp>
          <p:nvGrpSpPr>
            <p:cNvPr id="58" name="组合 57">
              <a:extLst>
                <a:ext uri="{FF2B5EF4-FFF2-40B4-BE49-F238E27FC236}">
                  <a16:creationId xmlns:a16="http://schemas.microsoft.com/office/drawing/2014/main" id="{05494A3E-BC86-4CA0-B11B-C346CF2C5DB0}"/>
                </a:ext>
              </a:extLst>
            </p:cNvPr>
            <p:cNvGrpSpPr/>
            <p:nvPr/>
          </p:nvGrpSpPr>
          <p:grpSpPr>
            <a:xfrm>
              <a:off x="6597312" y="5274121"/>
              <a:ext cx="2262434" cy="978238"/>
              <a:chOff x="6679244" y="5610229"/>
              <a:chExt cx="2262434" cy="978238"/>
            </a:xfrm>
          </p:grpSpPr>
          <p:pic>
            <p:nvPicPr>
              <p:cNvPr id="37" name="图片 36">
                <a:extLst>
                  <a:ext uri="{FF2B5EF4-FFF2-40B4-BE49-F238E27FC236}">
                    <a16:creationId xmlns:a16="http://schemas.microsoft.com/office/drawing/2014/main" id="{E139E941-F9FA-4D7C-9EA7-240AFC04F36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65757" y="5771873"/>
                <a:ext cx="390108" cy="390197"/>
              </a:xfrm>
              <a:prstGeom prst="rect">
                <a:avLst/>
              </a:prstGeom>
            </p:spPr>
          </p:pic>
          <p:grpSp>
            <p:nvGrpSpPr>
              <p:cNvPr id="50" name="组合 49">
                <a:extLst>
                  <a:ext uri="{FF2B5EF4-FFF2-40B4-BE49-F238E27FC236}">
                    <a16:creationId xmlns:a16="http://schemas.microsoft.com/office/drawing/2014/main" id="{B9A7D74C-A267-4020-9CBA-8FD01151115A}"/>
                  </a:ext>
                </a:extLst>
              </p:cNvPr>
              <p:cNvGrpSpPr/>
              <p:nvPr/>
            </p:nvGrpSpPr>
            <p:grpSpPr>
              <a:xfrm>
                <a:off x="6679244" y="5610229"/>
                <a:ext cx="2169662" cy="978238"/>
                <a:chOff x="6991350" y="5639538"/>
                <a:chExt cx="1674155" cy="754828"/>
              </a:xfrm>
            </p:grpSpPr>
            <p:sp>
              <p:nvSpPr>
                <p:cNvPr id="48" name="椭圆 47">
                  <a:extLst>
                    <a:ext uri="{FF2B5EF4-FFF2-40B4-BE49-F238E27FC236}">
                      <a16:creationId xmlns:a16="http://schemas.microsoft.com/office/drawing/2014/main" id="{87BCAB16-4CB4-49C8-89A5-9D66F847F1D3}"/>
                    </a:ext>
                  </a:extLst>
                </p:cNvPr>
                <p:cNvSpPr/>
                <p:nvPr/>
              </p:nvSpPr>
              <p:spPr>
                <a:xfrm>
                  <a:off x="6991350" y="5672164"/>
                  <a:ext cx="1674155" cy="722202"/>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TP-Link Aktiv" panose="020B0504020202020204" pitchFamily="34" charset="0"/>
                    <a:cs typeface="TP-Link Aktiv" panose="020B0504020202020204" pitchFamily="34" charset="0"/>
                  </a:endParaRPr>
                </a:p>
              </p:txBody>
            </p:sp>
            <p:sp>
              <p:nvSpPr>
                <p:cNvPr id="49" name="椭圆 48">
                  <a:extLst>
                    <a:ext uri="{FF2B5EF4-FFF2-40B4-BE49-F238E27FC236}">
                      <a16:creationId xmlns:a16="http://schemas.microsoft.com/office/drawing/2014/main" id="{B6B3B259-C39E-4C5E-B7DA-ABF786A2B43C}"/>
                    </a:ext>
                  </a:extLst>
                </p:cNvPr>
                <p:cNvSpPr/>
                <p:nvPr/>
              </p:nvSpPr>
              <p:spPr>
                <a:xfrm>
                  <a:off x="6991350" y="5639538"/>
                  <a:ext cx="1674155" cy="722202"/>
                </a:xfrm>
                <a:prstGeom prst="ellipse">
                  <a:avLst/>
                </a:prstGeom>
                <a:noFill/>
                <a:ln>
                  <a:solidFill>
                    <a:srgbClr val="005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TP-Link Aktiv" panose="020B0504020202020204" pitchFamily="34" charset="0"/>
                    <a:cs typeface="TP-Link Aktiv" panose="020B0504020202020204" pitchFamily="34" charset="0"/>
                  </a:endParaRPr>
                </a:p>
              </p:txBody>
            </p:sp>
          </p:grpSp>
          <p:sp>
            <p:nvSpPr>
              <p:cNvPr id="54" name="文本框 53">
                <a:extLst>
                  <a:ext uri="{FF2B5EF4-FFF2-40B4-BE49-F238E27FC236}">
                    <a16:creationId xmlns:a16="http://schemas.microsoft.com/office/drawing/2014/main" id="{707EC264-D4F1-4E34-9B11-36B061ACBF5F}"/>
                  </a:ext>
                </a:extLst>
              </p:cNvPr>
              <p:cNvSpPr txBox="1"/>
              <p:nvPr/>
            </p:nvSpPr>
            <p:spPr>
              <a:xfrm>
                <a:off x="7439034" y="5863244"/>
                <a:ext cx="1502644" cy="287105"/>
              </a:xfrm>
              <a:prstGeom prst="rect">
                <a:avLst/>
              </a:prstGeom>
              <a:noFill/>
            </p:spPr>
            <p:txBody>
              <a:bodyPr wrap="square" rtlCol="0">
                <a:noAutofit/>
              </a:bodyPr>
              <a:lstStyle/>
              <a:p>
                <a:r>
                  <a:rPr lang="en-US" altLang="zh-CN" sz="750" b="1" dirty="0">
                    <a:latin typeface="TP-Link Aktiv" panose="020B0504020202020204" pitchFamily="34" charset="0"/>
                    <a:ea typeface="TP-Link Aktiv" panose="020B0504020202020204" pitchFamily="34" charset="0"/>
                    <a:cs typeface="TP-Link Aktiv" panose="020B0504020202020204" pitchFamily="34" charset="0"/>
                  </a:rPr>
                  <a:t>RD </a:t>
                </a:r>
                <a:r>
                  <a:rPr lang="ru-RU" altLang="zh-CN" sz="750" b="1" dirty="0">
                    <a:latin typeface="TP-Link Aktiv" panose="020B0504020202020204" pitchFamily="34" charset="0"/>
                    <a:ea typeface="TP-Link Aktiv" panose="020B0504020202020204" pitchFamily="34" charset="0"/>
                    <a:cs typeface="TP-Link Aktiv" panose="020B0504020202020204" pitchFamily="34" charset="0"/>
                  </a:rPr>
                  <a:t>Департамент</a:t>
                </a:r>
                <a:endParaRPr lang="zh-CN" altLang="en-US" sz="750" b="1" dirty="0">
                  <a:latin typeface="TP-Link Aktiv" panose="020B0504020202020204" pitchFamily="34" charset="0"/>
                  <a:ea typeface="宋体" panose="02010600030101010101" pitchFamily="2" charset="-122"/>
                  <a:cs typeface="TP-Link Aktiv" panose="020B0504020202020204" pitchFamily="34" charset="0"/>
                </a:endParaRPr>
              </a:p>
            </p:txBody>
          </p:sp>
          <p:sp>
            <p:nvSpPr>
              <p:cNvPr id="55" name="文本框 54">
                <a:extLst>
                  <a:ext uri="{FF2B5EF4-FFF2-40B4-BE49-F238E27FC236}">
                    <a16:creationId xmlns:a16="http://schemas.microsoft.com/office/drawing/2014/main" id="{328FA689-AE80-4FD6-ADCA-697C5A17D7B7}"/>
                  </a:ext>
                </a:extLst>
              </p:cNvPr>
              <p:cNvSpPr txBox="1"/>
              <p:nvPr/>
            </p:nvSpPr>
            <p:spPr>
              <a:xfrm>
                <a:off x="6850323" y="6183211"/>
                <a:ext cx="1827505" cy="287105"/>
              </a:xfrm>
              <a:prstGeom prst="rect">
                <a:avLst/>
              </a:prstGeom>
              <a:noFill/>
            </p:spPr>
            <p:txBody>
              <a:bodyPr wrap="square" rtlCol="0">
                <a:noAutofit/>
              </a:bodyPr>
              <a:lstStyle/>
              <a:p>
                <a:pPr algn="ctr"/>
                <a:r>
                  <a:rPr lang="en-US" altLang="zh-CN" sz="675" dirty="0">
                    <a:solidFill>
                      <a:srgbClr val="005366"/>
                    </a:solidFill>
                    <a:latin typeface="TP-Link Aktiv" panose="020B0504020202020204" pitchFamily="34" charset="0"/>
                    <a:ea typeface="TP-Link Aktiv" panose="020B0504020202020204" pitchFamily="34" charset="0"/>
                    <a:cs typeface="TP-Link Aktiv" panose="020B0504020202020204" pitchFamily="34" charset="0"/>
                  </a:rPr>
                  <a:t>VLAN100 192.168.100.0/24</a:t>
                </a:r>
                <a:endParaRPr lang="zh-CN" altLang="en-US" sz="675" dirty="0">
                  <a:solidFill>
                    <a:srgbClr val="005366"/>
                  </a:solidFill>
                  <a:latin typeface="TP-Link Aktiv" panose="020B0504020202020204" pitchFamily="34" charset="0"/>
                  <a:ea typeface="宋体" panose="02010600030101010101" pitchFamily="2" charset="-122"/>
                  <a:cs typeface="TP-Link Aktiv" panose="020B0504020202020204" pitchFamily="34" charset="0"/>
                </a:endParaRPr>
              </a:p>
            </p:txBody>
          </p:sp>
        </p:grpSp>
        <p:cxnSp>
          <p:nvCxnSpPr>
            <p:cNvPr id="57" name="直接连接符 56">
              <a:extLst>
                <a:ext uri="{FF2B5EF4-FFF2-40B4-BE49-F238E27FC236}">
                  <a16:creationId xmlns:a16="http://schemas.microsoft.com/office/drawing/2014/main" id="{12ECAC27-6815-4B99-A91A-3D896159C59C}"/>
                </a:ext>
              </a:extLst>
            </p:cNvPr>
            <p:cNvCxnSpPr>
              <a:cxnSpLocks/>
            </p:cNvCxnSpPr>
            <p:nvPr/>
          </p:nvCxnSpPr>
          <p:spPr>
            <a:xfrm>
              <a:off x="8311971" y="2911151"/>
              <a:ext cx="458323" cy="0"/>
            </a:xfrm>
            <a:prstGeom prst="line">
              <a:avLst/>
            </a:prstGeom>
            <a:ln w="19050">
              <a:solidFill>
                <a:srgbClr val="005366"/>
              </a:solidFill>
            </a:ln>
          </p:spPr>
          <p:style>
            <a:lnRef idx="1">
              <a:schemeClr val="accent1"/>
            </a:lnRef>
            <a:fillRef idx="0">
              <a:schemeClr val="accent1"/>
            </a:fillRef>
            <a:effectRef idx="0">
              <a:schemeClr val="accent1"/>
            </a:effectRef>
            <a:fontRef idx="minor">
              <a:schemeClr val="tx1"/>
            </a:fontRef>
          </p:style>
        </p:cxnSp>
        <p:cxnSp>
          <p:nvCxnSpPr>
            <p:cNvPr id="66" name="直接连接符 65">
              <a:extLst>
                <a:ext uri="{FF2B5EF4-FFF2-40B4-BE49-F238E27FC236}">
                  <a16:creationId xmlns:a16="http://schemas.microsoft.com/office/drawing/2014/main" id="{DE8F79D9-15D0-4F23-8927-DA6E67F904FA}"/>
                </a:ext>
              </a:extLst>
            </p:cNvPr>
            <p:cNvCxnSpPr>
              <a:cxnSpLocks/>
            </p:cNvCxnSpPr>
            <p:nvPr/>
          </p:nvCxnSpPr>
          <p:spPr>
            <a:xfrm>
              <a:off x="10409288" y="3768397"/>
              <a:ext cx="458323"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a16="http://schemas.microsoft.com/office/drawing/2014/main" id="{3FC471E3-0C1B-4CA0-B17F-29A44AFDFB3A}"/>
                </a:ext>
              </a:extLst>
            </p:cNvPr>
            <p:cNvCxnSpPr>
              <a:cxnSpLocks/>
            </p:cNvCxnSpPr>
            <p:nvPr/>
          </p:nvCxnSpPr>
          <p:spPr>
            <a:xfrm>
              <a:off x="10409288" y="3816046"/>
              <a:ext cx="458323"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8" name="文本框 67">
              <a:extLst>
                <a:ext uri="{FF2B5EF4-FFF2-40B4-BE49-F238E27FC236}">
                  <a16:creationId xmlns:a16="http://schemas.microsoft.com/office/drawing/2014/main" id="{6E184B9B-3616-4437-AF5B-1645A290A4E7}"/>
                </a:ext>
              </a:extLst>
            </p:cNvPr>
            <p:cNvSpPr txBox="1"/>
            <p:nvPr/>
          </p:nvSpPr>
          <p:spPr>
            <a:xfrm>
              <a:off x="9528610" y="4576248"/>
              <a:ext cx="1067728" cy="287105"/>
            </a:xfrm>
            <a:prstGeom prst="rect">
              <a:avLst/>
            </a:prstGeom>
            <a:noFill/>
          </p:spPr>
          <p:txBody>
            <a:bodyPr wrap="square" rtlCol="0">
              <a:noAutofit/>
            </a:bodyPr>
            <a:lstStyle/>
            <a:p>
              <a:r>
                <a:rPr lang="en-US" altLang="zh-CN" sz="750" b="1" dirty="0">
                  <a:latin typeface="TP-Link Aktiv" panose="020B0504020202020204" pitchFamily="34" charset="0"/>
                  <a:ea typeface="TP-Link Aktiv" panose="020B0504020202020204" pitchFamily="34" charset="0"/>
                  <a:cs typeface="TP-Link Aktiv" panose="020B0504020202020204" pitchFamily="34" charset="0"/>
                </a:rPr>
                <a:t>Omada AP</a:t>
              </a:r>
              <a:endParaRPr lang="zh-CN" altLang="en-US" sz="750" b="1" dirty="0">
                <a:latin typeface="TP-Link Aktiv" panose="020B0504020202020204" pitchFamily="34" charset="0"/>
                <a:ea typeface="宋体" panose="02010600030101010101" pitchFamily="2" charset="-122"/>
                <a:cs typeface="TP-Link Aktiv" panose="020B0504020202020204" pitchFamily="34" charset="0"/>
              </a:endParaRPr>
            </a:p>
          </p:txBody>
        </p:sp>
        <p:sp>
          <p:nvSpPr>
            <p:cNvPr id="69" name="文本框 68">
              <a:extLst>
                <a:ext uri="{FF2B5EF4-FFF2-40B4-BE49-F238E27FC236}">
                  <a16:creationId xmlns:a16="http://schemas.microsoft.com/office/drawing/2014/main" id="{C242809A-4161-428E-9970-50F80EA2EB13}"/>
                </a:ext>
              </a:extLst>
            </p:cNvPr>
            <p:cNvSpPr txBox="1"/>
            <p:nvPr/>
          </p:nvSpPr>
          <p:spPr>
            <a:xfrm>
              <a:off x="9410120" y="3337780"/>
              <a:ext cx="1827504" cy="311876"/>
            </a:xfrm>
            <a:prstGeom prst="rect">
              <a:avLst/>
            </a:prstGeom>
            <a:noFill/>
          </p:spPr>
          <p:txBody>
            <a:bodyPr wrap="square" rtlCol="0">
              <a:noAutofit/>
            </a:bodyPr>
            <a:lstStyle/>
            <a:p>
              <a:r>
                <a:rPr lang="en-US" altLang="zh-CN" sz="750" b="1" dirty="0" err="1">
                  <a:latin typeface="TP-Link Aktiv" panose="020B0504020202020204" pitchFamily="34" charset="0"/>
                  <a:ea typeface="TP-Link Aktiv" panose="020B0504020202020204" pitchFamily="34" charset="0"/>
                  <a:cs typeface="TP-Link Aktiv" panose="020B0504020202020204" pitchFamily="34" charset="0"/>
                </a:rPr>
                <a:t>JetStream</a:t>
              </a:r>
              <a:r>
                <a:rPr lang="en-US" altLang="zh-CN" sz="750" b="1" dirty="0">
                  <a:latin typeface="TP-Link Aktiv" panose="020B0504020202020204" pitchFamily="34" charset="0"/>
                  <a:ea typeface="TP-Link Aktiv" panose="020B0504020202020204" pitchFamily="34" charset="0"/>
                  <a:cs typeface="TP-Link Aktiv" panose="020B0504020202020204" pitchFamily="34" charset="0"/>
                </a:rPr>
                <a:t> </a:t>
              </a:r>
              <a:r>
                <a:rPr lang="ru-RU" altLang="zh-CN" sz="750" b="1" dirty="0">
                  <a:latin typeface="TP-Link Aktiv" panose="020B0504020202020204" pitchFamily="34" charset="0"/>
                  <a:ea typeface="TP-Link Aktiv" panose="020B0504020202020204" pitchFamily="34" charset="0"/>
                  <a:cs typeface="TP-Link Aktiv" panose="020B0504020202020204" pitchFamily="34" charset="0"/>
                </a:rPr>
                <a:t>Коммутатор</a:t>
              </a:r>
              <a:endParaRPr lang="zh-CN" altLang="en-US" sz="750" b="1" dirty="0">
                <a:latin typeface="TP-Link Aktiv" panose="020B0504020202020204" pitchFamily="34" charset="0"/>
                <a:ea typeface="宋体" panose="02010600030101010101" pitchFamily="2" charset="-122"/>
                <a:cs typeface="TP-Link Aktiv" panose="020B0504020202020204" pitchFamily="34" charset="0"/>
              </a:endParaRPr>
            </a:p>
          </p:txBody>
        </p:sp>
        <p:sp>
          <p:nvSpPr>
            <p:cNvPr id="70" name="文本框 69">
              <a:extLst>
                <a:ext uri="{FF2B5EF4-FFF2-40B4-BE49-F238E27FC236}">
                  <a16:creationId xmlns:a16="http://schemas.microsoft.com/office/drawing/2014/main" id="{F8409D69-1AF5-4AFD-AD28-8ED3EE2374B7}"/>
                </a:ext>
              </a:extLst>
            </p:cNvPr>
            <p:cNvSpPr txBox="1"/>
            <p:nvPr/>
          </p:nvSpPr>
          <p:spPr>
            <a:xfrm>
              <a:off x="9275866" y="3969802"/>
              <a:ext cx="804328" cy="287105"/>
            </a:xfrm>
            <a:prstGeom prst="rect">
              <a:avLst/>
            </a:prstGeom>
            <a:noFill/>
          </p:spPr>
          <p:txBody>
            <a:bodyPr wrap="square" rtlCol="0">
              <a:noAutofit/>
            </a:bodyPr>
            <a:lstStyle/>
            <a:p>
              <a:r>
                <a:rPr lang="en-US" altLang="zh-CN" sz="675" dirty="0">
                  <a:latin typeface="TP-Link Aktiv" panose="020B0504020202020204" pitchFamily="34" charset="0"/>
                  <a:ea typeface="TP-Link Aktiv" panose="020B0504020202020204" pitchFamily="34" charset="0"/>
                  <a:cs typeface="TP-Link Aktiv" panose="020B0504020202020204" pitchFamily="34" charset="0"/>
                </a:rPr>
                <a:t>Port 3</a:t>
              </a:r>
              <a:endParaRPr lang="zh-CN" altLang="en-US" sz="675" dirty="0">
                <a:latin typeface="TP-Link Aktiv" panose="020B0504020202020204" pitchFamily="34" charset="0"/>
                <a:ea typeface="宋体" panose="02010600030101010101" pitchFamily="2" charset="-122"/>
                <a:cs typeface="TP-Link Aktiv" panose="020B0504020202020204" pitchFamily="34" charset="0"/>
              </a:endParaRPr>
            </a:p>
          </p:txBody>
        </p:sp>
        <p:sp>
          <p:nvSpPr>
            <p:cNvPr id="71" name="文本框 70">
              <a:extLst>
                <a:ext uri="{FF2B5EF4-FFF2-40B4-BE49-F238E27FC236}">
                  <a16:creationId xmlns:a16="http://schemas.microsoft.com/office/drawing/2014/main" id="{0E6F8EB7-F3AA-49B5-BC88-0ACC92F64D94}"/>
                </a:ext>
              </a:extLst>
            </p:cNvPr>
            <p:cNvSpPr txBox="1"/>
            <p:nvPr/>
          </p:nvSpPr>
          <p:spPr>
            <a:xfrm>
              <a:off x="6463054" y="4106192"/>
              <a:ext cx="1502644" cy="287105"/>
            </a:xfrm>
            <a:prstGeom prst="rect">
              <a:avLst/>
            </a:prstGeom>
            <a:noFill/>
          </p:spPr>
          <p:txBody>
            <a:bodyPr wrap="square" rtlCol="0">
              <a:noAutofit/>
            </a:bodyPr>
            <a:lstStyle/>
            <a:p>
              <a:pPr algn="ctr"/>
              <a:r>
                <a:rPr lang="en-US" altLang="zh-CN" sz="750" b="1" dirty="0">
                  <a:latin typeface="TP-Link Aktiv" panose="020B0504020202020204" pitchFamily="34" charset="0"/>
                  <a:ea typeface="宋体" panose="02010600030101010101" pitchFamily="2" charset="-122"/>
                  <a:cs typeface="TP-Link Aktiv" panose="020B0504020202020204" pitchFamily="34" charset="0"/>
                </a:rPr>
                <a:t>RD </a:t>
              </a:r>
              <a:r>
                <a:rPr lang="ru-RU" altLang="zh-CN" sz="750" b="1" dirty="0">
                  <a:latin typeface="TP-Link Aktiv" panose="020B0504020202020204" pitchFamily="34" charset="0"/>
                  <a:ea typeface="宋体" panose="02010600030101010101" pitchFamily="2" charset="-122"/>
                  <a:cs typeface="TP-Link Aktiv" panose="020B0504020202020204" pitchFamily="34" charset="0"/>
                </a:rPr>
                <a:t>Сервер</a:t>
              </a:r>
              <a:endParaRPr lang="zh-CN" altLang="en-US" sz="750" b="1" dirty="0">
                <a:latin typeface="TP-Link Aktiv" panose="020B0504020202020204" pitchFamily="34" charset="0"/>
                <a:ea typeface="宋体" panose="02010600030101010101" pitchFamily="2" charset="-122"/>
                <a:cs typeface="TP-Link Aktiv" panose="020B0504020202020204" pitchFamily="34" charset="0"/>
              </a:endParaRPr>
            </a:p>
          </p:txBody>
        </p:sp>
        <p:sp>
          <p:nvSpPr>
            <p:cNvPr id="72" name="文本框 71">
              <a:extLst>
                <a:ext uri="{FF2B5EF4-FFF2-40B4-BE49-F238E27FC236}">
                  <a16:creationId xmlns:a16="http://schemas.microsoft.com/office/drawing/2014/main" id="{461249BC-E01D-463C-82BB-3BBB2880D8E0}"/>
                </a:ext>
              </a:extLst>
            </p:cNvPr>
            <p:cNvSpPr txBox="1"/>
            <p:nvPr/>
          </p:nvSpPr>
          <p:spPr>
            <a:xfrm>
              <a:off x="6300624" y="4320956"/>
              <a:ext cx="1827505" cy="287105"/>
            </a:xfrm>
            <a:prstGeom prst="rect">
              <a:avLst/>
            </a:prstGeom>
            <a:noFill/>
          </p:spPr>
          <p:txBody>
            <a:bodyPr wrap="square" rtlCol="0">
              <a:noAutofit/>
            </a:bodyPr>
            <a:lstStyle/>
            <a:p>
              <a:pPr algn="ctr"/>
              <a:r>
                <a:rPr lang="en-US" altLang="zh-CN" sz="675" dirty="0">
                  <a:solidFill>
                    <a:srgbClr val="005366"/>
                  </a:solidFill>
                  <a:latin typeface="TP-Link Aktiv" panose="020B0504020202020204" pitchFamily="34" charset="0"/>
                  <a:ea typeface="TP-Link Aktiv" panose="020B0504020202020204" pitchFamily="34" charset="0"/>
                  <a:cs typeface="TP-Link Aktiv" panose="020B0504020202020204" pitchFamily="34" charset="0"/>
                </a:rPr>
                <a:t>VLAN100 192.168.100.100/24</a:t>
              </a:r>
              <a:endParaRPr lang="zh-CN" altLang="en-US" sz="675" dirty="0">
                <a:solidFill>
                  <a:srgbClr val="005366"/>
                </a:solidFill>
                <a:latin typeface="TP-Link Aktiv" panose="020B0504020202020204" pitchFamily="34" charset="0"/>
                <a:ea typeface="宋体" panose="02010600030101010101" pitchFamily="2" charset="-122"/>
                <a:cs typeface="TP-Link Aktiv" panose="020B0504020202020204" pitchFamily="34" charset="0"/>
              </a:endParaRPr>
            </a:p>
          </p:txBody>
        </p:sp>
        <p:sp>
          <p:nvSpPr>
            <p:cNvPr id="73" name="文本框 72">
              <a:extLst>
                <a:ext uri="{FF2B5EF4-FFF2-40B4-BE49-F238E27FC236}">
                  <a16:creationId xmlns:a16="http://schemas.microsoft.com/office/drawing/2014/main" id="{C9E3B696-9861-4661-A839-EFA978EFA8A1}"/>
                </a:ext>
              </a:extLst>
            </p:cNvPr>
            <p:cNvSpPr txBox="1"/>
            <p:nvPr/>
          </p:nvSpPr>
          <p:spPr>
            <a:xfrm>
              <a:off x="10602579" y="4106192"/>
              <a:ext cx="1502644" cy="287105"/>
            </a:xfrm>
            <a:prstGeom prst="rect">
              <a:avLst/>
            </a:prstGeom>
            <a:noFill/>
          </p:spPr>
          <p:txBody>
            <a:bodyPr wrap="square" rtlCol="0">
              <a:noAutofit/>
            </a:bodyPr>
            <a:lstStyle/>
            <a:p>
              <a:pPr algn="ctr"/>
              <a:r>
                <a:rPr lang="en-US" altLang="zh-CN" sz="750" b="1" dirty="0">
                  <a:latin typeface="TP-Link Aktiv" panose="020B0504020202020204" pitchFamily="34" charset="0"/>
                  <a:ea typeface="宋体" panose="02010600030101010101" pitchFamily="2" charset="-122"/>
                  <a:cs typeface="TP-Link Aktiv" panose="020B0504020202020204" pitchFamily="34" charset="0"/>
                </a:rPr>
                <a:t>PE </a:t>
              </a:r>
              <a:r>
                <a:rPr lang="ru-RU" altLang="zh-CN" sz="750" b="1" dirty="0">
                  <a:latin typeface="TP-Link Aktiv" panose="020B0504020202020204" pitchFamily="34" charset="0"/>
                  <a:ea typeface="宋体" panose="02010600030101010101" pitchFamily="2" charset="-122"/>
                  <a:cs typeface="TP-Link Aktiv" panose="020B0504020202020204" pitchFamily="34" charset="0"/>
                </a:rPr>
                <a:t>Сервер</a:t>
              </a:r>
              <a:endParaRPr lang="zh-CN" altLang="en-US" sz="750" b="1" dirty="0">
                <a:latin typeface="TP-Link Aktiv" panose="020B0504020202020204" pitchFamily="34" charset="0"/>
                <a:ea typeface="宋体" panose="02010600030101010101" pitchFamily="2" charset="-122"/>
                <a:cs typeface="TP-Link Aktiv" panose="020B0504020202020204" pitchFamily="34" charset="0"/>
              </a:endParaRPr>
            </a:p>
          </p:txBody>
        </p:sp>
        <p:sp>
          <p:nvSpPr>
            <p:cNvPr id="74" name="文本框 73">
              <a:extLst>
                <a:ext uri="{FF2B5EF4-FFF2-40B4-BE49-F238E27FC236}">
                  <a16:creationId xmlns:a16="http://schemas.microsoft.com/office/drawing/2014/main" id="{3ECF06B8-4DA3-4480-8391-116D55BA6638}"/>
                </a:ext>
              </a:extLst>
            </p:cNvPr>
            <p:cNvSpPr txBox="1"/>
            <p:nvPr/>
          </p:nvSpPr>
          <p:spPr>
            <a:xfrm>
              <a:off x="10440149" y="4320956"/>
              <a:ext cx="1827505" cy="287105"/>
            </a:xfrm>
            <a:prstGeom prst="rect">
              <a:avLst/>
            </a:prstGeom>
            <a:noFill/>
          </p:spPr>
          <p:txBody>
            <a:bodyPr wrap="square" rtlCol="0">
              <a:noAutofit/>
            </a:bodyPr>
            <a:lstStyle/>
            <a:p>
              <a:pPr algn="ctr"/>
              <a:r>
                <a:rPr lang="en-US" altLang="zh-CN" sz="675" dirty="0">
                  <a:solidFill>
                    <a:schemeClr val="accent3"/>
                  </a:solidFill>
                  <a:latin typeface="TP-Link Aktiv" panose="020B0504020202020204" pitchFamily="34" charset="0"/>
                  <a:ea typeface="TP-Link Aktiv" panose="020B0504020202020204" pitchFamily="34" charset="0"/>
                  <a:cs typeface="TP-Link Aktiv" panose="020B0504020202020204" pitchFamily="34" charset="0"/>
                </a:rPr>
                <a:t>VLAN200 192.168.200.100/24</a:t>
              </a:r>
              <a:endParaRPr lang="zh-CN" altLang="en-US" sz="675" dirty="0">
                <a:solidFill>
                  <a:schemeClr val="accent3"/>
                </a:solidFill>
                <a:latin typeface="TP-Link Aktiv" panose="020B0504020202020204" pitchFamily="34" charset="0"/>
                <a:ea typeface="宋体" panose="02010600030101010101" pitchFamily="2" charset="-122"/>
                <a:cs typeface="TP-Link Aktiv" panose="020B0504020202020204" pitchFamily="34" charset="0"/>
              </a:endParaRPr>
            </a:p>
          </p:txBody>
        </p:sp>
        <p:sp>
          <p:nvSpPr>
            <p:cNvPr id="75" name="文本框 74">
              <a:extLst>
                <a:ext uri="{FF2B5EF4-FFF2-40B4-BE49-F238E27FC236}">
                  <a16:creationId xmlns:a16="http://schemas.microsoft.com/office/drawing/2014/main" id="{6960A299-3031-46B7-A64D-110B070069C1}"/>
                </a:ext>
              </a:extLst>
            </p:cNvPr>
            <p:cNvSpPr txBox="1"/>
            <p:nvPr/>
          </p:nvSpPr>
          <p:spPr>
            <a:xfrm>
              <a:off x="9410119" y="3015943"/>
              <a:ext cx="1827505" cy="287105"/>
            </a:xfrm>
            <a:prstGeom prst="rect">
              <a:avLst/>
            </a:prstGeom>
            <a:noFill/>
          </p:spPr>
          <p:txBody>
            <a:bodyPr wrap="square" rtlCol="0">
              <a:noAutofit/>
            </a:bodyPr>
            <a:lstStyle/>
            <a:p>
              <a:r>
                <a:rPr lang="en-US" altLang="zh-CN" sz="675" dirty="0">
                  <a:solidFill>
                    <a:srgbClr val="005366"/>
                  </a:solidFill>
                  <a:latin typeface="TP-Link Aktiv" panose="020B0504020202020204" pitchFamily="34" charset="0"/>
                  <a:ea typeface="TP-Link Aktiv" panose="020B0504020202020204" pitchFamily="34" charset="0"/>
                  <a:cs typeface="TP-Link Aktiv" panose="020B0504020202020204" pitchFamily="34" charset="0"/>
                </a:rPr>
                <a:t>192.168.0.1/24</a:t>
              </a:r>
              <a:endParaRPr lang="zh-CN" altLang="en-US" sz="675" dirty="0">
                <a:solidFill>
                  <a:srgbClr val="005366"/>
                </a:solidFill>
                <a:latin typeface="TP-Link Aktiv" panose="020B0504020202020204" pitchFamily="34" charset="0"/>
                <a:ea typeface="宋体" panose="02010600030101010101" pitchFamily="2" charset="-122"/>
                <a:cs typeface="TP-Link Aktiv" panose="020B0504020202020204" pitchFamily="34" charset="0"/>
              </a:endParaRPr>
            </a:p>
          </p:txBody>
        </p:sp>
        <p:sp>
          <p:nvSpPr>
            <p:cNvPr id="79" name="文本框 78">
              <a:extLst>
                <a:ext uri="{FF2B5EF4-FFF2-40B4-BE49-F238E27FC236}">
                  <a16:creationId xmlns:a16="http://schemas.microsoft.com/office/drawing/2014/main" id="{E6443893-74FB-49B1-BB9B-10812D767F3B}"/>
                </a:ext>
              </a:extLst>
            </p:cNvPr>
            <p:cNvSpPr txBox="1"/>
            <p:nvPr/>
          </p:nvSpPr>
          <p:spPr>
            <a:xfrm>
              <a:off x="6868169" y="3088522"/>
              <a:ext cx="1813461" cy="287105"/>
            </a:xfrm>
            <a:prstGeom prst="rect">
              <a:avLst/>
            </a:prstGeom>
            <a:noFill/>
          </p:spPr>
          <p:txBody>
            <a:bodyPr wrap="square" rtlCol="0">
              <a:noAutofit/>
            </a:bodyPr>
            <a:lstStyle/>
            <a:p>
              <a:pPr algn="ctr"/>
              <a:r>
                <a:rPr lang="en-US" altLang="zh-CN" sz="750" b="1" dirty="0">
                  <a:latin typeface="TP-Link Aktiv" panose="020B0504020202020204" pitchFamily="34" charset="0"/>
                  <a:ea typeface="宋体" panose="02010600030101010101" pitchFamily="2" charset="-122"/>
                  <a:cs typeface="TP-Link Aktiv" panose="020B0504020202020204" pitchFamily="34" charset="0"/>
                </a:rPr>
                <a:t>Omada SDN </a:t>
              </a:r>
              <a:r>
                <a:rPr lang="ru-RU" altLang="zh-CN" sz="750" b="1" dirty="0">
                  <a:latin typeface="TP-Link Aktiv" panose="020B0504020202020204" pitchFamily="34" charset="0"/>
                  <a:ea typeface="宋体" panose="02010600030101010101" pitchFamily="2" charset="-122"/>
                  <a:cs typeface="TP-Link Aktiv" panose="020B0504020202020204" pitchFamily="34" charset="0"/>
                </a:rPr>
                <a:t>Контроллер</a:t>
              </a:r>
              <a:endParaRPr lang="zh-CN" altLang="en-US" sz="750" b="1" dirty="0">
                <a:latin typeface="TP-Link Aktiv" panose="020B0504020202020204" pitchFamily="34" charset="0"/>
                <a:ea typeface="宋体" panose="02010600030101010101" pitchFamily="2" charset="-122"/>
                <a:cs typeface="TP-Link Aktiv" panose="020B0504020202020204" pitchFamily="34" charset="0"/>
              </a:endParaRPr>
            </a:p>
          </p:txBody>
        </p:sp>
        <p:sp>
          <p:nvSpPr>
            <p:cNvPr id="80" name="文本框 79">
              <a:extLst>
                <a:ext uri="{FF2B5EF4-FFF2-40B4-BE49-F238E27FC236}">
                  <a16:creationId xmlns:a16="http://schemas.microsoft.com/office/drawing/2014/main" id="{E6A9C226-7C61-43BB-8713-72CCA0A203E3}"/>
                </a:ext>
              </a:extLst>
            </p:cNvPr>
            <p:cNvSpPr txBox="1"/>
            <p:nvPr/>
          </p:nvSpPr>
          <p:spPr>
            <a:xfrm>
              <a:off x="6861147" y="3265186"/>
              <a:ext cx="1827505" cy="287105"/>
            </a:xfrm>
            <a:prstGeom prst="rect">
              <a:avLst/>
            </a:prstGeom>
            <a:noFill/>
          </p:spPr>
          <p:txBody>
            <a:bodyPr wrap="square" rtlCol="0">
              <a:noAutofit/>
            </a:bodyPr>
            <a:lstStyle/>
            <a:p>
              <a:pPr algn="ctr"/>
              <a:r>
                <a:rPr lang="en-US" altLang="zh-CN" sz="675" dirty="0">
                  <a:solidFill>
                    <a:srgbClr val="005366"/>
                  </a:solidFill>
                  <a:latin typeface="TP-Link Aktiv" panose="020B0504020202020204" pitchFamily="34" charset="0"/>
                  <a:ea typeface="TP-Link Aktiv" panose="020B0504020202020204" pitchFamily="34" charset="0"/>
                  <a:cs typeface="TP-Link Aktiv" panose="020B0504020202020204" pitchFamily="34" charset="0"/>
                </a:rPr>
                <a:t>192.168.0.100/24</a:t>
              </a:r>
              <a:endParaRPr lang="zh-CN" altLang="en-US" sz="675" dirty="0">
                <a:solidFill>
                  <a:srgbClr val="005366"/>
                </a:solidFill>
                <a:latin typeface="TP-Link Aktiv" panose="020B0504020202020204" pitchFamily="34" charset="0"/>
                <a:ea typeface="宋体" panose="02010600030101010101" pitchFamily="2" charset="-122"/>
                <a:cs typeface="TP-Link Aktiv" panose="020B0504020202020204" pitchFamily="34" charset="0"/>
              </a:endParaRPr>
            </a:p>
          </p:txBody>
        </p:sp>
        <p:sp>
          <p:nvSpPr>
            <p:cNvPr id="81" name="文本框 80">
              <a:extLst>
                <a:ext uri="{FF2B5EF4-FFF2-40B4-BE49-F238E27FC236}">
                  <a16:creationId xmlns:a16="http://schemas.microsoft.com/office/drawing/2014/main" id="{163333CC-11EF-46A1-A053-42E91A880A96}"/>
                </a:ext>
              </a:extLst>
            </p:cNvPr>
            <p:cNvSpPr txBox="1"/>
            <p:nvPr/>
          </p:nvSpPr>
          <p:spPr>
            <a:xfrm>
              <a:off x="9570721" y="2776404"/>
              <a:ext cx="1067728" cy="287105"/>
            </a:xfrm>
            <a:prstGeom prst="rect">
              <a:avLst/>
            </a:prstGeom>
            <a:noFill/>
          </p:spPr>
          <p:txBody>
            <a:bodyPr wrap="square" rtlCol="0">
              <a:noAutofit/>
            </a:bodyPr>
            <a:lstStyle/>
            <a:p>
              <a:r>
                <a:rPr lang="ru-RU" altLang="zh-CN" sz="750" b="1" dirty="0">
                  <a:latin typeface="TP-Link Aktiv" panose="020B0504020202020204" pitchFamily="34" charset="0"/>
                  <a:ea typeface="宋体" panose="02010600030101010101" pitchFamily="2" charset="-122"/>
                  <a:cs typeface="TP-Link Aktiv" panose="020B0504020202020204" pitchFamily="34" charset="0"/>
                </a:rPr>
                <a:t>Шлюз</a:t>
              </a:r>
              <a:endParaRPr lang="zh-CN" altLang="en-US" sz="750" b="1" dirty="0">
                <a:latin typeface="TP-Link Aktiv" panose="020B0504020202020204" pitchFamily="34" charset="0"/>
                <a:ea typeface="宋体" panose="02010600030101010101" pitchFamily="2" charset="-122"/>
                <a:cs typeface="TP-Link Aktiv" panose="020B0504020202020204" pitchFamily="34" charset="0"/>
              </a:endParaRPr>
            </a:p>
          </p:txBody>
        </p:sp>
        <p:sp>
          <p:nvSpPr>
            <p:cNvPr id="82" name="文本框 81">
              <a:extLst>
                <a:ext uri="{FF2B5EF4-FFF2-40B4-BE49-F238E27FC236}">
                  <a16:creationId xmlns:a16="http://schemas.microsoft.com/office/drawing/2014/main" id="{B25E00CD-A2A8-4A8F-B8EC-8FAEEC7A6597}"/>
                </a:ext>
              </a:extLst>
            </p:cNvPr>
            <p:cNvSpPr txBox="1"/>
            <p:nvPr/>
          </p:nvSpPr>
          <p:spPr>
            <a:xfrm>
              <a:off x="10263874" y="3568722"/>
              <a:ext cx="804328" cy="287105"/>
            </a:xfrm>
            <a:prstGeom prst="rect">
              <a:avLst/>
            </a:prstGeom>
            <a:noFill/>
          </p:spPr>
          <p:txBody>
            <a:bodyPr wrap="square" rtlCol="0">
              <a:noAutofit/>
            </a:bodyPr>
            <a:lstStyle/>
            <a:p>
              <a:r>
                <a:rPr lang="en-US" altLang="zh-CN" sz="675" dirty="0">
                  <a:latin typeface="TP-Link Aktiv" panose="020B0504020202020204" pitchFamily="34" charset="0"/>
                  <a:ea typeface="TP-Link Aktiv" panose="020B0504020202020204" pitchFamily="34" charset="0"/>
                  <a:cs typeface="TP-Link Aktiv" panose="020B0504020202020204" pitchFamily="34" charset="0"/>
                </a:rPr>
                <a:t>Port 8</a:t>
              </a:r>
              <a:endParaRPr lang="zh-CN" altLang="en-US" sz="675" dirty="0">
                <a:latin typeface="TP-Link Aktiv" panose="020B0504020202020204" pitchFamily="34" charset="0"/>
                <a:ea typeface="宋体" panose="02010600030101010101" pitchFamily="2" charset="-122"/>
                <a:cs typeface="TP-Link Aktiv" panose="020B0504020202020204" pitchFamily="34" charset="0"/>
              </a:endParaRPr>
            </a:p>
          </p:txBody>
        </p:sp>
        <p:sp>
          <p:nvSpPr>
            <p:cNvPr id="83" name="文本框 82">
              <a:extLst>
                <a:ext uri="{FF2B5EF4-FFF2-40B4-BE49-F238E27FC236}">
                  <a16:creationId xmlns:a16="http://schemas.microsoft.com/office/drawing/2014/main" id="{51477748-3B19-4499-A0D9-A863D5ABA762}"/>
                </a:ext>
              </a:extLst>
            </p:cNvPr>
            <p:cNvSpPr txBox="1"/>
            <p:nvPr/>
          </p:nvSpPr>
          <p:spPr>
            <a:xfrm>
              <a:off x="7426018" y="3568722"/>
              <a:ext cx="804328" cy="287105"/>
            </a:xfrm>
            <a:prstGeom prst="rect">
              <a:avLst/>
            </a:prstGeom>
            <a:noFill/>
          </p:spPr>
          <p:txBody>
            <a:bodyPr wrap="square" rtlCol="0">
              <a:noAutofit/>
            </a:bodyPr>
            <a:lstStyle/>
            <a:p>
              <a:pPr algn="r"/>
              <a:r>
                <a:rPr lang="en-US" altLang="zh-CN" sz="675" dirty="0">
                  <a:latin typeface="TP-Link Aktiv" panose="020B0504020202020204" pitchFamily="34" charset="0"/>
                  <a:ea typeface="TP-Link Aktiv" panose="020B0504020202020204" pitchFamily="34" charset="0"/>
                  <a:cs typeface="TP-Link Aktiv" panose="020B0504020202020204" pitchFamily="34" charset="0"/>
                </a:rPr>
                <a:t>Port 7</a:t>
              </a:r>
              <a:endParaRPr lang="zh-CN" altLang="en-US" sz="675" dirty="0">
                <a:latin typeface="TP-Link Aktiv" panose="020B0504020202020204" pitchFamily="34" charset="0"/>
                <a:ea typeface="宋体" panose="02010600030101010101" pitchFamily="2" charset="-122"/>
                <a:cs typeface="TP-Link Aktiv" panose="020B0504020202020204" pitchFamily="34" charset="0"/>
              </a:endParaRPr>
            </a:p>
          </p:txBody>
        </p:sp>
        <p:cxnSp>
          <p:nvCxnSpPr>
            <p:cNvPr id="84" name="直接连接符 83">
              <a:extLst>
                <a:ext uri="{FF2B5EF4-FFF2-40B4-BE49-F238E27FC236}">
                  <a16:creationId xmlns:a16="http://schemas.microsoft.com/office/drawing/2014/main" id="{31579AE7-C34A-4D47-BD09-779590320136}"/>
                </a:ext>
              </a:extLst>
            </p:cNvPr>
            <p:cNvCxnSpPr>
              <a:cxnSpLocks/>
            </p:cNvCxnSpPr>
            <p:nvPr/>
          </p:nvCxnSpPr>
          <p:spPr>
            <a:xfrm>
              <a:off x="8908504" y="5761832"/>
              <a:ext cx="769526" cy="0"/>
            </a:xfrm>
            <a:prstGeom prst="line">
              <a:avLst/>
            </a:prstGeom>
            <a:ln w="19050">
              <a:solidFill>
                <a:srgbClr val="005366"/>
              </a:solidFill>
            </a:ln>
          </p:spPr>
          <p:style>
            <a:lnRef idx="1">
              <a:schemeClr val="accent1"/>
            </a:lnRef>
            <a:fillRef idx="0">
              <a:schemeClr val="accent1"/>
            </a:fillRef>
            <a:effectRef idx="0">
              <a:schemeClr val="accent1"/>
            </a:effectRef>
            <a:fontRef idx="minor">
              <a:schemeClr val="tx1"/>
            </a:fontRef>
          </p:style>
        </p:cxnSp>
        <p:sp>
          <p:nvSpPr>
            <p:cNvPr id="85" name="乘号 84">
              <a:extLst>
                <a:ext uri="{FF2B5EF4-FFF2-40B4-BE49-F238E27FC236}">
                  <a16:creationId xmlns:a16="http://schemas.microsoft.com/office/drawing/2014/main" id="{F9ECE552-C17D-4F6A-BC30-665328959588}"/>
                </a:ext>
              </a:extLst>
            </p:cNvPr>
            <p:cNvSpPr/>
            <p:nvPr/>
          </p:nvSpPr>
          <p:spPr>
            <a:xfrm>
              <a:off x="8994501" y="5517611"/>
              <a:ext cx="562730" cy="562730"/>
            </a:xfrm>
            <a:prstGeom prst="mathMultiply">
              <a:avLst>
                <a:gd name="adj1" fmla="val 303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88" name="直接连接符 87">
              <a:extLst>
                <a:ext uri="{FF2B5EF4-FFF2-40B4-BE49-F238E27FC236}">
                  <a16:creationId xmlns:a16="http://schemas.microsoft.com/office/drawing/2014/main" id="{B1304757-651A-43EB-95BF-7CF6623F17E5}"/>
                </a:ext>
              </a:extLst>
            </p:cNvPr>
            <p:cNvCxnSpPr>
              <a:cxnSpLocks/>
            </p:cNvCxnSpPr>
            <p:nvPr/>
          </p:nvCxnSpPr>
          <p:spPr>
            <a:xfrm>
              <a:off x="8908504" y="5825962"/>
              <a:ext cx="769526" cy="0"/>
            </a:xfrm>
            <a:prstGeom prst="line">
              <a:avLst/>
            </a:prstGeom>
            <a:ln w="19050">
              <a:solidFill>
                <a:srgbClr val="005366"/>
              </a:solidFill>
            </a:ln>
          </p:spPr>
          <p:style>
            <a:lnRef idx="1">
              <a:schemeClr val="accent1"/>
            </a:lnRef>
            <a:fillRef idx="0">
              <a:schemeClr val="accent1"/>
            </a:fillRef>
            <a:effectRef idx="0">
              <a:schemeClr val="accent1"/>
            </a:effectRef>
            <a:fontRef idx="minor">
              <a:schemeClr val="tx1"/>
            </a:fontRef>
          </p:style>
        </p:cxnSp>
      </p:grpSp>
      <p:pic>
        <p:nvPicPr>
          <p:cNvPr id="90" name="图片 89">
            <a:extLst>
              <a:ext uri="{FF2B5EF4-FFF2-40B4-BE49-F238E27FC236}">
                <a16:creationId xmlns:a16="http://schemas.microsoft.com/office/drawing/2014/main" id="{B2A0767D-AED9-4140-9A1E-833E09FB6F4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59642" y="1534569"/>
            <a:ext cx="1553384" cy="2377259"/>
          </a:xfrm>
          <a:prstGeom prst="rect">
            <a:avLst/>
          </a:prstGeom>
        </p:spPr>
      </p:pic>
      <p:pic>
        <p:nvPicPr>
          <p:cNvPr id="91" name="图片 90">
            <a:extLst>
              <a:ext uri="{FF2B5EF4-FFF2-40B4-BE49-F238E27FC236}">
                <a16:creationId xmlns:a16="http://schemas.microsoft.com/office/drawing/2014/main" id="{FBCD9368-5ADE-4678-B7CC-FABE98F3664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416741" y="1530907"/>
            <a:ext cx="1380185" cy="1885274"/>
          </a:xfrm>
          <a:prstGeom prst="rect">
            <a:avLst/>
          </a:prstGeom>
        </p:spPr>
      </p:pic>
    </p:spTree>
    <p:extLst>
      <p:ext uri="{BB962C8B-B14F-4D97-AF65-F5344CB8AC3E}">
        <p14:creationId xmlns:p14="http://schemas.microsoft.com/office/powerpoint/2010/main" val="13660180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graphicFrame>
        <p:nvGraphicFramePr>
          <p:cNvPr id="234" name="Google Shape;234;p7"/>
          <p:cNvGraphicFramePr/>
          <p:nvPr>
            <p:extLst>
              <p:ext uri="{D42A27DB-BD31-4B8C-83A1-F6EECF244321}">
                <p14:modId xmlns:p14="http://schemas.microsoft.com/office/powerpoint/2010/main" val="2777706576"/>
              </p:ext>
            </p:extLst>
          </p:nvPr>
        </p:nvGraphicFramePr>
        <p:xfrm>
          <a:off x="1407392" y="1072150"/>
          <a:ext cx="6600199" cy="3271979"/>
        </p:xfrm>
        <a:graphic>
          <a:graphicData uri="http://schemas.openxmlformats.org/drawingml/2006/table">
            <a:tbl>
              <a:tblPr bandRow="1">
                <a:noFill/>
              </a:tblPr>
              <a:tblGrid>
                <a:gridCol w="660020">
                  <a:extLst>
                    <a:ext uri="{9D8B030D-6E8A-4147-A177-3AD203B41FA5}">
                      <a16:colId xmlns:a16="http://schemas.microsoft.com/office/drawing/2014/main" val="20000"/>
                    </a:ext>
                  </a:extLst>
                </a:gridCol>
                <a:gridCol w="660020">
                  <a:extLst>
                    <a:ext uri="{9D8B030D-6E8A-4147-A177-3AD203B41FA5}">
                      <a16:colId xmlns:a16="http://schemas.microsoft.com/office/drawing/2014/main" val="20001"/>
                    </a:ext>
                  </a:extLst>
                </a:gridCol>
                <a:gridCol w="660020">
                  <a:extLst>
                    <a:ext uri="{9D8B030D-6E8A-4147-A177-3AD203B41FA5}">
                      <a16:colId xmlns:a16="http://schemas.microsoft.com/office/drawing/2014/main" val="20002"/>
                    </a:ext>
                  </a:extLst>
                </a:gridCol>
                <a:gridCol w="660020">
                  <a:extLst>
                    <a:ext uri="{9D8B030D-6E8A-4147-A177-3AD203B41FA5}">
                      <a16:colId xmlns:a16="http://schemas.microsoft.com/office/drawing/2014/main" val="20003"/>
                    </a:ext>
                  </a:extLst>
                </a:gridCol>
                <a:gridCol w="566861">
                  <a:extLst>
                    <a:ext uri="{9D8B030D-6E8A-4147-A177-3AD203B41FA5}">
                      <a16:colId xmlns:a16="http://schemas.microsoft.com/office/drawing/2014/main" val="20004"/>
                    </a:ext>
                  </a:extLst>
                </a:gridCol>
                <a:gridCol w="736600">
                  <a:extLst>
                    <a:ext uri="{9D8B030D-6E8A-4147-A177-3AD203B41FA5}">
                      <a16:colId xmlns:a16="http://schemas.microsoft.com/office/drawing/2014/main" val="20005"/>
                    </a:ext>
                  </a:extLst>
                </a:gridCol>
                <a:gridCol w="581573">
                  <a:extLst>
                    <a:ext uri="{9D8B030D-6E8A-4147-A177-3AD203B41FA5}">
                      <a16:colId xmlns:a16="http://schemas.microsoft.com/office/drawing/2014/main" val="20006"/>
                    </a:ext>
                  </a:extLst>
                </a:gridCol>
                <a:gridCol w="755045">
                  <a:extLst>
                    <a:ext uri="{9D8B030D-6E8A-4147-A177-3AD203B41FA5}">
                      <a16:colId xmlns:a16="http://schemas.microsoft.com/office/drawing/2014/main" val="20007"/>
                    </a:ext>
                  </a:extLst>
                </a:gridCol>
                <a:gridCol w="660020">
                  <a:extLst>
                    <a:ext uri="{9D8B030D-6E8A-4147-A177-3AD203B41FA5}">
                      <a16:colId xmlns:a16="http://schemas.microsoft.com/office/drawing/2014/main" val="1114459085"/>
                    </a:ext>
                  </a:extLst>
                </a:gridCol>
                <a:gridCol w="660020">
                  <a:extLst>
                    <a:ext uri="{9D8B030D-6E8A-4147-A177-3AD203B41FA5}">
                      <a16:colId xmlns:a16="http://schemas.microsoft.com/office/drawing/2014/main" val="20008"/>
                    </a:ext>
                  </a:extLst>
                </a:gridCol>
              </a:tblGrid>
              <a:tr h="544725">
                <a:tc>
                  <a:txBody>
                    <a:bodyPr/>
                    <a:lstStyle/>
                    <a:p>
                      <a:pPr marL="0" marR="0" lvl="0" indent="0" algn="ctr" rtl="0">
                        <a:spcBef>
                          <a:spcPts val="0"/>
                        </a:spcBef>
                        <a:spcAft>
                          <a:spcPts val="0"/>
                        </a:spcAft>
                        <a:buClr>
                          <a:schemeClr val="dk1"/>
                        </a:buClr>
                        <a:buSzPts val="600"/>
                        <a:buFont typeface="Calibri"/>
                        <a:buNone/>
                      </a:pPr>
                      <a:endParaRPr sz="700" b="0" u="none" strike="noStrike" cap="none" dirty="0">
                        <a:solidFill>
                          <a:srgbClr val="00B0F0"/>
                        </a:solidFill>
                        <a:latin typeface="Arial" panose="020B0604020202020204" pitchFamily="34" charset="0"/>
                        <a:ea typeface="Arial"/>
                        <a:cs typeface="Arial" panose="020B0604020202020204" pitchFamily="34" charset="0"/>
                        <a:sym typeface="Arial"/>
                      </a:endParaRPr>
                    </a:p>
                  </a:txBody>
                  <a:tcPr marL="13500" marR="13500" marT="24175" marB="24175" anchor="ctr">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600"/>
                        <a:buFont typeface="Calibri"/>
                        <a:buNone/>
                        <a:tabLst/>
                        <a:defRPr/>
                      </a:pPr>
                      <a:r>
                        <a:rPr lang="en-US" sz="700" b="1" kern="1200" dirty="0">
                          <a:solidFill>
                            <a:schemeClr val="tx1"/>
                          </a:solidFill>
                          <a:latin typeface="Arial" panose="020B0604020202020204" pitchFamily="34" charset="0"/>
                          <a:ea typeface="+mn-ea"/>
                          <a:cs typeface="Arial" panose="020B0604020202020204" pitchFamily="34" charset="0"/>
                          <a:sym typeface="Arial"/>
                        </a:rPr>
                        <a:t>TL-SX3008F</a:t>
                      </a:r>
                    </a:p>
                    <a:p>
                      <a:pPr marL="0" marR="0" lvl="0" indent="0" algn="ctr" defTabSz="914400" rtl="0" eaLnBrk="1" fontAlgn="auto" latinLnBrk="0" hangingPunct="1">
                        <a:lnSpc>
                          <a:spcPct val="100000"/>
                        </a:lnSpc>
                        <a:spcBef>
                          <a:spcPts val="0"/>
                        </a:spcBef>
                        <a:spcAft>
                          <a:spcPts val="0"/>
                        </a:spcAft>
                        <a:buClr>
                          <a:schemeClr val="dk1"/>
                        </a:buClr>
                        <a:buSzPts val="600"/>
                        <a:buFont typeface="Calibri"/>
                        <a:buNone/>
                        <a:tabLst/>
                        <a:defRPr/>
                      </a:pPr>
                      <a:r>
                        <a:rPr lang="en-US" sz="600" b="0" u="none" strike="noStrike" kern="1200" cap="none" dirty="0">
                          <a:solidFill>
                            <a:schemeClr val="tx1">
                              <a:lumMod val="50000"/>
                              <a:lumOff val="50000"/>
                            </a:schemeClr>
                          </a:solidFill>
                          <a:latin typeface="Arial" panose="020B0604020202020204" pitchFamily="34" charset="0"/>
                          <a:ea typeface="+mn-ea"/>
                          <a:cs typeface="Arial" panose="020B0604020202020204" pitchFamily="34" charset="0"/>
                          <a:sym typeface="Arial"/>
                        </a:rPr>
                        <a:t>Full fiber</a:t>
                      </a: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rtl="0">
                        <a:spcBef>
                          <a:spcPts val="0"/>
                        </a:spcBef>
                        <a:spcAft>
                          <a:spcPts val="0"/>
                        </a:spcAft>
                        <a:buClr>
                          <a:schemeClr val="dk1"/>
                        </a:buClr>
                        <a:buSzPts val="600"/>
                        <a:buFont typeface="Calibri"/>
                        <a:buNone/>
                      </a:pPr>
                      <a:r>
                        <a:rPr lang="en-US" sz="700" b="1" kern="1200" dirty="0">
                          <a:solidFill>
                            <a:schemeClr val="tx1"/>
                          </a:solidFill>
                          <a:latin typeface="Arial" panose="020B0604020202020204" pitchFamily="34" charset="0"/>
                          <a:ea typeface="+mn-ea"/>
                          <a:cs typeface="Arial" panose="020B0604020202020204" pitchFamily="34" charset="0"/>
                          <a:sym typeface="Arial"/>
                        </a:rPr>
                        <a:t>TL-SX3016F</a:t>
                      </a:r>
                    </a:p>
                    <a:p>
                      <a:pPr marL="0" marR="0" lvl="0" indent="0" algn="ctr" defTabSz="914400" rtl="0" eaLnBrk="1" fontAlgn="auto" latinLnBrk="0" hangingPunct="1">
                        <a:lnSpc>
                          <a:spcPct val="100000"/>
                        </a:lnSpc>
                        <a:spcBef>
                          <a:spcPts val="0"/>
                        </a:spcBef>
                        <a:spcAft>
                          <a:spcPts val="0"/>
                        </a:spcAft>
                        <a:buClr>
                          <a:schemeClr val="dk1"/>
                        </a:buClr>
                        <a:buSzPts val="600"/>
                        <a:buFont typeface="Calibri"/>
                        <a:buNone/>
                        <a:tabLst/>
                        <a:defRPr/>
                      </a:pPr>
                      <a:r>
                        <a:rPr lang="en-US" altLang="zh-CN" sz="600" b="0" u="none" strike="noStrike" kern="1200" cap="none" dirty="0">
                          <a:solidFill>
                            <a:schemeClr val="tx1">
                              <a:lumMod val="50000"/>
                              <a:lumOff val="50000"/>
                            </a:schemeClr>
                          </a:solidFill>
                          <a:latin typeface="Arial" panose="020B0604020202020204" pitchFamily="34" charset="0"/>
                          <a:ea typeface="+mn-ea"/>
                          <a:cs typeface="Arial" panose="020B0604020202020204" pitchFamily="34" charset="0"/>
                          <a:sym typeface="Arial"/>
                        </a:rPr>
                        <a:t>Full fiber</a:t>
                      </a: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rtl="0">
                        <a:spcBef>
                          <a:spcPts val="0"/>
                        </a:spcBef>
                        <a:spcAft>
                          <a:spcPts val="0"/>
                        </a:spcAft>
                        <a:buClr>
                          <a:schemeClr val="dk1"/>
                        </a:buClr>
                        <a:buSzPts val="600"/>
                        <a:buFont typeface="Calibri"/>
                        <a:buNone/>
                      </a:pPr>
                      <a:endParaRPr sz="700" b="0" u="none" strike="noStrike" cap="none" dirty="0">
                        <a:solidFill>
                          <a:srgbClr val="00B0F0"/>
                        </a:solidFill>
                        <a:latin typeface="Arial" panose="020B0604020202020204" pitchFamily="34" charset="0"/>
                        <a:ea typeface="Arial"/>
                        <a:cs typeface="Arial" panose="020B0604020202020204" pitchFamily="34" charset="0"/>
                        <a:sym typeface="Arial"/>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rtl="0">
                        <a:spcBef>
                          <a:spcPts val="0"/>
                        </a:spcBef>
                        <a:spcAft>
                          <a:spcPts val="0"/>
                        </a:spcAft>
                        <a:buClr>
                          <a:schemeClr val="dk1"/>
                        </a:buClr>
                        <a:buSzPts val="600"/>
                        <a:buFont typeface="Calibri"/>
                        <a:buNone/>
                      </a:pPr>
                      <a:endParaRPr lang="en-US" sz="700" b="0" u="none" strike="noStrike" cap="none" dirty="0">
                        <a:solidFill>
                          <a:srgbClr val="00B0F0"/>
                        </a:solidFill>
                        <a:latin typeface="Arial" panose="020B0604020202020204" pitchFamily="34" charset="0"/>
                        <a:cs typeface="Arial" panose="020B0604020202020204" pitchFamily="34" charset="0"/>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600"/>
                        <a:buFont typeface="Calibri"/>
                        <a:buNone/>
                        <a:tabLst/>
                        <a:defRPr/>
                      </a:pPr>
                      <a:r>
                        <a:rPr lang="en-US" sz="700" b="1" u="none" strike="noStrike" cap="none" dirty="0">
                          <a:solidFill>
                            <a:schemeClr val="tx1"/>
                          </a:solidFill>
                          <a:latin typeface="Arial" panose="020B0604020202020204" pitchFamily="34" charset="0"/>
                          <a:cs typeface="Arial" panose="020B0604020202020204" pitchFamily="34" charset="0"/>
                        </a:rPr>
                        <a:t>TL- SX3206HPP</a:t>
                      </a:r>
                      <a:endParaRPr lang="en-US" altLang="zh-CN" sz="700" b="0" u="none" strike="noStrike" cap="none" dirty="0">
                        <a:solidFill>
                          <a:schemeClr val="tx1"/>
                        </a:solidFill>
                        <a:latin typeface="Arial" panose="020B0604020202020204" pitchFamily="34" charset="0"/>
                        <a:ea typeface="Arial"/>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chemeClr val="dk1"/>
                        </a:buClr>
                        <a:buSzPts val="600"/>
                        <a:buFont typeface="Calibri"/>
                        <a:buNone/>
                        <a:tabLst/>
                        <a:defRPr/>
                      </a:pPr>
                      <a:r>
                        <a:rPr lang="en-US" altLang="zh-CN" sz="600" b="0" u="none" strike="noStrike" cap="none" dirty="0">
                          <a:solidFill>
                            <a:schemeClr val="tx1">
                              <a:lumMod val="50000"/>
                              <a:lumOff val="50000"/>
                            </a:schemeClr>
                          </a:solidFill>
                          <a:latin typeface="Arial" panose="020B0604020202020204" pitchFamily="34" charset="0"/>
                          <a:ea typeface="Arial"/>
                          <a:cs typeface="Arial" panose="020B0604020202020204" pitchFamily="34" charset="0"/>
                          <a:sym typeface="Arial"/>
                        </a:rPr>
                        <a:t>4× 10GE PoE++, 200W</a:t>
                      </a:r>
                      <a:endParaRPr lang="en-US" sz="600" b="0" u="none" strike="noStrike" cap="none" dirty="0">
                        <a:solidFill>
                          <a:schemeClr val="tx1">
                            <a:lumMod val="50000"/>
                            <a:lumOff val="50000"/>
                          </a:schemeClr>
                        </a:solidFill>
                        <a:latin typeface="Arial" panose="020B0604020202020204" pitchFamily="34" charset="0"/>
                        <a:cs typeface="Arial" panose="020B0604020202020204" pitchFamily="34" charset="0"/>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rtl="0">
                        <a:spcBef>
                          <a:spcPts val="0"/>
                        </a:spcBef>
                        <a:spcAft>
                          <a:spcPts val="0"/>
                        </a:spcAft>
                        <a:buClr>
                          <a:schemeClr val="dk1"/>
                        </a:buClr>
                        <a:buSzPts val="600"/>
                        <a:buFont typeface="Calibri"/>
                        <a:buNone/>
                      </a:pPr>
                      <a:endParaRPr sz="700" b="0" u="none" strike="noStrike" cap="none" dirty="0">
                        <a:solidFill>
                          <a:srgbClr val="00B0F0"/>
                        </a:solidFill>
                        <a:latin typeface="Arial" panose="020B0604020202020204" pitchFamily="34" charset="0"/>
                        <a:cs typeface="Arial" panose="020B0604020202020204" pitchFamily="34" charset="0"/>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rtl="0">
                        <a:lnSpc>
                          <a:spcPct val="100000"/>
                        </a:lnSpc>
                        <a:spcBef>
                          <a:spcPts val="0"/>
                        </a:spcBef>
                        <a:spcAft>
                          <a:spcPts val="0"/>
                        </a:spcAft>
                        <a:buClr>
                          <a:srgbClr val="005564"/>
                        </a:buClr>
                        <a:buSzPts val="600"/>
                        <a:buFont typeface="Calibri"/>
                        <a:buNone/>
                      </a:pPr>
                      <a:endParaRPr sz="700" b="0" u="none" strike="noStrike" cap="none">
                        <a:solidFill>
                          <a:srgbClr val="00B0F0"/>
                        </a:solidFill>
                        <a:latin typeface="Arial" panose="020B0604020202020204" pitchFamily="34" charset="0"/>
                        <a:ea typeface="Arial"/>
                        <a:cs typeface="Arial" panose="020B0604020202020204" pitchFamily="34" charset="0"/>
                        <a:sym typeface="Arial"/>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rtl="0">
                        <a:lnSpc>
                          <a:spcPct val="100000"/>
                        </a:lnSpc>
                        <a:spcBef>
                          <a:spcPts val="0"/>
                        </a:spcBef>
                        <a:spcAft>
                          <a:spcPts val="0"/>
                        </a:spcAft>
                        <a:buClr>
                          <a:srgbClr val="005564"/>
                        </a:buClr>
                        <a:buSzPts val="600"/>
                        <a:buFont typeface="Calibri"/>
                        <a:buNone/>
                      </a:pPr>
                      <a:endParaRPr sz="700" b="0" u="none" strike="noStrike" cap="none">
                        <a:solidFill>
                          <a:srgbClr val="00B0F0"/>
                        </a:solidFill>
                        <a:latin typeface="Arial" panose="020B0604020202020204" pitchFamily="34" charset="0"/>
                        <a:cs typeface="Arial" panose="020B0604020202020204" pitchFamily="34" charset="0"/>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rtl="0">
                        <a:lnSpc>
                          <a:spcPct val="100000"/>
                        </a:lnSpc>
                        <a:spcBef>
                          <a:spcPts val="0"/>
                        </a:spcBef>
                        <a:spcAft>
                          <a:spcPts val="0"/>
                        </a:spcAft>
                        <a:buClr>
                          <a:srgbClr val="005564"/>
                        </a:buClr>
                        <a:buSzPts val="600"/>
                        <a:buFont typeface="Calibri"/>
                        <a:buNone/>
                      </a:pPr>
                      <a:endParaRPr sz="700" b="0" u="none" strike="noStrike" cap="none">
                        <a:solidFill>
                          <a:srgbClr val="00B0F0"/>
                        </a:solidFill>
                        <a:latin typeface="Arial" panose="020B0604020202020204" pitchFamily="34" charset="0"/>
                        <a:cs typeface="Arial" panose="020B0604020202020204" pitchFamily="34" charset="0"/>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extLst>
                  <a:ext uri="{0D108BD9-81ED-4DB2-BD59-A6C34878D82A}">
                    <a16:rowId xmlns:a16="http://schemas.microsoft.com/office/drawing/2014/main" val="10000"/>
                  </a:ext>
                </a:extLst>
              </a:tr>
              <a:tr h="498156">
                <a:tc>
                  <a:txBody>
                    <a:bodyPr/>
                    <a:lstStyle/>
                    <a:p>
                      <a:pPr marL="0" marR="0" lvl="0" indent="0" algn="ctr" rtl="0">
                        <a:spcBef>
                          <a:spcPts val="0"/>
                        </a:spcBef>
                        <a:spcAft>
                          <a:spcPts val="0"/>
                        </a:spcAft>
                        <a:buClr>
                          <a:schemeClr val="dk1"/>
                        </a:buClr>
                        <a:buSzPts val="600"/>
                        <a:buFont typeface="Calibri"/>
                        <a:buNone/>
                      </a:pPr>
                      <a:endParaRPr sz="700" b="0" u="none" strike="noStrike" cap="none">
                        <a:solidFill>
                          <a:srgbClr val="00B0F0"/>
                        </a:solidFill>
                        <a:latin typeface="Arial" panose="020B0604020202020204" pitchFamily="34" charset="0"/>
                        <a:ea typeface="Arial"/>
                        <a:cs typeface="Arial" panose="020B0604020202020204" pitchFamily="34" charset="0"/>
                        <a:sym typeface="Arial"/>
                      </a:endParaRPr>
                    </a:p>
                  </a:txBody>
                  <a:tcPr marL="13500" marR="13500" marT="24175" marB="2417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l" rtl="0">
                        <a:spcBef>
                          <a:spcPts val="0"/>
                        </a:spcBef>
                        <a:spcAft>
                          <a:spcPts val="0"/>
                        </a:spcAft>
                        <a:buNone/>
                      </a:pPr>
                      <a:endParaRPr sz="700" b="0" kern="1200" dirty="0">
                        <a:solidFill>
                          <a:schemeClr val="tx1"/>
                        </a:solidFill>
                        <a:latin typeface="Arial" panose="020B0604020202020204" pitchFamily="34" charset="0"/>
                        <a:ea typeface="+mn-ea"/>
                        <a:cs typeface="Arial" panose="020B0604020202020204" pitchFamily="34" charset="0"/>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rtl="0">
                        <a:spcBef>
                          <a:spcPts val="0"/>
                        </a:spcBef>
                        <a:spcAft>
                          <a:spcPts val="0"/>
                        </a:spcAft>
                        <a:buClr>
                          <a:schemeClr val="dk1"/>
                        </a:buClr>
                        <a:buSzPts val="600"/>
                        <a:buFont typeface="Calibri"/>
                        <a:buNone/>
                      </a:pPr>
                      <a:endParaRPr sz="700" b="0" dirty="0">
                        <a:solidFill>
                          <a:srgbClr val="00B0F0"/>
                        </a:solidFill>
                        <a:latin typeface="Arial" panose="020B0604020202020204" pitchFamily="34" charset="0"/>
                        <a:ea typeface="Arial"/>
                        <a:cs typeface="Arial" panose="020B0604020202020204" pitchFamily="34" charset="0"/>
                        <a:sym typeface="Arial"/>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rtl="0">
                        <a:spcBef>
                          <a:spcPts val="0"/>
                        </a:spcBef>
                        <a:spcAft>
                          <a:spcPts val="0"/>
                        </a:spcAft>
                        <a:buClr>
                          <a:srgbClr val="005564"/>
                        </a:buClr>
                        <a:buSzPts val="600"/>
                        <a:buFont typeface="Calibri"/>
                        <a:buNone/>
                      </a:pPr>
                      <a:endParaRPr lang="en-US" sz="700" b="0" dirty="0">
                        <a:solidFill>
                          <a:srgbClr val="00B0F0"/>
                        </a:solidFill>
                        <a:latin typeface="Arial" panose="020B0604020202020204" pitchFamily="34" charset="0"/>
                        <a:cs typeface="Arial" panose="020B0604020202020204" pitchFamily="34" charset="0"/>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600"/>
                        <a:buFont typeface="Calibri"/>
                        <a:buNone/>
                        <a:tabLst/>
                        <a:defRPr/>
                      </a:pPr>
                      <a:endParaRPr lang="en-US" altLang="zh-CN" sz="700" b="0" u="none" strike="noStrike" cap="none" dirty="0">
                        <a:solidFill>
                          <a:srgbClr val="00B0F0"/>
                        </a:solidFill>
                        <a:latin typeface="Arial" panose="020B0604020202020204" pitchFamily="34" charset="0"/>
                        <a:cs typeface="Arial" panose="020B0604020202020204" pitchFamily="34" charset="0"/>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rtl="0">
                        <a:spcBef>
                          <a:spcPts val="0"/>
                        </a:spcBef>
                        <a:spcAft>
                          <a:spcPts val="0"/>
                        </a:spcAft>
                        <a:buClr>
                          <a:srgbClr val="005564"/>
                        </a:buClr>
                        <a:buSzPts val="600"/>
                        <a:buFont typeface="Calibri"/>
                        <a:buNone/>
                      </a:pPr>
                      <a:endParaRPr sz="700" b="0" dirty="0">
                        <a:solidFill>
                          <a:srgbClr val="00B0F0"/>
                        </a:solidFill>
                        <a:latin typeface="Arial" panose="020B0604020202020204" pitchFamily="34" charset="0"/>
                        <a:ea typeface="Arial"/>
                        <a:cs typeface="Arial" panose="020B0604020202020204" pitchFamily="34" charset="0"/>
                        <a:sym typeface="Arial"/>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rtl="0">
                        <a:spcBef>
                          <a:spcPts val="0"/>
                        </a:spcBef>
                        <a:spcAft>
                          <a:spcPts val="0"/>
                        </a:spcAft>
                        <a:buClr>
                          <a:schemeClr val="dk1"/>
                        </a:buClr>
                        <a:buSzPts val="600"/>
                        <a:buFont typeface="Calibri"/>
                        <a:buNone/>
                      </a:pPr>
                      <a:endParaRPr lang="en-US" sz="700" b="0" dirty="0">
                        <a:solidFill>
                          <a:srgbClr val="00B0F0"/>
                        </a:solidFill>
                        <a:latin typeface="Arial" panose="020B0604020202020204" pitchFamily="34" charset="0"/>
                        <a:ea typeface="Arial"/>
                        <a:cs typeface="Arial" panose="020B0604020202020204" pitchFamily="34" charset="0"/>
                        <a:sym typeface="Arial"/>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5564"/>
                        </a:buClr>
                        <a:buSzPts val="600"/>
                        <a:buFont typeface="Calibri"/>
                        <a:buNone/>
                        <a:tabLst/>
                        <a:defRPr/>
                      </a:pPr>
                      <a:r>
                        <a:rPr lang="en-US" altLang="zh-CN" sz="700" b="1" kern="1200" dirty="0">
                          <a:solidFill>
                            <a:schemeClr val="tx1"/>
                          </a:solidFill>
                          <a:latin typeface="Arial" panose="020B0604020202020204" pitchFamily="34" charset="0"/>
                          <a:ea typeface="Arial"/>
                          <a:cs typeface="Arial" panose="020B0604020202020204" pitchFamily="34" charset="0"/>
                          <a:sym typeface="Arial"/>
                        </a:rPr>
                        <a:t>TL-</a:t>
                      </a:r>
                    </a:p>
                    <a:p>
                      <a:pPr marL="0" marR="0" lvl="0" indent="0" algn="ctr" defTabSz="914400" rtl="0" eaLnBrk="1" fontAlgn="auto" latinLnBrk="0" hangingPunct="1">
                        <a:lnSpc>
                          <a:spcPct val="100000"/>
                        </a:lnSpc>
                        <a:spcBef>
                          <a:spcPts val="0"/>
                        </a:spcBef>
                        <a:spcAft>
                          <a:spcPts val="0"/>
                        </a:spcAft>
                        <a:buClr>
                          <a:srgbClr val="005564"/>
                        </a:buClr>
                        <a:buSzPts val="600"/>
                        <a:buFont typeface="Calibri"/>
                        <a:buNone/>
                        <a:tabLst/>
                        <a:defRPr/>
                      </a:pPr>
                      <a:r>
                        <a:rPr lang="en-US" altLang="zh-CN" sz="700" b="1" kern="1200" dirty="0">
                          <a:solidFill>
                            <a:schemeClr val="tx1"/>
                          </a:solidFill>
                          <a:latin typeface="Arial" panose="020B0604020202020204" pitchFamily="34" charset="0"/>
                          <a:ea typeface="Arial"/>
                          <a:cs typeface="Arial" panose="020B0604020202020204" pitchFamily="34" charset="0"/>
                          <a:sym typeface="Arial"/>
                        </a:rPr>
                        <a:t>SG3210XHP-M2</a:t>
                      </a:r>
                    </a:p>
                    <a:p>
                      <a:pPr marL="0" marR="0" lvl="0" indent="0" algn="ctr" defTabSz="914400" rtl="0" eaLnBrk="1" fontAlgn="auto" latinLnBrk="0" hangingPunct="1">
                        <a:lnSpc>
                          <a:spcPct val="100000"/>
                        </a:lnSpc>
                        <a:spcBef>
                          <a:spcPts val="0"/>
                        </a:spcBef>
                        <a:spcAft>
                          <a:spcPts val="0"/>
                        </a:spcAft>
                        <a:buClr>
                          <a:srgbClr val="005564"/>
                        </a:buClr>
                        <a:buSzPts val="600"/>
                        <a:buFont typeface="Calibri"/>
                        <a:buNone/>
                        <a:tabLst/>
                        <a:defRPr/>
                      </a:pPr>
                      <a:r>
                        <a:rPr lang="en-US" altLang="zh-CN" sz="600" b="0" u="none" strike="noStrike" kern="1200" cap="none" dirty="0">
                          <a:solidFill>
                            <a:schemeClr val="tx1">
                              <a:lumMod val="50000"/>
                              <a:lumOff val="50000"/>
                            </a:schemeClr>
                          </a:solidFill>
                          <a:latin typeface="Arial" panose="020B0604020202020204" pitchFamily="34" charset="0"/>
                          <a:ea typeface="Arial"/>
                          <a:cs typeface="Arial" panose="020B0604020202020204" pitchFamily="34" charset="0"/>
                          <a:sym typeface="Arial"/>
                        </a:rPr>
                        <a:t>8×2.5GE PoE+, 240W</a:t>
                      </a: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rtl="0">
                        <a:spcBef>
                          <a:spcPts val="0"/>
                        </a:spcBef>
                        <a:spcAft>
                          <a:spcPts val="0"/>
                        </a:spcAft>
                        <a:buClr>
                          <a:schemeClr val="dk1"/>
                        </a:buClr>
                        <a:buSzPts val="600"/>
                        <a:buFont typeface="Calibri"/>
                        <a:buNone/>
                      </a:pPr>
                      <a:endParaRPr sz="700" b="0" dirty="0">
                        <a:solidFill>
                          <a:srgbClr val="00B0F0"/>
                        </a:solidFill>
                        <a:latin typeface="Arial" panose="020B0604020202020204" pitchFamily="34" charset="0"/>
                        <a:ea typeface="Arial"/>
                        <a:cs typeface="Arial" panose="020B0604020202020204" pitchFamily="34" charset="0"/>
                        <a:sym typeface="Arial"/>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rtl="0">
                        <a:spcBef>
                          <a:spcPts val="0"/>
                        </a:spcBef>
                        <a:spcAft>
                          <a:spcPts val="0"/>
                        </a:spcAft>
                        <a:buClr>
                          <a:schemeClr val="dk1"/>
                        </a:buClr>
                        <a:buSzPts val="600"/>
                        <a:buFont typeface="Calibri"/>
                        <a:buNone/>
                      </a:pPr>
                      <a:endParaRPr sz="700" b="0">
                        <a:solidFill>
                          <a:srgbClr val="00B0F0"/>
                        </a:solidFill>
                        <a:latin typeface="Arial" panose="020B0604020202020204" pitchFamily="34" charset="0"/>
                        <a:ea typeface="Arial"/>
                        <a:cs typeface="Arial" panose="020B0604020202020204" pitchFamily="34" charset="0"/>
                        <a:sym typeface="Arial"/>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extLst>
                  <a:ext uri="{0D108BD9-81ED-4DB2-BD59-A6C34878D82A}">
                    <a16:rowId xmlns:a16="http://schemas.microsoft.com/office/drawing/2014/main" val="10001"/>
                  </a:ext>
                </a:extLst>
              </a:tr>
              <a:tr h="498156">
                <a:tc>
                  <a:txBody>
                    <a:bodyPr/>
                    <a:lstStyle/>
                    <a:p>
                      <a:pPr marL="0" marR="0" lvl="0" indent="0" algn="ctr" rtl="0">
                        <a:spcBef>
                          <a:spcPts val="0"/>
                        </a:spcBef>
                        <a:spcAft>
                          <a:spcPts val="0"/>
                        </a:spcAft>
                        <a:buClr>
                          <a:schemeClr val="dk1"/>
                        </a:buClr>
                        <a:buSzPts val="600"/>
                        <a:buFont typeface="Calibri"/>
                        <a:buNone/>
                      </a:pPr>
                      <a:endParaRPr sz="700" b="0" dirty="0">
                        <a:solidFill>
                          <a:srgbClr val="00B0F0"/>
                        </a:solidFill>
                        <a:latin typeface="Arial" panose="020B0604020202020204" pitchFamily="34" charset="0"/>
                        <a:ea typeface="Arial"/>
                        <a:cs typeface="Arial" panose="020B0604020202020204" pitchFamily="34" charset="0"/>
                        <a:sym typeface="Arial"/>
                      </a:endParaRPr>
                    </a:p>
                  </a:txBody>
                  <a:tcPr marL="13500" marR="13500" marT="24175" marB="2417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600"/>
                        <a:buFont typeface="Calibri"/>
                        <a:buNone/>
                        <a:tabLst/>
                        <a:defRPr/>
                      </a:pPr>
                      <a:endParaRPr lang="en-US" altLang="zh-CN" sz="700" b="0" kern="1200" dirty="0">
                        <a:solidFill>
                          <a:schemeClr val="tx1"/>
                        </a:solidFill>
                        <a:latin typeface="Arial" panose="020B0604020202020204" pitchFamily="34" charset="0"/>
                        <a:ea typeface="+mn-ea"/>
                        <a:cs typeface="Arial" panose="020B0604020202020204" pitchFamily="34" charset="0"/>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600"/>
                        <a:buFont typeface="Calibri"/>
                        <a:buNone/>
                        <a:tabLst/>
                        <a:defRPr/>
                      </a:pPr>
                      <a:endParaRPr lang="en-US" altLang="zh-CN" sz="700" b="0" kern="1200" baseline="0" dirty="0">
                        <a:solidFill>
                          <a:srgbClr val="00B0F0"/>
                        </a:solidFill>
                        <a:latin typeface="Arial" panose="020B0604020202020204" pitchFamily="34" charset="0"/>
                        <a:ea typeface="微软雅黑" panose="020B0503020204020204" charset="-122"/>
                        <a:cs typeface="Arial" panose="020B0604020202020204" pitchFamily="34" charset="0"/>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rtl="0">
                        <a:spcBef>
                          <a:spcPts val="0"/>
                        </a:spcBef>
                        <a:spcAft>
                          <a:spcPts val="0"/>
                        </a:spcAft>
                        <a:buClr>
                          <a:srgbClr val="005564"/>
                        </a:buClr>
                        <a:buSzPts val="600"/>
                        <a:buFont typeface="Calibri"/>
                        <a:buNone/>
                      </a:pPr>
                      <a:r>
                        <a:rPr lang="en-US" sz="700" b="1" kern="1200" dirty="0">
                          <a:solidFill>
                            <a:schemeClr val="tx1"/>
                          </a:solidFill>
                          <a:latin typeface="Arial" panose="020B0604020202020204" pitchFamily="34" charset="0"/>
                          <a:ea typeface="微软雅黑" panose="020B0503020204020204" charset="-122"/>
                          <a:cs typeface="Arial" panose="020B0604020202020204" pitchFamily="34" charset="0"/>
                        </a:rPr>
                        <a:t>TL-SG3428X</a:t>
                      </a:r>
                      <a:endParaRPr lang="ru-RU" sz="700" b="1" kern="1200" dirty="0">
                        <a:solidFill>
                          <a:schemeClr val="tx1"/>
                        </a:solidFill>
                        <a:latin typeface="Arial" panose="020B0604020202020204" pitchFamily="34" charset="0"/>
                        <a:ea typeface="微软雅黑" panose="020B0503020204020204" charset="-122"/>
                        <a:cs typeface="Arial" panose="020B0604020202020204" pitchFamily="34" charset="0"/>
                      </a:endParaRPr>
                    </a:p>
                    <a:p>
                      <a:pPr marL="0" marR="0" lvl="0" indent="0" algn="ctr" rtl="0">
                        <a:spcBef>
                          <a:spcPts val="0"/>
                        </a:spcBef>
                        <a:spcAft>
                          <a:spcPts val="0"/>
                        </a:spcAft>
                        <a:buClr>
                          <a:srgbClr val="005564"/>
                        </a:buClr>
                        <a:buSzPts val="600"/>
                        <a:buFont typeface="Calibri"/>
                        <a:buNone/>
                      </a:pPr>
                      <a:r>
                        <a:rPr lang="en-US" altLang="zh-CN" sz="700" b="1" u="none" strike="noStrike" cap="none" dirty="0">
                          <a:solidFill>
                            <a:srgbClr val="00B0F0"/>
                          </a:solidFill>
                          <a:latin typeface="Arial" panose="020B0604020202020204" pitchFamily="34" charset="0"/>
                          <a:cs typeface="Arial" panose="020B0604020202020204" pitchFamily="34" charset="0"/>
                        </a:rPr>
                        <a:t>TL-SG34</a:t>
                      </a:r>
                      <a:r>
                        <a:rPr lang="ru-RU" altLang="zh-CN" sz="700" b="1" u="none" strike="noStrike" cap="none" dirty="0">
                          <a:solidFill>
                            <a:srgbClr val="00B0F0"/>
                          </a:solidFill>
                          <a:latin typeface="Arial" panose="020B0604020202020204" pitchFamily="34" charset="0"/>
                          <a:cs typeface="Arial" panose="020B0604020202020204" pitchFamily="34" charset="0"/>
                        </a:rPr>
                        <a:t>28</a:t>
                      </a:r>
                      <a:r>
                        <a:rPr lang="en-US" altLang="zh-CN" sz="700" b="1" u="none" strike="noStrike" cap="none" dirty="0">
                          <a:solidFill>
                            <a:srgbClr val="00B0F0"/>
                          </a:solidFill>
                          <a:latin typeface="Arial" panose="020B0604020202020204" pitchFamily="34" charset="0"/>
                          <a:cs typeface="Arial" panose="020B0604020202020204" pitchFamily="34" charset="0"/>
                        </a:rPr>
                        <a:t>XF</a:t>
                      </a:r>
                    </a:p>
                    <a:p>
                      <a:pPr marL="0" marR="0" lvl="0" indent="0" algn="ctr" rtl="0">
                        <a:spcBef>
                          <a:spcPts val="0"/>
                        </a:spcBef>
                        <a:spcAft>
                          <a:spcPts val="0"/>
                        </a:spcAft>
                        <a:buClr>
                          <a:srgbClr val="005564"/>
                        </a:buClr>
                        <a:buSzPts val="600"/>
                        <a:buFont typeface="Calibri"/>
                        <a:buNone/>
                      </a:pPr>
                      <a:r>
                        <a:rPr lang="en-US" sz="700" b="1" u="none" strike="noStrike" kern="1200" cap="none" dirty="0">
                          <a:solidFill>
                            <a:srgbClr val="00B0F0"/>
                          </a:solidFill>
                          <a:latin typeface="Arial" panose="020B0604020202020204" pitchFamily="34" charset="0"/>
                          <a:ea typeface="微软雅黑" panose="020B0503020204020204" charset="-122"/>
                          <a:cs typeface="Arial" panose="020B0604020202020204" pitchFamily="34" charset="0"/>
                        </a:rPr>
                        <a:t>(</a:t>
                      </a:r>
                      <a:r>
                        <a:rPr lang="en-US" sz="700" b="0" u="none" strike="noStrike" kern="1200" cap="none" dirty="0">
                          <a:solidFill>
                            <a:srgbClr val="00B0F0"/>
                          </a:solidFill>
                          <a:latin typeface="Arial" panose="020B0604020202020204" pitchFamily="34" charset="0"/>
                          <a:ea typeface="微软雅黑" panose="020B0503020204020204" charset="-122"/>
                          <a:cs typeface="Arial" panose="020B0604020202020204" pitchFamily="34" charset="0"/>
                        </a:rPr>
                        <a:t>22Q3</a:t>
                      </a:r>
                      <a:r>
                        <a:rPr lang="en-US" sz="700" b="1" u="none" strike="noStrike" kern="1200" cap="none" dirty="0">
                          <a:solidFill>
                            <a:srgbClr val="00B0F0"/>
                          </a:solidFill>
                          <a:latin typeface="Arial" panose="020B0604020202020204" pitchFamily="34" charset="0"/>
                          <a:ea typeface="微软雅黑" panose="020B0503020204020204" charset="-122"/>
                          <a:cs typeface="Arial" panose="020B0604020202020204" pitchFamily="34" charset="0"/>
                        </a:rPr>
                        <a:t>)</a:t>
                      </a:r>
                      <a:endParaRPr lang="en-US" sz="700" b="1" kern="1200" dirty="0">
                        <a:solidFill>
                          <a:schemeClr val="tx1"/>
                        </a:solidFill>
                        <a:latin typeface="Arial" panose="020B0604020202020204" pitchFamily="34" charset="0"/>
                        <a:ea typeface="微软雅黑" panose="020B0503020204020204" charset="-122"/>
                        <a:cs typeface="Arial" panose="020B0604020202020204" pitchFamily="34" charset="0"/>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600"/>
                        <a:buFont typeface="Calibri"/>
                        <a:buNone/>
                        <a:tabLst/>
                        <a:defRPr/>
                      </a:pPr>
                      <a:r>
                        <a:rPr lang="en-US" altLang="zh-CN" sz="700" b="1" u="none" strike="noStrike" cap="none" dirty="0">
                          <a:solidFill>
                            <a:schemeClr val="tx1"/>
                          </a:solidFill>
                          <a:latin typeface="Arial" panose="020B0604020202020204" pitchFamily="34" charset="0"/>
                          <a:cs typeface="Arial" panose="020B0604020202020204" pitchFamily="34" charset="0"/>
                        </a:rPr>
                        <a:t>TL-SG3452X</a:t>
                      </a:r>
                      <a:endParaRPr lang="en-US" altLang="zh-CN" sz="700" b="0" u="none" strike="noStrike" cap="none" dirty="0">
                        <a:solidFill>
                          <a:schemeClr val="tx1"/>
                        </a:solidFill>
                        <a:latin typeface="Arial" panose="020B0604020202020204" pitchFamily="34" charset="0"/>
                        <a:cs typeface="Arial" panose="020B0604020202020204" pitchFamily="34" charset="0"/>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rtl="0">
                        <a:spcBef>
                          <a:spcPts val="0"/>
                        </a:spcBef>
                        <a:spcAft>
                          <a:spcPts val="0"/>
                        </a:spcAft>
                        <a:buClr>
                          <a:srgbClr val="005564"/>
                        </a:buClr>
                        <a:buSzPts val="600"/>
                        <a:buFont typeface="Calibri"/>
                        <a:buNone/>
                      </a:pPr>
                      <a:endParaRPr sz="700" b="0" dirty="0">
                        <a:solidFill>
                          <a:srgbClr val="00B0F0"/>
                        </a:solidFill>
                        <a:latin typeface="Arial" panose="020B0604020202020204" pitchFamily="34" charset="0"/>
                        <a:ea typeface="Arial"/>
                        <a:cs typeface="Arial" panose="020B0604020202020204" pitchFamily="34" charset="0"/>
                        <a:sym typeface="Arial"/>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rtl="0">
                        <a:spcBef>
                          <a:spcPts val="0"/>
                        </a:spcBef>
                        <a:spcAft>
                          <a:spcPts val="0"/>
                        </a:spcAft>
                        <a:buClr>
                          <a:schemeClr val="dk1"/>
                        </a:buClr>
                        <a:buSzPts val="600"/>
                        <a:buFont typeface="Calibri"/>
                        <a:buNone/>
                      </a:pPr>
                      <a:endParaRPr sz="700" b="0" dirty="0">
                        <a:solidFill>
                          <a:srgbClr val="00B0F0"/>
                        </a:solidFill>
                        <a:latin typeface="Arial" panose="020B0604020202020204" pitchFamily="34" charset="0"/>
                        <a:ea typeface="Arial"/>
                        <a:cs typeface="Arial" panose="020B0604020202020204" pitchFamily="34" charset="0"/>
                        <a:sym typeface="Arial"/>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rtl="0">
                        <a:spcBef>
                          <a:spcPts val="0"/>
                        </a:spcBef>
                        <a:spcAft>
                          <a:spcPts val="0"/>
                        </a:spcAft>
                        <a:buClr>
                          <a:schemeClr val="dk1"/>
                        </a:buClr>
                        <a:buSzPts val="600"/>
                        <a:buFont typeface="Calibri"/>
                        <a:buNone/>
                      </a:pPr>
                      <a:endParaRPr sz="700" b="0" dirty="0">
                        <a:solidFill>
                          <a:srgbClr val="00B0F0"/>
                        </a:solidFill>
                        <a:latin typeface="Arial" panose="020B0604020202020204" pitchFamily="34" charset="0"/>
                        <a:ea typeface="Arial"/>
                        <a:cs typeface="Arial" panose="020B0604020202020204" pitchFamily="34" charset="0"/>
                        <a:sym typeface="Arial"/>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rtl="0">
                        <a:spcBef>
                          <a:spcPts val="0"/>
                        </a:spcBef>
                        <a:spcAft>
                          <a:spcPts val="0"/>
                        </a:spcAft>
                        <a:buClr>
                          <a:schemeClr val="dk1"/>
                        </a:buClr>
                        <a:buSzPts val="600"/>
                        <a:buFont typeface="Calibri"/>
                        <a:buNone/>
                      </a:pPr>
                      <a:r>
                        <a:rPr lang="en-US" sz="700" b="1" kern="1200" dirty="0">
                          <a:solidFill>
                            <a:schemeClr val="tx1"/>
                          </a:solidFill>
                          <a:latin typeface="Arial" panose="020B0604020202020204" pitchFamily="34" charset="0"/>
                          <a:ea typeface="微软雅黑" panose="020B0503020204020204" charset="-122"/>
                          <a:cs typeface="Arial" panose="020B0604020202020204" pitchFamily="34" charset="0"/>
                          <a:sym typeface="Arial"/>
                        </a:rPr>
                        <a:t>TL-SG3428XMP</a:t>
                      </a:r>
                    </a:p>
                    <a:p>
                      <a:pPr marL="0" marR="0" lvl="0" indent="0" algn="ctr" rtl="0">
                        <a:spcBef>
                          <a:spcPts val="0"/>
                        </a:spcBef>
                        <a:spcAft>
                          <a:spcPts val="0"/>
                        </a:spcAft>
                        <a:buClr>
                          <a:schemeClr val="dk1"/>
                        </a:buClr>
                        <a:buSzPts val="600"/>
                        <a:buFont typeface="Calibri"/>
                        <a:buNone/>
                      </a:pPr>
                      <a:r>
                        <a:rPr lang="en-US" sz="600" b="0" u="none" strike="noStrike" kern="1200" cap="none"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Arial"/>
                        </a:rPr>
                        <a:t>24</a:t>
                      </a:r>
                      <a:r>
                        <a:rPr lang="en-US" altLang="zh-CN" sz="600" b="0" u="none" strike="noStrike" kern="1200" cap="none"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Arial"/>
                        </a:rPr>
                        <a:t>× GE PoE+, </a:t>
                      </a:r>
                      <a:r>
                        <a:rPr lang="en-US" sz="600" b="0" u="none" strike="noStrike" kern="1200" cap="none"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Arial"/>
                        </a:rPr>
                        <a:t>384W</a:t>
                      </a: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rtl="0">
                        <a:spcBef>
                          <a:spcPts val="0"/>
                        </a:spcBef>
                        <a:spcAft>
                          <a:spcPts val="0"/>
                        </a:spcAft>
                        <a:buClr>
                          <a:schemeClr val="dk1"/>
                        </a:buClr>
                        <a:buSzPts val="600"/>
                        <a:buFont typeface="Calibri"/>
                        <a:buNone/>
                      </a:pPr>
                      <a:r>
                        <a:rPr lang="en-US" sz="700" b="1" dirty="0">
                          <a:solidFill>
                            <a:schemeClr val="tx1"/>
                          </a:solidFill>
                          <a:latin typeface="Arial" panose="020B0604020202020204" pitchFamily="34" charset="0"/>
                          <a:ea typeface="Arial"/>
                          <a:cs typeface="Arial" panose="020B0604020202020204" pitchFamily="34" charset="0"/>
                          <a:sym typeface="Arial"/>
                        </a:rPr>
                        <a:t>TL-SG3452XP</a:t>
                      </a:r>
                    </a:p>
                    <a:p>
                      <a:pPr marL="0" marR="0" lvl="0" indent="0" algn="ctr" rtl="0">
                        <a:spcBef>
                          <a:spcPts val="0"/>
                        </a:spcBef>
                        <a:spcAft>
                          <a:spcPts val="0"/>
                        </a:spcAft>
                        <a:buClr>
                          <a:schemeClr val="dk1"/>
                        </a:buClr>
                        <a:buSzPts val="600"/>
                        <a:buFont typeface="Calibri"/>
                        <a:buNone/>
                      </a:pPr>
                      <a:r>
                        <a:rPr lang="en-US" altLang="zh-CN" sz="600" b="0" u="none" strike="noStrike" kern="1200" cap="none"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Arial"/>
                        </a:rPr>
                        <a:t>48× GE PoE+, </a:t>
                      </a:r>
                      <a:r>
                        <a:rPr lang="en-US" sz="600" b="0" u="none" strike="noStrike" kern="1200" cap="none" dirty="0">
                          <a:solidFill>
                            <a:schemeClr val="tx1">
                              <a:lumMod val="50000"/>
                              <a:lumOff val="50000"/>
                            </a:schemeClr>
                          </a:solidFill>
                          <a:latin typeface="Arial" panose="020B0604020202020204" pitchFamily="34" charset="0"/>
                          <a:ea typeface="Arial"/>
                          <a:cs typeface="Arial" panose="020B0604020202020204" pitchFamily="34" charset="0"/>
                          <a:sym typeface="Arial"/>
                        </a:rPr>
                        <a:t>500W</a:t>
                      </a: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extLst>
                  <a:ext uri="{0D108BD9-81ED-4DB2-BD59-A6C34878D82A}">
                    <a16:rowId xmlns:a16="http://schemas.microsoft.com/office/drawing/2014/main" val="10002"/>
                  </a:ext>
                </a:extLst>
              </a:tr>
              <a:tr h="498156">
                <a:tc>
                  <a:txBody>
                    <a:bodyPr/>
                    <a:lstStyle/>
                    <a:p>
                      <a:pPr marL="0" marR="0" lvl="0" indent="0" algn="l" rtl="0">
                        <a:spcBef>
                          <a:spcPts val="0"/>
                        </a:spcBef>
                        <a:spcAft>
                          <a:spcPts val="0"/>
                        </a:spcAft>
                        <a:buNone/>
                      </a:pPr>
                      <a:endParaRPr sz="700" b="0">
                        <a:solidFill>
                          <a:srgbClr val="00B0F0"/>
                        </a:solidFill>
                        <a:latin typeface="Arial" panose="020B0604020202020204" pitchFamily="34" charset="0"/>
                        <a:cs typeface="Arial" panose="020B0604020202020204" pitchFamily="34" charset="0"/>
                      </a:endParaRPr>
                    </a:p>
                  </a:txBody>
                  <a:tcPr marL="13500" marR="13500" marT="24175" marB="2417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600"/>
                        <a:buFont typeface="Calibri"/>
                        <a:buNone/>
                        <a:tabLst/>
                        <a:defRPr/>
                      </a:pPr>
                      <a:r>
                        <a:rPr lang="en-US" altLang="zh-CN" sz="700" b="1" kern="1200" dirty="0">
                          <a:solidFill>
                            <a:schemeClr val="tx1"/>
                          </a:solidFill>
                          <a:latin typeface="Arial" panose="020B0604020202020204" pitchFamily="34" charset="0"/>
                          <a:ea typeface="+mn-ea"/>
                          <a:cs typeface="Arial" panose="020B0604020202020204" pitchFamily="34" charset="0"/>
                        </a:rPr>
                        <a:t>TL-SG3210 v3</a:t>
                      </a: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600"/>
                        <a:buFont typeface="Calibri"/>
                        <a:buNone/>
                        <a:tabLst/>
                        <a:defRPr/>
                      </a:pPr>
                      <a:endParaRPr lang="en-US" altLang="zh-CN" sz="700" b="0" kern="1200" baseline="0" dirty="0">
                        <a:solidFill>
                          <a:srgbClr val="00B0F0"/>
                        </a:solidFill>
                        <a:latin typeface="Arial" panose="020B0604020202020204" pitchFamily="34" charset="0"/>
                        <a:ea typeface="微软雅黑" panose="020B0503020204020204" charset="-122"/>
                        <a:cs typeface="Arial" panose="020B0604020202020204" pitchFamily="34" charset="0"/>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600"/>
                        <a:buFont typeface="Calibri"/>
                        <a:buNone/>
                        <a:tabLst/>
                        <a:defRPr/>
                      </a:pPr>
                      <a:r>
                        <a:rPr lang="en-US" altLang="zh-CN" sz="700" b="1" kern="1200" dirty="0">
                          <a:solidFill>
                            <a:schemeClr val="tx1"/>
                          </a:solidFill>
                          <a:latin typeface="Arial" panose="020B0604020202020204" pitchFamily="34" charset="0"/>
                          <a:ea typeface="微软雅黑" panose="020B0503020204020204" charset="-122"/>
                          <a:cs typeface="Arial" panose="020B0604020202020204" pitchFamily="34" charset="0"/>
                        </a:rPr>
                        <a:t>TL-SG3428</a:t>
                      </a: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600"/>
                        <a:buFont typeface="Calibri"/>
                        <a:buNone/>
                        <a:tabLst/>
                        <a:defRPr/>
                      </a:pPr>
                      <a:r>
                        <a:rPr lang="en-US" altLang="zh-CN" sz="700" b="1" kern="1200" dirty="0">
                          <a:solidFill>
                            <a:schemeClr val="tx1"/>
                          </a:solidFill>
                          <a:latin typeface="Arial" panose="020B0604020202020204" pitchFamily="34" charset="0"/>
                          <a:ea typeface="微软雅黑" panose="020B0503020204020204" charset="-122"/>
                          <a:cs typeface="Arial" panose="020B0604020202020204" pitchFamily="34" charset="0"/>
                        </a:rPr>
                        <a:t>TL-SG3452</a:t>
                      </a: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rtl="0">
                        <a:spcBef>
                          <a:spcPts val="0"/>
                        </a:spcBef>
                        <a:spcAft>
                          <a:spcPts val="0"/>
                        </a:spcAft>
                        <a:buClr>
                          <a:srgbClr val="005564"/>
                        </a:buClr>
                        <a:buSzPts val="600"/>
                        <a:buFont typeface="Calibri"/>
                        <a:buNone/>
                      </a:pPr>
                      <a:endParaRPr sz="700" b="0" dirty="0">
                        <a:solidFill>
                          <a:srgbClr val="00B0F0"/>
                        </a:solidFill>
                        <a:latin typeface="Arial" panose="020B0604020202020204" pitchFamily="34" charset="0"/>
                        <a:cs typeface="Arial" panose="020B0604020202020204" pitchFamily="34" charset="0"/>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rtl="0">
                        <a:spcBef>
                          <a:spcPts val="0"/>
                        </a:spcBef>
                        <a:spcAft>
                          <a:spcPts val="0"/>
                        </a:spcAft>
                        <a:buClr>
                          <a:schemeClr val="dk1"/>
                        </a:buClr>
                        <a:buSzPts val="600"/>
                        <a:buFont typeface="Calibri"/>
                        <a:buNone/>
                      </a:pPr>
                      <a:endParaRPr sz="700" b="0">
                        <a:solidFill>
                          <a:srgbClr val="00B0F0"/>
                        </a:solidFill>
                        <a:latin typeface="Arial" panose="020B0604020202020204" pitchFamily="34" charset="0"/>
                        <a:ea typeface="Arial"/>
                        <a:cs typeface="Arial" panose="020B0604020202020204" pitchFamily="34" charset="0"/>
                        <a:sym typeface="Arial"/>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rtl="0">
                        <a:spcBef>
                          <a:spcPts val="0"/>
                        </a:spcBef>
                        <a:spcAft>
                          <a:spcPts val="0"/>
                        </a:spcAft>
                        <a:buClr>
                          <a:schemeClr val="dk1"/>
                        </a:buClr>
                        <a:buSzPts val="600"/>
                        <a:buFont typeface="Calibri"/>
                        <a:buNone/>
                      </a:pPr>
                      <a:endParaRPr sz="700" b="0" dirty="0">
                        <a:solidFill>
                          <a:srgbClr val="00B0F0"/>
                        </a:solidFill>
                        <a:latin typeface="Arial" panose="020B0604020202020204" pitchFamily="34" charset="0"/>
                        <a:ea typeface="Arial"/>
                        <a:cs typeface="Arial" panose="020B0604020202020204" pitchFamily="34" charset="0"/>
                        <a:sym typeface="Arial"/>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rtl="0">
                        <a:spcBef>
                          <a:spcPts val="0"/>
                        </a:spcBef>
                        <a:spcAft>
                          <a:spcPts val="0"/>
                        </a:spcAft>
                        <a:buClr>
                          <a:schemeClr val="dk1"/>
                        </a:buClr>
                        <a:buSzPts val="600"/>
                        <a:buFont typeface="Calibri"/>
                        <a:buNone/>
                      </a:pPr>
                      <a:r>
                        <a:rPr lang="en-US" sz="700" b="1" dirty="0">
                          <a:solidFill>
                            <a:schemeClr val="tx1"/>
                          </a:solidFill>
                          <a:latin typeface="Arial" panose="020B0604020202020204" pitchFamily="34" charset="0"/>
                          <a:ea typeface="Arial"/>
                          <a:cs typeface="Arial" panose="020B0604020202020204" pitchFamily="34" charset="0"/>
                          <a:sym typeface="Arial"/>
                        </a:rPr>
                        <a:t>TL-SG3428MP</a:t>
                      </a:r>
                    </a:p>
                    <a:p>
                      <a:pPr marL="0" marR="0" lvl="0" indent="0" algn="ctr" rtl="0">
                        <a:spcBef>
                          <a:spcPts val="0"/>
                        </a:spcBef>
                        <a:spcAft>
                          <a:spcPts val="0"/>
                        </a:spcAft>
                        <a:buClr>
                          <a:schemeClr val="dk1"/>
                        </a:buClr>
                        <a:buSzPts val="600"/>
                        <a:buFont typeface="Calibri"/>
                        <a:buNone/>
                      </a:pPr>
                      <a:r>
                        <a:rPr lang="en-US" altLang="zh-CN" sz="600" b="0" u="none" strike="noStrike" kern="1200" cap="none"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Arial"/>
                        </a:rPr>
                        <a:t>24× GE PoE+, 384W</a:t>
                      </a: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tc>
                  <a:txBody>
                    <a:bodyPr/>
                    <a:lstStyle/>
                    <a:p>
                      <a:pPr marL="0" marR="0" lvl="0" indent="0" algn="ctr" rtl="0">
                        <a:spcBef>
                          <a:spcPts val="0"/>
                        </a:spcBef>
                        <a:spcAft>
                          <a:spcPts val="0"/>
                        </a:spcAft>
                        <a:buClr>
                          <a:schemeClr val="dk1"/>
                        </a:buClr>
                        <a:buSzPts val="600"/>
                        <a:buFont typeface="Calibri"/>
                        <a:buNone/>
                      </a:pPr>
                      <a:r>
                        <a:rPr lang="en-US" sz="700" b="1" kern="1200" dirty="0">
                          <a:solidFill>
                            <a:schemeClr val="tx1"/>
                          </a:solidFill>
                          <a:latin typeface="Arial" panose="020B0604020202020204" pitchFamily="34" charset="0"/>
                          <a:ea typeface="Arial"/>
                          <a:cs typeface="Arial" panose="020B0604020202020204" pitchFamily="34" charset="0"/>
                          <a:sym typeface="Arial"/>
                        </a:rPr>
                        <a:t>TL-SG3452P</a:t>
                      </a:r>
                    </a:p>
                    <a:p>
                      <a:pPr marL="0" marR="0" lvl="0" indent="0" algn="ctr" defTabSz="914400" rtl="0" eaLnBrk="1" fontAlgn="auto" latinLnBrk="0" hangingPunct="1">
                        <a:lnSpc>
                          <a:spcPct val="100000"/>
                        </a:lnSpc>
                        <a:spcBef>
                          <a:spcPts val="0"/>
                        </a:spcBef>
                        <a:spcAft>
                          <a:spcPts val="0"/>
                        </a:spcAft>
                        <a:buClr>
                          <a:schemeClr val="dk1"/>
                        </a:buClr>
                        <a:buSzPts val="600"/>
                        <a:buFont typeface="Calibri"/>
                        <a:buNone/>
                        <a:tabLst/>
                        <a:defRPr/>
                      </a:pPr>
                      <a:r>
                        <a:rPr lang="en-US" altLang="zh-CN" sz="600" b="0" u="none" strike="noStrike" kern="1200" cap="none"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Arial"/>
                        </a:rPr>
                        <a:t>48× GE PoE+, </a:t>
                      </a:r>
                      <a:r>
                        <a:rPr lang="en-US" sz="600" b="0" u="none" strike="noStrike" kern="1200" cap="none" dirty="0">
                          <a:solidFill>
                            <a:schemeClr val="tx1">
                              <a:lumMod val="50000"/>
                              <a:lumOff val="50000"/>
                            </a:schemeClr>
                          </a:solidFill>
                          <a:latin typeface="Arial" panose="020B0604020202020204" pitchFamily="34" charset="0"/>
                          <a:ea typeface="Arial"/>
                          <a:cs typeface="Arial" panose="020B0604020202020204" pitchFamily="34" charset="0"/>
                          <a:sym typeface="Arial"/>
                        </a:rPr>
                        <a:t>384W</a:t>
                      </a: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CED7">
                        <a:alpha val="10000"/>
                      </a:srgbClr>
                    </a:solidFill>
                  </a:tcPr>
                </a:tc>
                <a:extLst>
                  <a:ext uri="{0D108BD9-81ED-4DB2-BD59-A6C34878D82A}">
                    <a16:rowId xmlns:a16="http://schemas.microsoft.com/office/drawing/2014/main" val="10003"/>
                  </a:ext>
                </a:extLst>
              </a:tr>
              <a:tr h="734630">
                <a:tc>
                  <a:txBody>
                    <a:bodyPr/>
                    <a:lstStyle/>
                    <a:p>
                      <a:pPr marL="0" marR="0" lvl="0" indent="0" algn="ctr" defTabSz="914400" rtl="0" eaLnBrk="1" fontAlgn="auto" latinLnBrk="0" hangingPunct="1">
                        <a:lnSpc>
                          <a:spcPct val="100000"/>
                        </a:lnSpc>
                        <a:spcBef>
                          <a:spcPts val="0"/>
                        </a:spcBef>
                        <a:spcAft>
                          <a:spcPts val="0"/>
                        </a:spcAft>
                        <a:buClr>
                          <a:srgbClr val="005564"/>
                        </a:buClr>
                        <a:buSzPts val="600"/>
                        <a:buFont typeface="Calibri"/>
                        <a:buNone/>
                        <a:tabLst/>
                        <a:defRPr/>
                      </a:pPr>
                      <a:r>
                        <a:rPr lang="en-US" altLang="zh-CN" sz="700" b="1" dirty="0">
                          <a:solidFill>
                            <a:schemeClr val="tx1"/>
                          </a:solidFill>
                          <a:latin typeface="Arial" panose="020B0604020202020204" pitchFamily="34" charset="0"/>
                          <a:cs typeface="Arial" panose="020B0604020202020204" pitchFamily="34" charset="0"/>
                        </a:rPr>
                        <a:t>TL-SG2008 v3/v4</a:t>
                      </a:r>
                    </a:p>
                    <a:p>
                      <a:pPr marL="0" marR="0" lvl="0" indent="0" algn="ctr" defTabSz="914400" rtl="0" eaLnBrk="1" fontAlgn="auto" latinLnBrk="0" hangingPunct="1">
                        <a:lnSpc>
                          <a:spcPct val="100000"/>
                        </a:lnSpc>
                        <a:spcBef>
                          <a:spcPts val="0"/>
                        </a:spcBef>
                        <a:spcAft>
                          <a:spcPts val="0"/>
                        </a:spcAft>
                        <a:buClr>
                          <a:srgbClr val="005564"/>
                        </a:buClr>
                        <a:buSzPts val="600"/>
                        <a:buFont typeface="Calibri"/>
                        <a:buNone/>
                        <a:tabLst/>
                        <a:defRPr/>
                      </a:pPr>
                      <a:r>
                        <a:rPr lang="en-US" altLang="zh-CN" sz="600" b="0" u="none" strike="noStrike" kern="1200" cap="none" dirty="0">
                          <a:solidFill>
                            <a:schemeClr val="tx1">
                              <a:lumMod val="50000"/>
                              <a:lumOff val="50000"/>
                            </a:schemeClr>
                          </a:solidFill>
                          <a:latin typeface="Arial" panose="020B0604020202020204" pitchFamily="34" charset="0"/>
                          <a:ea typeface="TP-Link Aktiv" panose="020B0504020202020204" pitchFamily="34" charset="0"/>
                          <a:cs typeface="Arial" panose="020B0604020202020204" pitchFamily="34" charset="0"/>
                          <a:sym typeface="+mn-ea"/>
                        </a:rPr>
                        <a:t>1× PD Port</a:t>
                      </a:r>
                      <a:endParaRPr lang="en-US" altLang="zh-CN" sz="600" b="0" u="none" strike="noStrike" kern="1200" cap="none" dirty="0">
                        <a:solidFill>
                          <a:schemeClr val="tx1">
                            <a:lumMod val="50000"/>
                            <a:lumOff val="50000"/>
                          </a:schemeClr>
                        </a:solidFill>
                        <a:latin typeface="Arial" panose="020B0604020202020204" pitchFamily="34" charset="0"/>
                        <a:ea typeface="TP-Link Aktiv" panose="020B0504020202020204" pitchFamily="34" charset="0"/>
                        <a:cs typeface="Arial" panose="020B0604020202020204" pitchFamily="34" charset="0"/>
                      </a:endParaRPr>
                    </a:p>
                  </a:txBody>
                  <a:tcPr marL="13500" marR="13500" marT="24175" marB="2417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564">
                        <a:alpha val="14901"/>
                      </a:srgbClr>
                    </a:solidFill>
                  </a:tcPr>
                </a:tc>
                <a:tc>
                  <a:txBody>
                    <a:bodyPr/>
                    <a:lstStyle/>
                    <a:p>
                      <a:pPr marL="0" marR="0" lvl="0" indent="0" algn="ctr" rtl="0">
                        <a:spcBef>
                          <a:spcPts val="0"/>
                        </a:spcBef>
                        <a:spcAft>
                          <a:spcPts val="0"/>
                        </a:spcAft>
                        <a:buClr>
                          <a:srgbClr val="005564"/>
                        </a:buClr>
                        <a:buSzPts val="600"/>
                        <a:buFont typeface="Calibri"/>
                        <a:buNone/>
                      </a:pPr>
                      <a:endParaRPr lang="en-US" sz="700" b="0" dirty="0">
                        <a:solidFill>
                          <a:srgbClr val="00B0F0"/>
                        </a:solidFill>
                        <a:latin typeface="Arial" panose="020B0604020202020204" pitchFamily="34" charset="0"/>
                        <a:cs typeface="Arial" panose="020B0604020202020204" pitchFamily="34" charset="0"/>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564">
                        <a:alpha val="14901"/>
                      </a:srgbClr>
                    </a:solidFill>
                  </a:tcPr>
                </a:tc>
                <a:tc>
                  <a:txBody>
                    <a:bodyPr/>
                    <a:lstStyle/>
                    <a:p>
                      <a:pPr marL="0" marR="0" lvl="0" indent="0" algn="ctr" rtl="0">
                        <a:spcBef>
                          <a:spcPts val="0"/>
                        </a:spcBef>
                        <a:spcAft>
                          <a:spcPts val="0"/>
                        </a:spcAft>
                        <a:buClr>
                          <a:schemeClr val="dk1"/>
                        </a:buClr>
                        <a:buSzPts val="600"/>
                        <a:buFont typeface="Calibri"/>
                        <a:buNone/>
                      </a:pPr>
                      <a:r>
                        <a:rPr lang="en-US" sz="700" b="1" kern="1200" dirty="0">
                          <a:solidFill>
                            <a:schemeClr val="tx1"/>
                          </a:solidFill>
                          <a:latin typeface="Arial" panose="020B0604020202020204" pitchFamily="34" charset="0"/>
                          <a:ea typeface="+mn-ea"/>
                          <a:cs typeface="Arial" panose="020B0604020202020204" pitchFamily="34" charset="0"/>
                        </a:rPr>
                        <a:t>TL-SG2218</a:t>
                      </a: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564">
                        <a:alpha val="14901"/>
                      </a:srgbClr>
                    </a:solidFill>
                  </a:tcPr>
                </a:tc>
                <a:tc>
                  <a:txBody>
                    <a:bodyPr/>
                    <a:lstStyle/>
                    <a:p>
                      <a:pPr marL="0" marR="0" lvl="0" indent="0" algn="ctr" rtl="0">
                        <a:spcBef>
                          <a:spcPts val="0"/>
                        </a:spcBef>
                        <a:spcAft>
                          <a:spcPts val="0"/>
                        </a:spcAft>
                        <a:buClr>
                          <a:schemeClr val="dk1"/>
                        </a:buClr>
                        <a:buSzPts val="600"/>
                        <a:buFont typeface="Calibri"/>
                        <a:buNone/>
                      </a:pPr>
                      <a:endParaRPr sz="700" b="0">
                        <a:solidFill>
                          <a:srgbClr val="00B0F0"/>
                        </a:solidFill>
                        <a:latin typeface="Arial" panose="020B0604020202020204" pitchFamily="34" charset="0"/>
                        <a:ea typeface="Arial"/>
                        <a:cs typeface="Arial" panose="020B0604020202020204" pitchFamily="34" charset="0"/>
                        <a:sym typeface="Arial"/>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564">
                        <a:alpha val="14901"/>
                      </a:srgbClr>
                    </a:solidFill>
                  </a:tcPr>
                </a:tc>
                <a:tc>
                  <a:txBody>
                    <a:bodyPr/>
                    <a:lstStyle/>
                    <a:p>
                      <a:pPr marL="0" marR="0" lvl="0" indent="0" algn="ctr" rtl="0">
                        <a:spcBef>
                          <a:spcPts val="0"/>
                        </a:spcBef>
                        <a:spcAft>
                          <a:spcPts val="0"/>
                        </a:spcAft>
                        <a:buClr>
                          <a:srgbClr val="005564"/>
                        </a:buClr>
                        <a:buSzPts val="600"/>
                        <a:buFont typeface="Calibri"/>
                        <a:buNone/>
                      </a:pPr>
                      <a:endParaRPr sz="700" b="0">
                        <a:solidFill>
                          <a:srgbClr val="00B0F0"/>
                        </a:solidFill>
                        <a:latin typeface="Arial" panose="020B0604020202020204" pitchFamily="34" charset="0"/>
                        <a:ea typeface="Arial"/>
                        <a:cs typeface="Arial" panose="020B0604020202020204" pitchFamily="34" charset="0"/>
                        <a:sym typeface="Arial"/>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564">
                        <a:alpha val="14901"/>
                      </a:srgbClr>
                    </a:solidFill>
                  </a:tcPr>
                </a:tc>
                <a:tc>
                  <a:txBody>
                    <a:bodyPr/>
                    <a:lstStyle/>
                    <a:p>
                      <a:pPr marL="0" marR="0" lvl="0" indent="0" algn="ctr" rtl="0">
                        <a:lnSpc>
                          <a:spcPct val="100000"/>
                        </a:lnSpc>
                        <a:spcBef>
                          <a:spcPts val="0"/>
                        </a:spcBef>
                        <a:spcAft>
                          <a:spcPts val="0"/>
                        </a:spcAft>
                        <a:buClr>
                          <a:srgbClr val="005564"/>
                        </a:buClr>
                        <a:buSzPts val="600"/>
                        <a:buFont typeface="Calibri"/>
                        <a:buNone/>
                      </a:pPr>
                      <a:endParaRPr sz="700" b="0" dirty="0">
                        <a:solidFill>
                          <a:srgbClr val="00B0F0"/>
                        </a:solidFill>
                        <a:latin typeface="Arial" panose="020B0604020202020204" pitchFamily="34" charset="0"/>
                        <a:ea typeface="Arial"/>
                        <a:cs typeface="Arial" panose="020B0604020202020204" pitchFamily="34" charset="0"/>
                        <a:sym typeface="Arial"/>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564">
                        <a:alpha val="14901"/>
                      </a:srgbClr>
                    </a:solidFill>
                  </a:tcPr>
                </a:tc>
                <a:tc>
                  <a:txBody>
                    <a:bodyPr/>
                    <a:lstStyle/>
                    <a:p>
                      <a:pPr marL="0" marR="0" lvl="0" indent="0" algn="ctr" rtl="0">
                        <a:spcBef>
                          <a:spcPts val="0"/>
                        </a:spcBef>
                        <a:spcAft>
                          <a:spcPts val="0"/>
                        </a:spcAft>
                        <a:buClr>
                          <a:schemeClr val="dk1"/>
                        </a:buClr>
                        <a:buSzPts val="600"/>
                        <a:buFont typeface="Calibri"/>
                        <a:buNone/>
                      </a:pPr>
                      <a:r>
                        <a:rPr lang="en-US" altLang="zh-CN" sz="700" b="1" kern="1200" dirty="0">
                          <a:solidFill>
                            <a:schemeClr val="tx1"/>
                          </a:solidFill>
                          <a:latin typeface="Arial" panose="020B0604020202020204" pitchFamily="34" charset="0"/>
                          <a:ea typeface="微软雅黑" panose="020B0503020204020204" charset="-122"/>
                          <a:cs typeface="Arial" panose="020B0604020202020204" pitchFamily="34" charset="0"/>
                        </a:rPr>
                        <a:t>TL-SG2008P</a:t>
                      </a:r>
                    </a:p>
                    <a:p>
                      <a:pPr marL="0" marR="0" lvl="0" indent="0" algn="ctr" defTabSz="914400" rtl="0" eaLnBrk="1" fontAlgn="auto" latinLnBrk="0" hangingPunct="1">
                        <a:lnSpc>
                          <a:spcPct val="100000"/>
                        </a:lnSpc>
                        <a:spcBef>
                          <a:spcPts val="0"/>
                        </a:spcBef>
                        <a:spcAft>
                          <a:spcPts val="0"/>
                        </a:spcAft>
                        <a:buClr>
                          <a:schemeClr val="dk1"/>
                        </a:buClr>
                        <a:buSzPts val="600"/>
                        <a:buFont typeface="Calibri"/>
                        <a:buNone/>
                        <a:tabLst/>
                        <a:defRPr/>
                      </a:pPr>
                      <a:r>
                        <a:rPr lang="en-US" altLang="zh-CN" sz="600" b="0" u="none" strike="noStrike" kern="1200" cap="none" dirty="0">
                          <a:solidFill>
                            <a:schemeClr val="tx1">
                              <a:lumMod val="50000"/>
                              <a:lumOff val="50000"/>
                            </a:schemeClr>
                          </a:solidFill>
                          <a:latin typeface="Arial" panose="020B0604020202020204" pitchFamily="34" charset="0"/>
                          <a:ea typeface="TP-Link Aktiv" panose="020B0504020202020204" pitchFamily="34" charset="0"/>
                          <a:cs typeface="Arial" panose="020B0604020202020204" pitchFamily="34" charset="0"/>
                          <a:sym typeface="+mn-ea"/>
                        </a:rPr>
                        <a:t>4× GE PoE+, </a:t>
                      </a:r>
                      <a:r>
                        <a:rPr lang="en-US" sz="600" b="0" u="none" strike="noStrike" kern="1200" cap="none"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Arial"/>
                        </a:rPr>
                        <a:t>62W</a:t>
                      </a:r>
                      <a:r>
                        <a:rPr lang="en-US" sz="600" b="0" u="none" strike="noStrike" kern="1200" cap="none" dirty="0">
                          <a:solidFill>
                            <a:schemeClr val="tx1">
                              <a:lumMod val="50000"/>
                              <a:lumOff val="50000"/>
                            </a:schemeClr>
                          </a:solidFill>
                          <a:latin typeface="Arial" panose="020B0604020202020204" pitchFamily="34" charset="0"/>
                          <a:ea typeface="Arial"/>
                          <a:cs typeface="Arial" panose="020B0604020202020204" pitchFamily="34" charset="0"/>
                          <a:sym typeface="Arial"/>
                        </a:rPr>
                        <a:t> </a:t>
                      </a: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564">
                        <a:alpha val="14901"/>
                      </a:srgbClr>
                    </a:solidFill>
                  </a:tcPr>
                </a:tc>
                <a:tc>
                  <a:txBody>
                    <a:bodyPr/>
                    <a:lstStyle/>
                    <a:p>
                      <a:pPr marL="0" marR="0" lvl="0" indent="0" algn="ctr" rtl="0">
                        <a:spcBef>
                          <a:spcPts val="0"/>
                        </a:spcBef>
                        <a:spcAft>
                          <a:spcPts val="0"/>
                        </a:spcAft>
                        <a:buClr>
                          <a:schemeClr val="dk1"/>
                        </a:buClr>
                        <a:buSzPts val="600"/>
                        <a:buFont typeface="Calibri"/>
                        <a:buNone/>
                      </a:pPr>
                      <a:r>
                        <a:rPr lang="en-US" altLang="zh-CN" sz="700" b="1" dirty="0">
                          <a:solidFill>
                            <a:schemeClr val="tx1"/>
                          </a:solidFill>
                          <a:latin typeface="Arial" panose="020B0604020202020204" pitchFamily="34" charset="0"/>
                          <a:ea typeface="Arial"/>
                          <a:cs typeface="Arial" panose="020B0604020202020204" pitchFamily="34" charset="0"/>
                          <a:sym typeface="Arial"/>
                        </a:rPr>
                        <a:t>TL-SG2210MP</a:t>
                      </a:r>
                    </a:p>
                    <a:p>
                      <a:pPr marL="0" marR="0" lvl="0" indent="0" algn="ctr" rtl="0">
                        <a:spcBef>
                          <a:spcPts val="0"/>
                        </a:spcBef>
                        <a:spcAft>
                          <a:spcPts val="0"/>
                        </a:spcAft>
                        <a:buClr>
                          <a:schemeClr val="dk1"/>
                        </a:buClr>
                        <a:buSzPts val="600"/>
                        <a:buFont typeface="Calibri"/>
                        <a:buNone/>
                      </a:pPr>
                      <a:r>
                        <a:rPr lang="en-US" altLang="zh-CN" sz="600" b="0" u="none" strike="noStrike" kern="1200" cap="none"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Arial"/>
                        </a:rPr>
                        <a:t>8× GE PoE+, </a:t>
                      </a:r>
                      <a:r>
                        <a:rPr lang="en-US" altLang="zh-CN" sz="600" b="0" u="none" strike="noStrike" kern="1200" cap="none" dirty="0">
                          <a:solidFill>
                            <a:schemeClr val="tx1">
                              <a:lumMod val="50000"/>
                              <a:lumOff val="50000"/>
                            </a:schemeClr>
                          </a:solidFill>
                          <a:latin typeface="Arial" panose="020B0604020202020204" pitchFamily="34" charset="0"/>
                          <a:ea typeface="Arial"/>
                          <a:cs typeface="Arial" panose="020B0604020202020204" pitchFamily="34" charset="0"/>
                          <a:sym typeface="Arial"/>
                        </a:rPr>
                        <a:t>150W</a:t>
                      </a:r>
                    </a:p>
                    <a:p>
                      <a:pPr marL="0" marR="0" lvl="0" indent="0" algn="ctr" rtl="0">
                        <a:spcBef>
                          <a:spcPts val="0"/>
                        </a:spcBef>
                        <a:spcAft>
                          <a:spcPts val="0"/>
                        </a:spcAft>
                        <a:buClr>
                          <a:schemeClr val="dk1"/>
                        </a:buClr>
                        <a:buSzPts val="600"/>
                        <a:buFont typeface="Calibri"/>
                        <a:buNone/>
                      </a:pPr>
                      <a:endParaRPr lang="en-US" altLang="zh-CN" sz="700" b="0" dirty="0">
                        <a:solidFill>
                          <a:schemeClr val="tx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Clr>
                          <a:schemeClr val="dk1"/>
                        </a:buClr>
                        <a:buSzPts val="600"/>
                        <a:buFont typeface="Calibri"/>
                        <a:buNone/>
                      </a:pPr>
                      <a:r>
                        <a:rPr lang="en-US" altLang="zh-CN" sz="700" b="1" kern="1200" dirty="0">
                          <a:solidFill>
                            <a:schemeClr val="tx1"/>
                          </a:solidFill>
                          <a:latin typeface="Arial" panose="020B0604020202020204" pitchFamily="34" charset="0"/>
                          <a:ea typeface="微软雅黑" panose="020B0503020204020204" charset="-122"/>
                          <a:cs typeface="Arial" panose="020B0604020202020204" pitchFamily="34" charset="0"/>
                        </a:rPr>
                        <a:t>TL-SG2210P v3.2/v4</a:t>
                      </a:r>
                    </a:p>
                    <a:p>
                      <a:pPr marL="0" marR="0" lvl="0" indent="0" algn="ctr" rtl="0">
                        <a:spcBef>
                          <a:spcPts val="0"/>
                        </a:spcBef>
                        <a:spcAft>
                          <a:spcPts val="0"/>
                        </a:spcAft>
                        <a:buClr>
                          <a:schemeClr val="dk1"/>
                        </a:buClr>
                        <a:buSzPts val="600"/>
                        <a:buFont typeface="Calibri"/>
                        <a:buNone/>
                      </a:pPr>
                      <a:r>
                        <a:rPr lang="en-US" altLang="zh-CN" sz="600" b="0" u="none" strike="noStrike" kern="1200" cap="none"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Arial"/>
                        </a:rPr>
                        <a:t>8× GE PoE+, </a:t>
                      </a:r>
                      <a:r>
                        <a:rPr lang="en-US" altLang="zh-CN" sz="600" b="0" u="none" strike="noStrike" kern="1200" cap="none"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rPr>
                        <a:t>61W</a:t>
                      </a:r>
                      <a:endParaRPr lang="en-US" altLang="zh-CN" sz="700" b="0" kern="1200" dirty="0">
                        <a:solidFill>
                          <a:schemeClr val="tx1"/>
                        </a:solidFill>
                        <a:latin typeface="Arial" panose="020B0604020202020204" pitchFamily="34" charset="0"/>
                        <a:ea typeface="微软雅黑" panose="020B0503020204020204" charset="-122"/>
                        <a:cs typeface="Arial" panose="020B0604020202020204" pitchFamily="34" charset="0"/>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564">
                        <a:alpha val="14901"/>
                      </a:srgbClr>
                    </a:solidFill>
                  </a:tcPr>
                </a:tc>
                <a:tc>
                  <a:txBody>
                    <a:bodyPr/>
                    <a:lstStyle/>
                    <a:p>
                      <a:pPr marL="0" marR="0" lvl="0" indent="0" algn="ctr" rtl="0">
                        <a:spcBef>
                          <a:spcPts val="0"/>
                        </a:spcBef>
                        <a:spcAft>
                          <a:spcPts val="0"/>
                        </a:spcAft>
                        <a:buClr>
                          <a:schemeClr val="dk1"/>
                        </a:buClr>
                        <a:buSzPts val="600"/>
                        <a:buFont typeface="Calibri"/>
                        <a:buNone/>
                      </a:pPr>
                      <a:r>
                        <a:rPr lang="en-US" sz="700" b="1" dirty="0">
                          <a:solidFill>
                            <a:schemeClr val="tx1"/>
                          </a:solidFill>
                          <a:latin typeface="Arial" panose="020B0604020202020204" pitchFamily="34" charset="0"/>
                          <a:ea typeface="Arial"/>
                          <a:cs typeface="Arial" panose="020B0604020202020204" pitchFamily="34" charset="0"/>
                          <a:sym typeface="Arial"/>
                        </a:rPr>
                        <a:t>TL-SG2428P</a:t>
                      </a:r>
                      <a:r>
                        <a:rPr lang="en-US" sz="700" b="1" dirty="0">
                          <a:solidFill>
                            <a:srgbClr val="00B0F0"/>
                          </a:solidFill>
                          <a:latin typeface="Arial" panose="020B0604020202020204" pitchFamily="34" charset="0"/>
                          <a:ea typeface="Arial"/>
                          <a:cs typeface="Arial" panose="020B0604020202020204" pitchFamily="34" charset="0"/>
                          <a:sym typeface="Arial"/>
                        </a:rPr>
                        <a:t> </a:t>
                      </a:r>
                    </a:p>
                    <a:p>
                      <a:pPr marL="0" marR="0" lvl="0" indent="0" algn="ctr" rtl="0">
                        <a:spcBef>
                          <a:spcPts val="0"/>
                        </a:spcBef>
                        <a:spcAft>
                          <a:spcPts val="0"/>
                        </a:spcAft>
                        <a:buClr>
                          <a:schemeClr val="dk1"/>
                        </a:buClr>
                        <a:buSzPts val="600"/>
                        <a:buFont typeface="Calibri"/>
                        <a:buNone/>
                      </a:pPr>
                      <a:r>
                        <a:rPr lang="en-US" altLang="zh-CN" sz="600" b="0" u="none" strike="noStrike" kern="1200" cap="none" dirty="0">
                          <a:solidFill>
                            <a:schemeClr val="tx1">
                              <a:lumMod val="50000"/>
                              <a:lumOff val="50000"/>
                            </a:schemeClr>
                          </a:solidFill>
                          <a:latin typeface="Arial" panose="020B0604020202020204" pitchFamily="34" charset="0"/>
                          <a:ea typeface="微软雅黑" panose="020B0503020204020204" charset="-122"/>
                          <a:cs typeface="Arial" panose="020B0604020202020204" pitchFamily="34" charset="0"/>
                          <a:sym typeface="Arial"/>
                        </a:rPr>
                        <a:t>24× GE PoE+, </a:t>
                      </a:r>
                      <a:r>
                        <a:rPr lang="en-US" sz="600" b="0" u="none" strike="noStrike" kern="1200" cap="none" dirty="0">
                          <a:solidFill>
                            <a:schemeClr val="tx1">
                              <a:lumMod val="50000"/>
                              <a:lumOff val="50000"/>
                            </a:schemeClr>
                          </a:solidFill>
                          <a:latin typeface="Arial" panose="020B0604020202020204" pitchFamily="34" charset="0"/>
                          <a:ea typeface="Arial"/>
                          <a:cs typeface="Arial" panose="020B0604020202020204" pitchFamily="34" charset="0"/>
                          <a:sym typeface="Arial"/>
                        </a:rPr>
                        <a:t>250W</a:t>
                      </a: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564">
                        <a:alpha val="14901"/>
                      </a:srgbClr>
                    </a:solidFill>
                  </a:tcPr>
                </a:tc>
                <a:tc>
                  <a:txBody>
                    <a:bodyPr/>
                    <a:lstStyle/>
                    <a:p>
                      <a:pPr marL="0" marR="0" lvl="0" indent="0" algn="ctr" rtl="0">
                        <a:spcBef>
                          <a:spcPts val="0"/>
                        </a:spcBef>
                        <a:spcAft>
                          <a:spcPts val="0"/>
                        </a:spcAft>
                        <a:buClr>
                          <a:schemeClr val="dk1"/>
                        </a:buClr>
                        <a:buSzPts val="600"/>
                        <a:buFont typeface="Calibri"/>
                        <a:buNone/>
                      </a:pPr>
                      <a:endParaRPr sz="700" b="0" dirty="0">
                        <a:solidFill>
                          <a:srgbClr val="00B0F0"/>
                        </a:solidFill>
                        <a:latin typeface="Arial" panose="020B0604020202020204" pitchFamily="34" charset="0"/>
                        <a:ea typeface="Arial"/>
                        <a:cs typeface="Arial" panose="020B0604020202020204" pitchFamily="34" charset="0"/>
                        <a:sym typeface="Arial"/>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564">
                        <a:alpha val="14901"/>
                      </a:srgbClr>
                    </a:solidFill>
                  </a:tcPr>
                </a:tc>
                <a:extLst>
                  <a:ext uri="{0D108BD9-81ED-4DB2-BD59-A6C34878D82A}">
                    <a16:rowId xmlns:a16="http://schemas.microsoft.com/office/drawing/2014/main" val="10011"/>
                  </a:ext>
                </a:extLst>
              </a:tr>
              <a:tr h="498156">
                <a:tc>
                  <a:txBody>
                    <a:bodyPr/>
                    <a:lstStyle/>
                    <a:p>
                      <a:pPr marL="0" marR="0" lvl="0" indent="0" algn="ctr" rtl="0">
                        <a:spcBef>
                          <a:spcPts val="0"/>
                        </a:spcBef>
                        <a:spcAft>
                          <a:spcPts val="0"/>
                        </a:spcAft>
                        <a:buClr>
                          <a:srgbClr val="005564"/>
                        </a:buClr>
                        <a:buSzPts val="600"/>
                        <a:buFont typeface="Calibri"/>
                        <a:buNone/>
                      </a:pPr>
                      <a:endParaRPr sz="700" b="0" dirty="0">
                        <a:solidFill>
                          <a:srgbClr val="00B0F0"/>
                        </a:solidFill>
                        <a:latin typeface="Arial" panose="020B0604020202020204" pitchFamily="34" charset="0"/>
                        <a:cs typeface="Arial" panose="020B0604020202020204" pitchFamily="34" charset="0"/>
                      </a:endParaRPr>
                    </a:p>
                  </a:txBody>
                  <a:tcPr marL="13500" marR="13500" marT="24175" marB="2417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5564">
                        <a:alpha val="14901"/>
                      </a:srgbClr>
                    </a:solidFill>
                  </a:tcPr>
                </a:tc>
                <a:tc>
                  <a:txBody>
                    <a:bodyPr/>
                    <a:lstStyle/>
                    <a:p>
                      <a:pPr marL="0" marR="0" lvl="0" indent="0" algn="ctr" rtl="0">
                        <a:spcBef>
                          <a:spcPts val="0"/>
                        </a:spcBef>
                        <a:spcAft>
                          <a:spcPts val="0"/>
                        </a:spcAft>
                        <a:buClr>
                          <a:schemeClr val="dk1"/>
                        </a:buClr>
                        <a:buSzPts val="600"/>
                        <a:buFont typeface="Calibri"/>
                        <a:buNone/>
                      </a:pPr>
                      <a:endParaRPr sz="700" b="0" dirty="0">
                        <a:solidFill>
                          <a:srgbClr val="00B0F0"/>
                        </a:solidFill>
                        <a:latin typeface="Arial" panose="020B0604020202020204" pitchFamily="34" charset="0"/>
                        <a:ea typeface="Arial"/>
                        <a:cs typeface="Arial" panose="020B0604020202020204" pitchFamily="34" charset="0"/>
                        <a:sym typeface="Arial"/>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5564">
                        <a:alpha val="14901"/>
                      </a:srgbClr>
                    </a:solidFill>
                  </a:tcPr>
                </a:tc>
                <a:tc>
                  <a:txBody>
                    <a:bodyPr/>
                    <a:lstStyle/>
                    <a:p>
                      <a:pPr marL="0" marR="0" lvl="0" indent="0" algn="ctr" rtl="0">
                        <a:spcBef>
                          <a:spcPts val="0"/>
                        </a:spcBef>
                        <a:spcAft>
                          <a:spcPts val="0"/>
                        </a:spcAft>
                        <a:buClr>
                          <a:schemeClr val="dk1"/>
                        </a:buClr>
                        <a:buSzPts val="600"/>
                        <a:buFont typeface="Calibri"/>
                        <a:buNone/>
                      </a:pPr>
                      <a:endParaRPr sz="700" b="0">
                        <a:solidFill>
                          <a:srgbClr val="00B0F0"/>
                        </a:solidFill>
                        <a:latin typeface="Arial" panose="020B0604020202020204" pitchFamily="34" charset="0"/>
                        <a:ea typeface="Arial"/>
                        <a:cs typeface="Arial" panose="020B0604020202020204" pitchFamily="34" charset="0"/>
                        <a:sym typeface="Arial"/>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5564">
                        <a:alpha val="14901"/>
                      </a:srgbClr>
                    </a:solidFill>
                  </a:tcPr>
                </a:tc>
                <a:tc>
                  <a:txBody>
                    <a:bodyPr/>
                    <a:lstStyle/>
                    <a:p>
                      <a:pPr marL="0" marR="0" lvl="0" indent="0" algn="ctr" rtl="0">
                        <a:spcBef>
                          <a:spcPts val="0"/>
                        </a:spcBef>
                        <a:spcAft>
                          <a:spcPts val="0"/>
                        </a:spcAft>
                        <a:buClr>
                          <a:schemeClr val="dk1"/>
                        </a:buClr>
                        <a:buSzPts val="600"/>
                        <a:buFont typeface="Calibri"/>
                        <a:buNone/>
                      </a:pPr>
                      <a:endParaRPr sz="700" b="0">
                        <a:solidFill>
                          <a:srgbClr val="00B0F0"/>
                        </a:solidFill>
                        <a:latin typeface="Arial" panose="020B0604020202020204" pitchFamily="34" charset="0"/>
                        <a:ea typeface="Arial"/>
                        <a:cs typeface="Arial" panose="020B0604020202020204" pitchFamily="34" charset="0"/>
                        <a:sym typeface="Arial"/>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5564">
                        <a:alpha val="14901"/>
                      </a:srgbClr>
                    </a:solidFill>
                  </a:tcPr>
                </a:tc>
                <a:tc>
                  <a:txBody>
                    <a:bodyPr/>
                    <a:lstStyle/>
                    <a:p>
                      <a:pPr marL="0" marR="0" lvl="0" indent="0" algn="ctr" rtl="0">
                        <a:lnSpc>
                          <a:spcPct val="100000"/>
                        </a:lnSpc>
                        <a:spcBef>
                          <a:spcPts val="0"/>
                        </a:spcBef>
                        <a:spcAft>
                          <a:spcPts val="0"/>
                        </a:spcAft>
                        <a:buClr>
                          <a:srgbClr val="005564"/>
                        </a:buClr>
                        <a:buSzPts val="600"/>
                        <a:buFont typeface="Calibri"/>
                        <a:buNone/>
                      </a:pPr>
                      <a:endParaRPr sz="700" b="0" dirty="0">
                        <a:solidFill>
                          <a:srgbClr val="00B0F0"/>
                        </a:solidFill>
                        <a:latin typeface="Arial" panose="020B0604020202020204" pitchFamily="34" charset="0"/>
                        <a:ea typeface="Arial"/>
                        <a:cs typeface="Arial" panose="020B0604020202020204" pitchFamily="34" charset="0"/>
                        <a:sym typeface="Arial"/>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5564">
                        <a:alpha val="14901"/>
                      </a:srgbClr>
                    </a:solidFill>
                  </a:tcPr>
                </a:tc>
                <a:tc>
                  <a:txBody>
                    <a:bodyPr/>
                    <a:lstStyle/>
                    <a:p>
                      <a:pPr marL="0" marR="0" lvl="0" indent="0" algn="ctr" rtl="0">
                        <a:spcBef>
                          <a:spcPts val="0"/>
                        </a:spcBef>
                        <a:spcAft>
                          <a:spcPts val="0"/>
                        </a:spcAft>
                        <a:buClr>
                          <a:schemeClr val="dk1"/>
                        </a:buClr>
                        <a:buSzPts val="600"/>
                        <a:buFont typeface="Calibri"/>
                        <a:buNone/>
                      </a:pPr>
                      <a:endParaRPr sz="700" b="0">
                        <a:solidFill>
                          <a:srgbClr val="00B0F0"/>
                        </a:solidFill>
                        <a:latin typeface="Arial" panose="020B0604020202020204" pitchFamily="34" charset="0"/>
                        <a:ea typeface="Arial"/>
                        <a:cs typeface="Arial" panose="020B0604020202020204" pitchFamily="34" charset="0"/>
                        <a:sym typeface="Arial"/>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5564">
                        <a:alpha val="14901"/>
                      </a:srgbClr>
                    </a:solidFill>
                  </a:tcPr>
                </a:tc>
                <a:tc>
                  <a:txBody>
                    <a:bodyPr/>
                    <a:lstStyle/>
                    <a:p>
                      <a:pPr marL="0" marR="0" lvl="0" indent="0" algn="ctr" rtl="0">
                        <a:spcBef>
                          <a:spcPts val="0"/>
                        </a:spcBef>
                        <a:spcAft>
                          <a:spcPts val="0"/>
                        </a:spcAft>
                        <a:buClr>
                          <a:schemeClr val="dk1"/>
                        </a:buClr>
                        <a:buSzPts val="600"/>
                        <a:buFont typeface="Calibri"/>
                        <a:buNone/>
                      </a:pPr>
                      <a:endParaRPr sz="700" b="0">
                        <a:solidFill>
                          <a:srgbClr val="00B0F0"/>
                        </a:solidFill>
                        <a:latin typeface="Arial" panose="020B0604020202020204" pitchFamily="34" charset="0"/>
                        <a:ea typeface="Arial"/>
                        <a:cs typeface="Arial" panose="020B0604020202020204" pitchFamily="34" charset="0"/>
                        <a:sym typeface="Arial"/>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5564">
                        <a:alpha val="14901"/>
                      </a:srgbClr>
                    </a:solidFill>
                  </a:tcPr>
                </a:tc>
                <a:tc>
                  <a:txBody>
                    <a:bodyPr/>
                    <a:lstStyle/>
                    <a:p>
                      <a:pPr marL="0" marR="0" lvl="0" indent="0" algn="ctr" rtl="0">
                        <a:spcBef>
                          <a:spcPts val="0"/>
                        </a:spcBef>
                        <a:spcAft>
                          <a:spcPts val="0"/>
                        </a:spcAft>
                        <a:buClr>
                          <a:schemeClr val="dk1"/>
                        </a:buClr>
                        <a:buSzPts val="600"/>
                        <a:buFont typeface="Calibri"/>
                        <a:buNone/>
                      </a:pPr>
                      <a:endParaRPr sz="700" b="0">
                        <a:solidFill>
                          <a:srgbClr val="00B0F0"/>
                        </a:solidFill>
                        <a:latin typeface="Arial" panose="020B0604020202020204" pitchFamily="34" charset="0"/>
                        <a:ea typeface="Arial"/>
                        <a:cs typeface="Arial" panose="020B0604020202020204" pitchFamily="34" charset="0"/>
                        <a:sym typeface="Arial"/>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5564">
                        <a:alpha val="14901"/>
                      </a:srgbClr>
                    </a:solidFill>
                  </a:tcPr>
                </a:tc>
                <a:tc>
                  <a:txBody>
                    <a:bodyPr/>
                    <a:lstStyle/>
                    <a:p>
                      <a:pPr marL="0" marR="0" lvl="0" indent="0" algn="ctr" rtl="0">
                        <a:spcBef>
                          <a:spcPts val="0"/>
                        </a:spcBef>
                        <a:spcAft>
                          <a:spcPts val="0"/>
                        </a:spcAft>
                        <a:buClr>
                          <a:schemeClr val="dk1"/>
                        </a:buClr>
                        <a:buSzPts val="600"/>
                        <a:buFont typeface="Calibri"/>
                        <a:buNone/>
                      </a:pPr>
                      <a:r>
                        <a:rPr lang="en-US" sz="700" b="0" kern="1200" dirty="0">
                          <a:solidFill>
                            <a:schemeClr val="tx1"/>
                          </a:solidFill>
                          <a:latin typeface="Arial" panose="020B0604020202020204" pitchFamily="34" charset="0"/>
                          <a:ea typeface="+mn-ea"/>
                          <a:cs typeface="Arial" panose="020B0604020202020204" pitchFamily="34" charset="0"/>
                          <a:sym typeface="Arial"/>
                        </a:rPr>
                        <a:t>TL-SL2428P v4.2</a:t>
                      </a:r>
                      <a:endParaRPr lang="en-US" sz="600" b="0" u="none" strike="noStrike" kern="1200" cap="none" dirty="0">
                        <a:solidFill>
                          <a:schemeClr val="tx1">
                            <a:lumMod val="50000"/>
                            <a:lumOff val="50000"/>
                          </a:schemeClr>
                        </a:solidFill>
                        <a:latin typeface="Arial" panose="020B0604020202020204" pitchFamily="34" charset="0"/>
                        <a:ea typeface="+mn-ea"/>
                        <a:cs typeface="Arial" panose="020B0604020202020204" pitchFamily="34" charset="0"/>
                        <a:sym typeface="Arial"/>
                      </a:endParaRPr>
                    </a:p>
                    <a:p>
                      <a:pPr marL="0" marR="0" lvl="0" indent="0" algn="ctr" rtl="0">
                        <a:spcBef>
                          <a:spcPts val="0"/>
                        </a:spcBef>
                        <a:spcAft>
                          <a:spcPts val="0"/>
                        </a:spcAft>
                        <a:buClr>
                          <a:schemeClr val="dk1"/>
                        </a:buClr>
                        <a:buSzPts val="600"/>
                        <a:buFont typeface="Calibri"/>
                        <a:buNone/>
                      </a:pPr>
                      <a:r>
                        <a:rPr lang="en-US" sz="600" b="0" u="none" strike="noStrike" kern="1200" cap="none" dirty="0">
                          <a:solidFill>
                            <a:schemeClr val="tx1">
                              <a:lumMod val="50000"/>
                              <a:lumOff val="50000"/>
                            </a:schemeClr>
                          </a:solidFill>
                          <a:latin typeface="Arial" panose="020B0604020202020204" pitchFamily="34" charset="0"/>
                          <a:ea typeface="+mn-ea"/>
                          <a:cs typeface="Arial" panose="020B0604020202020204" pitchFamily="34" charset="0"/>
                          <a:sym typeface="Arial"/>
                        </a:rPr>
                        <a:t>24</a:t>
                      </a:r>
                      <a:r>
                        <a:rPr lang="en-US" altLang="zh-CN" sz="600" b="0" u="none" strike="noStrike" kern="1200" cap="none" dirty="0">
                          <a:solidFill>
                            <a:schemeClr val="tx1">
                              <a:lumMod val="50000"/>
                              <a:lumOff val="50000"/>
                            </a:schemeClr>
                          </a:solidFill>
                          <a:latin typeface="Arial" panose="020B0604020202020204" pitchFamily="34" charset="0"/>
                          <a:ea typeface="+mn-ea"/>
                          <a:cs typeface="Arial" panose="020B0604020202020204" pitchFamily="34" charset="0"/>
                          <a:sym typeface="Arial"/>
                        </a:rPr>
                        <a:t>× FE PoE+, </a:t>
                      </a:r>
                      <a:r>
                        <a:rPr lang="en-US" sz="600" b="0" u="none" strike="noStrike" kern="1200" cap="none" dirty="0">
                          <a:solidFill>
                            <a:schemeClr val="tx1">
                              <a:lumMod val="50000"/>
                              <a:lumOff val="50000"/>
                            </a:schemeClr>
                          </a:solidFill>
                          <a:latin typeface="Arial" panose="020B0604020202020204" pitchFamily="34" charset="0"/>
                          <a:ea typeface="+mn-ea"/>
                          <a:cs typeface="Arial" panose="020B0604020202020204" pitchFamily="34" charset="0"/>
                          <a:sym typeface="Arial"/>
                        </a:rPr>
                        <a:t>250W</a:t>
                      </a: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5564">
                        <a:alpha val="14901"/>
                      </a:srgbClr>
                    </a:solidFill>
                  </a:tcPr>
                </a:tc>
                <a:tc>
                  <a:txBody>
                    <a:bodyPr/>
                    <a:lstStyle/>
                    <a:p>
                      <a:pPr marL="0" marR="0" lvl="0" indent="0" algn="ctr" rtl="0">
                        <a:spcBef>
                          <a:spcPts val="0"/>
                        </a:spcBef>
                        <a:spcAft>
                          <a:spcPts val="0"/>
                        </a:spcAft>
                        <a:buClr>
                          <a:schemeClr val="dk1"/>
                        </a:buClr>
                        <a:buSzPts val="600"/>
                        <a:buFont typeface="Calibri"/>
                        <a:buNone/>
                      </a:pPr>
                      <a:endParaRPr sz="700" b="0" dirty="0">
                        <a:solidFill>
                          <a:srgbClr val="00B0F0"/>
                        </a:solidFill>
                        <a:latin typeface="Arial" panose="020B0604020202020204" pitchFamily="34" charset="0"/>
                        <a:ea typeface="Arial"/>
                        <a:cs typeface="Arial" panose="020B0604020202020204" pitchFamily="34" charset="0"/>
                        <a:sym typeface="Arial"/>
                      </a:endParaRPr>
                    </a:p>
                  </a:txBody>
                  <a:tcPr marL="13500" marR="13500" marT="24175" marB="241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5564">
                        <a:alpha val="14901"/>
                      </a:srgbClr>
                    </a:solidFill>
                  </a:tcPr>
                </a:tc>
                <a:extLst>
                  <a:ext uri="{0D108BD9-81ED-4DB2-BD59-A6C34878D82A}">
                    <a16:rowId xmlns:a16="http://schemas.microsoft.com/office/drawing/2014/main" val="10012"/>
                  </a:ext>
                </a:extLst>
              </a:tr>
            </a:tbl>
          </a:graphicData>
        </a:graphic>
      </p:graphicFrame>
      <p:sp>
        <p:nvSpPr>
          <p:cNvPr id="228" name="Google Shape;228;p7"/>
          <p:cNvSpPr txBox="1"/>
          <p:nvPr/>
        </p:nvSpPr>
        <p:spPr>
          <a:xfrm rot="-5400000">
            <a:off x="161004" y="3693712"/>
            <a:ext cx="792221" cy="276959"/>
          </a:xfrm>
          <a:prstGeom prst="rect">
            <a:avLst/>
          </a:prstGeom>
          <a:noFill/>
          <a:ln>
            <a:noFill/>
          </a:ln>
        </p:spPr>
        <p:txBody>
          <a:bodyPr spcFirstLastPara="1" wrap="square" lIns="91425" tIns="45700" rIns="91425" bIns="45700" anchor="t" anchorCtr="0">
            <a:spAutoFit/>
          </a:bodyPr>
          <a:lstStyle/>
          <a:p>
            <a:pPr algn="ctr"/>
            <a:r>
              <a:rPr lang="en-US" sz="1200" b="1" dirty="0">
                <a:solidFill>
                  <a:srgbClr val="005564"/>
                </a:solidFill>
                <a:latin typeface="Arial" panose="020B0604020202020204" pitchFamily="34" charset="0"/>
                <a:ea typeface="Calibri"/>
                <a:cs typeface="Arial" panose="020B0604020202020204" pitchFamily="34" charset="0"/>
                <a:sym typeface="Calibri"/>
              </a:rPr>
              <a:t>Smart </a:t>
            </a:r>
            <a:endParaRPr sz="1200" b="1" dirty="0">
              <a:solidFill>
                <a:srgbClr val="005564"/>
              </a:solidFill>
              <a:latin typeface="Arial" panose="020B0604020202020204" pitchFamily="34" charset="0"/>
              <a:ea typeface="Calibri"/>
              <a:cs typeface="Arial" panose="020B0604020202020204" pitchFamily="34" charset="0"/>
              <a:sym typeface="Calibri"/>
            </a:endParaRPr>
          </a:p>
        </p:txBody>
      </p:sp>
      <p:sp>
        <p:nvSpPr>
          <p:cNvPr id="229" name="Google Shape;229;p7"/>
          <p:cNvSpPr txBox="1"/>
          <p:nvPr/>
        </p:nvSpPr>
        <p:spPr>
          <a:xfrm rot="16200000">
            <a:off x="-298685" y="2045587"/>
            <a:ext cx="1711598" cy="239193"/>
          </a:xfrm>
          <a:prstGeom prst="rect">
            <a:avLst/>
          </a:prstGeom>
          <a:noFill/>
          <a:ln>
            <a:noFill/>
          </a:ln>
        </p:spPr>
        <p:txBody>
          <a:bodyPr spcFirstLastPara="1" wrap="square" lIns="0" tIns="27000" rIns="0" bIns="27000" anchor="t" anchorCtr="0">
            <a:spAutoFit/>
          </a:bodyPr>
          <a:lstStyle/>
          <a:p>
            <a:pPr marL="0" lvl="1" algn="ctr"/>
            <a:r>
              <a:rPr lang="en-US" sz="1200" b="1" dirty="0">
                <a:solidFill>
                  <a:srgbClr val="4ECED7"/>
                </a:solidFill>
                <a:latin typeface="Arial" panose="020B0604020202020204" pitchFamily="34" charset="0"/>
                <a:ea typeface="Calibri"/>
                <a:cs typeface="Arial" panose="020B0604020202020204" pitchFamily="34" charset="0"/>
                <a:sym typeface="Calibri"/>
              </a:rPr>
              <a:t>L2+ Managed</a:t>
            </a:r>
          </a:p>
        </p:txBody>
      </p:sp>
      <p:sp>
        <p:nvSpPr>
          <p:cNvPr id="230" name="Google Shape;230;p7"/>
          <p:cNvSpPr txBox="1"/>
          <p:nvPr/>
        </p:nvSpPr>
        <p:spPr>
          <a:xfrm>
            <a:off x="7885822" y="541799"/>
            <a:ext cx="184731" cy="300042"/>
          </a:xfrm>
          <a:prstGeom prst="rect">
            <a:avLst/>
          </a:prstGeom>
          <a:noFill/>
          <a:ln>
            <a:noFill/>
          </a:ln>
        </p:spPr>
        <p:txBody>
          <a:bodyPr spcFirstLastPara="1" wrap="square" lIns="91425" tIns="45700" rIns="91425" bIns="45700" anchor="t" anchorCtr="0">
            <a:spAutoFit/>
          </a:bodyPr>
          <a:lstStyle/>
          <a:p>
            <a:endParaRPr sz="1350">
              <a:solidFill>
                <a:schemeClr val="dk1"/>
              </a:solidFill>
              <a:latin typeface="Calibri"/>
              <a:ea typeface="Calibri"/>
              <a:cs typeface="Calibri"/>
              <a:sym typeface="Calibri"/>
            </a:endParaRPr>
          </a:p>
        </p:txBody>
      </p:sp>
      <p:sp>
        <p:nvSpPr>
          <p:cNvPr id="232" name="Google Shape;232;p7"/>
          <p:cNvSpPr txBox="1"/>
          <p:nvPr/>
        </p:nvSpPr>
        <p:spPr>
          <a:xfrm>
            <a:off x="8007877" y="4344128"/>
            <a:ext cx="689123" cy="346208"/>
          </a:xfrm>
          <a:prstGeom prst="rect">
            <a:avLst/>
          </a:prstGeom>
          <a:noFill/>
          <a:ln>
            <a:noFill/>
          </a:ln>
        </p:spPr>
        <p:txBody>
          <a:bodyPr spcFirstLastPara="1" wrap="square" lIns="91425" tIns="45700" rIns="91425" bIns="45700" anchor="t" anchorCtr="0">
            <a:spAutoFit/>
          </a:bodyPr>
          <a:lstStyle/>
          <a:p>
            <a:r>
              <a:rPr lang="en-US" sz="825" dirty="0">
                <a:solidFill>
                  <a:srgbClr val="A5A5A5"/>
                </a:solidFill>
                <a:latin typeface="Arial" panose="020B0604020202020204" pitchFamily="34" charset="0"/>
                <a:ea typeface="Calibri"/>
                <a:cs typeface="Arial" panose="020B0604020202020204" pitchFamily="34" charset="0"/>
                <a:sym typeface="Calibri"/>
              </a:rPr>
              <a:t>Number of Ports</a:t>
            </a:r>
            <a:endParaRPr sz="825" dirty="0">
              <a:solidFill>
                <a:srgbClr val="A5A5A5"/>
              </a:solidFill>
              <a:latin typeface="Arial" panose="020B0604020202020204" pitchFamily="34" charset="0"/>
              <a:ea typeface="Calibri"/>
              <a:cs typeface="Arial" panose="020B0604020202020204" pitchFamily="34" charset="0"/>
              <a:sym typeface="Calibri"/>
            </a:endParaRPr>
          </a:p>
        </p:txBody>
      </p:sp>
      <p:sp>
        <p:nvSpPr>
          <p:cNvPr id="233" name="Google Shape;233;p7"/>
          <p:cNvSpPr txBox="1"/>
          <p:nvPr/>
        </p:nvSpPr>
        <p:spPr>
          <a:xfrm>
            <a:off x="458667" y="732214"/>
            <a:ext cx="981190" cy="219250"/>
          </a:xfrm>
          <a:prstGeom prst="rect">
            <a:avLst/>
          </a:prstGeom>
          <a:noFill/>
          <a:ln>
            <a:noFill/>
          </a:ln>
        </p:spPr>
        <p:txBody>
          <a:bodyPr spcFirstLastPara="1" wrap="square" lIns="91425" tIns="45700" rIns="91425" bIns="45700" anchor="t" anchorCtr="0">
            <a:spAutoFit/>
          </a:bodyPr>
          <a:lstStyle/>
          <a:p>
            <a:r>
              <a:rPr lang="en-US" altLang="zh-CN" sz="825" dirty="0">
                <a:solidFill>
                  <a:srgbClr val="A5A5A5"/>
                </a:solidFill>
                <a:latin typeface="Arial" panose="020B0604020202020204" pitchFamily="34" charset="0"/>
                <a:ea typeface="Calibri"/>
                <a:cs typeface="Arial" panose="020B0604020202020204" pitchFamily="34" charset="0"/>
                <a:sym typeface="Microsoft Yahei"/>
              </a:rPr>
              <a:t>Speeds of Ports</a:t>
            </a:r>
            <a:endParaRPr sz="825" dirty="0">
              <a:solidFill>
                <a:srgbClr val="A5A5A5"/>
              </a:solidFill>
              <a:latin typeface="Arial" panose="020B0604020202020204" pitchFamily="34" charset="0"/>
              <a:ea typeface="Calibri"/>
              <a:cs typeface="Arial" panose="020B0604020202020204" pitchFamily="34" charset="0"/>
              <a:sym typeface="Microsoft Yahei"/>
            </a:endParaRPr>
          </a:p>
        </p:txBody>
      </p:sp>
      <p:grpSp>
        <p:nvGrpSpPr>
          <p:cNvPr id="235" name="Google Shape;235;p7"/>
          <p:cNvGrpSpPr/>
          <p:nvPr/>
        </p:nvGrpSpPr>
        <p:grpSpPr>
          <a:xfrm>
            <a:off x="625072" y="3385389"/>
            <a:ext cx="895249" cy="847131"/>
            <a:chOff x="897459" y="3664797"/>
            <a:chExt cx="895249" cy="847131"/>
          </a:xfrm>
        </p:grpSpPr>
        <p:sp>
          <p:nvSpPr>
            <p:cNvPr id="247" name="Google Shape;247;p7"/>
            <p:cNvSpPr txBox="1"/>
            <p:nvPr/>
          </p:nvSpPr>
          <p:spPr>
            <a:xfrm>
              <a:off x="922400" y="3664797"/>
              <a:ext cx="705237" cy="219250"/>
            </a:xfrm>
            <a:prstGeom prst="rect">
              <a:avLst/>
            </a:prstGeom>
            <a:noFill/>
            <a:ln>
              <a:noFill/>
            </a:ln>
          </p:spPr>
          <p:txBody>
            <a:bodyPr spcFirstLastPara="1" wrap="square" lIns="91425" tIns="45700" rIns="91425" bIns="45700" anchor="t" anchorCtr="0">
              <a:spAutoFit/>
            </a:bodyPr>
            <a:lstStyle/>
            <a:p>
              <a:r>
                <a:rPr lang="en-US" altLang="zh-CN" sz="825" dirty="0">
                  <a:solidFill>
                    <a:srgbClr val="005564"/>
                  </a:solidFill>
                  <a:latin typeface="Arial" panose="020B0604020202020204" pitchFamily="34" charset="0"/>
                  <a:ea typeface="Calibri"/>
                  <a:cs typeface="Arial" panose="020B0604020202020204" pitchFamily="34" charset="0"/>
                  <a:sym typeface="Calibri"/>
                </a:rPr>
                <a:t>1 Gbps</a:t>
              </a:r>
              <a:endParaRPr sz="825" dirty="0">
                <a:solidFill>
                  <a:srgbClr val="005564"/>
                </a:solidFill>
                <a:latin typeface="Arial" panose="020B0604020202020204" pitchFamily="34" charset="0"/>
                <a:ea typeface="Calibri"/>
                <a:cs typeface="Arial" panose="020B0604020202020204" pitchFamily="34" charset="0"/>
                <a:sym typeface="Calibri"/>
              </a:endParaRPr>
            </a:p>
          </p:txBody>
        </p:sp>
        <p:sp>
          <p:nvSpPr>
            <p:cNvPr id="248" name="Google Shape;248;p7"/>
            <p:cNvSpPr txBox="1"/>
            <p:nvPr/>
          </p:nvSpPr>
          <p:spPr>
            <a:xfrm>
              <a:off x="897459" y="4165720"/>
              <a:ext cx="895249" cy="346208"/>
            </a:xfrm>
            <a:prstGeom prst="rect">
              <a:avLst/>
            </a:prstGeom>
            <a:noFill/>
            <a:ln>
              <a:noFill/>
            </a:ln>
          </p:spPr>
          <p:txBody>
            <a:bodyPr spcFirstLastPara="1" wrap="square" lIns="91425" tIns="45700" rIns="91425" bIns="45700" anchor="t" anchorCtr="0">
              <a:spAutoFit/>
            </a:bodyPr>
            <a:lstStyle/>
            <a:p>
              <a:r>
                <a:rPr lang="en-US" sz="825" dirty="0">
                  <a:solidFill>
                    <a:srgbClr val="005564"/>
                  </a:solidFill>
                  <a:latin typeface="Arial" panose="020B0604020202020204" pitchFamily="34" charset="0"/>
                  <a:ea typeface="Calibri"/>
                  <a:cs typeface="Arial" panose="020B0604020202020204" pitchFamily="34" charset="0"/>
                  <a:sym typeface="Calibri"/>
                </a:rPr>
                <a:t>10/100 Mbps with</a:t>
              </a:r>
              <a:r>
                <a:rPr lang="zh-CN" altLang="en-US" sz="825" dirty="0">
                  <a:solidFill>
                    <a:srgbClr val="005564"/>
                  </a:solidFill>
                  <a:latin typeface="Arial" panose="020B0604020202020204" pitchFamily="34" charset="0"/>
                  <a:ea typeface="Calibri"/>
                  <a:cs typeface="Arial" panose="020B0604020202020204" pitchFamily="34" charset="0"/>
                  <a:sym typeface="Calibri"/>
                </a:rPr>
                <a:t> </a:t>
              </a:r>
              <a:r>
                <a:rPr lang="en-US" altLang="zh-CN" sz="825" dirty="0">
                  <a:solidFill>
                    <a:srgbClr val="005564"/>
                  </a:solidFill>
                  <a:latin typeface="Arial" panose="020B0604020202020204" pitchFamily="34" charset="0"/>
                  <a:ea typeface="Calibri"/>
                  <a:cs typeface="Arial" panose="020B0604020202020204" pitchFamily="34" charset="0"/>
                  <a:sym typeface="Calibri"/>
                </a:rPr>
                <a:t>1G</a:t>
              </a:r>
              <a:r>
                <a:rPr lang="zh-CN" altLang="en-US" sz="825" dirty="0">
                  <a:solidFill>
                    <a:srgbClr val="005564"/>
                  </a:solidFill>
                  <a:latin typeface="Arial" panose="020B0604020202020204" pitchFamily="34" charset="0"/>
                  <a:ea typeface="Calibri"/>
                  <a:cs typeface="Arial" panose="020B0604020202020204" pitchFamily="34" charset="0"/>
                  <a:sym typeface="Calibri"/>
                </a:rPr>
                <a:t> </a:t>
              </a:r>
              <a:r>
                <a:rPr lang="en-US" altLang="zh-CN" sz="825" dirty="0">
                  <a:solidFill>
                    <a:srgbClr val="005564"/>
                  </a:solidFill>
                  <a:latin typeface="Arial" panose="020B0604020202020204" pitchFamily="34" charset="0"/>
                  <a:ea typeface="Calibri"/>
                  <a:cs typeface="Arial" panose="020B0604020202020204" pitchFamily="34" charset="0"/>
                  <a:sym typeface="Calibri"/>
                </a:rPr>
                <a:t>Uplink</a:t>
              </a:r>
              <a:endParaRPr sz="825" dirty="0">
                <a:solidFill>
                  <a:srgbClr val="005564"/>
                </a:solidFill>
                <a:latin typeface="Arial" panose="020B0604020202020204" pitchFamily="34" charset="0"/>
                <a:ea typeface="Calibri"/>
                <a:cs typeface="Arial" panose="020B0604020202020204" pitchFamily="34" charset="0"/>
                <a:sym typeface="Calibri"/>
              </a:endParaRPr>
            </a:p>
          </p:txBody>
        </p:sp>
      </p:grpSp>
      <p:grpSp>
        <p:nvGrpSpPr>
          <p:cNvPr id="249" name="Google Shape;249;p7"/>
          <p:cNvGrpSpPr/>
          <p:nvPr/>
        </p:nvGrpSpPr>
        <p:grpSpPr>
          <a:xfrm>
            <a:off x="1220564" y="758034"/>
            <a:ext cx="7035714" cy="3714812"/>
            <a:chOff x="1485645" y="823845"/>
            <a:chExt cx="7035714" cy="3714812"/>
          </a:xfrm>
        </p:grpSpPr>
        <p:cxnSp>
          <p:nvCxnSpPr>
            <p:cNvPr id="250" name="Google Shape;250;p7"/>
            <p:cNvCxnSpPr/>
            <p:nvPr/>
          </p:nvCxnSpPr>
          <p:spPr>
            <a:xfrm>
              <a:off x="1485645" y="4409940"/>
              <a:ext cx="7035714" cy="0"/>
            </a:xfrm>
            <a:prstGeom prst="straightConnector1">
              <a:avLst/>
            </a:prstGeom>
            <a:noFill/>
            <a:ln w="9525" cap="flat" cmpd="sng">
              <a:solidFill>
                <a:srgbClr val="005564"/>
              </a:solidFill>
              <a:prstDash val="solid"/>
              <a:miter lim="800000"/>
              <a:headEnd type="none" w="sm" len="sm"/>
              <a:tailEnd type="stealth" w="med" len="med"/>
            </a:ln>
          </p:spPr>
        </p:cxnSp>
        <p:cxnSp>
          <p:nvCxnSpPr>
            <p:cNvPr id="251" name="Google Shape;251;p7"/>
            <p:cNvCxnSpPr/>
            <p:nvPr/>
          </p:nvCxnSpPr>
          <p:spPr>
            <a:xfrm rot="10800000">
              <a:off x="1663221" y="823845"/>
              <a:ext cx="6144" cy="3714812"/>
            </a:xfrm>
            <a:prstGeom prst="straightConnector1">
              <a:avLst/>
            </a:prstGeom>
            <a:noFill/>
            <a:ln w="9525" cap="flat" cmpd="sng">
              <a:solidFill>
                <a:srgbClr val="005564"/>
              </a:solidFill>
              <a:prstDash val="solid"/>
              <a:miter lim="800000"/>
              <a:headEnd type="none" w="sm" len="sm"/>
              <a:tailEnd type="stealth" w="med" len="med"/>
            </a:ln>
          </p:spPr>
        </p:cxnSp>
      </p:grpSp>
      <p:grpSp>
        <p:nvGrpSpPr>
          <p:cNvPr id="252" name="Google Shape;252;p7"/>
          <p:cNvGrpSpPr/>
          <p:nvPr/>
        </p:nvGrpSpPr>
        <p:grpSpPr>
          <a:xfrm>
            <a:off x="1398139" y="4356595"/>
            <a:ext cx="3304004" cy="257352"/>
            <a:chOff x="1397060" y="4425296"/>
            <a:chExt cx="3810986" cy="257352"/>
          </a:xfrm>
        </p:grpSpPr>
        <p:sp>
          <p:nvSpPr>
            <p:cNvPr id="253" name="Google Shape;253;p7"/>
            <p:cNvSpPr txBox="1"/>
            <p:nvPr/>
          </p:nvSpPr>
          <p:spPr>
            <a:xfrm>
              <a:off x="1397060" y="4425296"/>
              <a:ext cx="705237" cy="253875"/>
            </a:xfrm>
            <a:prstGeom prst="rect">
              <a:avLst/>
            </a:prstGeom>
            <a:noFill/>
            <a:ln>
              <a:noFill/>
            </a:ln>
          </p:spPr>
          <p:txBody>
            <a:bodyPr spcFirstLastPara="1" wrap="square" lIns="91425" tIns="45700" rIns="91425" bIns="45700" anchor="t" anchorCtr="0">
              <a:spAutoFit/>
            </a:bodyPr>
            <a:lstStyle/>
            <a:p>
              <a:pPr algn="ctr"/>
              <a:r>
                <a:rPr lang="en-US" sz="1050" dirty="0">
                  <a:solidFill>
                    <a:srgbClr val="A5A5A5"/>
                  </a:solidFill>
                  <a:latin typeface="Calibri"/>
                  <a:ea typeface="Calibri"/>
                  <a:cs typeface="Calibri"/>
                  <a:sym typeface="Calibri"/>
                </a:rPr>
                <a:t>8</a:t>
              </a:r>
              <a:endParaRPr sz="1050" dirty="0">
                <a:solidFill>
                  <a:srgbClr val="A5A5A5"/>
                </a:solidFill>
                <a:latin typeface="Calibri"/>
                <a:ea typeface="Calibri"/>
                <a:cs typeface="Calibri"/>
                <a:sym typeface="Calibri"/>
              </a:endParaRPr>
            </a:p>
          </p:txBody>
        </p:sp>
        <p:sp>
          <p:nvSpPr>
            <p:cNvPr id="254" name="Google Shape;254;p7"/>
            <p:cNvSpPr txBox="1"/>
            <p:nvPr/>
          </p:nvSpPr>
          <p:spPr>
            <a:xfrm>
              <a:off x="2178215" y="4426021"/>
              <a:ext cx="705237" cy="253875"/>
            </a:xfrm>
            <a:prstGeom prst="rect">
              <a:avLst/>
            </a:prstGeom>
            <a:noFill/>
            <a:ln>
              <a:noFill/>
            </a:ln>
          </p:spPr>
          <p:txBody>
            <a:bodyPr spcFirstLastPara="1" wrap="square" lIns="91425" tIns="45700" rIns="91425" bIns="45700" anchor="t" anchorCtr="0">
              <a:spAutoFit/>
            </a:bodyPr>
            <a:lstStyle/>
            <a:p>
              <a:pPr algn="ctr"/>
              <a:r>
                <a:rPr lang="en-US" sz="1050" dirty="0">
                  <a:solidFill>
                    <a:srgbClr val="A5A5A5"/>
                  </a:solidFill>
                  <a:ea typeface="Calibri"/>
                  <a:cs typeface="Calibri"/>
                  <a:sym typeface="Calibri"/>
                </a:rPr>
                <a:t>10</a:t>
              </a:r>
              <a:endParaRPr sz="1050" dirty="0">
                <a:solidFill>
                  <a:srgbClr val="A5A5A5"/>
                </a:solidFill>
                <a:latin typeface="Calibri"/>
                <a:ea typeface="Calibri"/>
                <a:cs typeface="Calibri"/>
                <a:sym typeface="Calibri"/>
              </a:endParaRPr>
            </a:p>
          </p:txBody>
        </p:sp>
        <p:sp>
          <p:nvSpPr>
            <p:cNvPr id="255" name="Google Shape;255;p7"/>
            <p:cNvSpPr txBox="1"/>
            <p:nvPr/>
          </p:nvSpPr>
          <p:spPr>
            <a:xfrm>
              <a:off x="2971254" y="4427286"/>
              <a:ext cx="705237" cy="253875"/>
            </a:xfrm>
            <a:prstGeom prst="rect">
              <a:avLst/>
            </a:prstGeom>
            <a:noFill/>
            <a:ln>
              <a:noFill/>
            </a:ln>
          </p:spPr>
          <p:txBody>
            <a:bodyPr spcFirstLastPara="1" wrap="square" lIns="91425" tIns="45700" rIns="91425" bIns="45700" anchor="t" anchorCtr="0">
              <a:spAutoFit/>
            </a:bodyPr>
            <a:lstStyle/>
            <a:p>
              <a:pPr algn="ctr"/>
              <a:r>
                <a:rPr lang="en-US" sz="1050" dirty="0">
                  <a:solidFill>
                    <a:srgbClr val="A5A5A5"/>
                  </a:solidFill>
                  <a:ea typeface="Calibri"/>
                  <a:cs typeface="Calibri"/>
                  <a:sym typeface="Calibri"/>
                </a:rPr>
                <a:t>16/18</a:t>
              </a:r>
              <a:endParaRPr sz="1050" dirty="0">
                <a:solidFill>
                  <a:srgbClr val="A5A5A5"/>
                </a:solidFill>
                <a:latin typeface="Calibri"/>
                <a:ea typeface="Calibri"/>
                <a:cs typeface="Calibri"/>
                <a:sym typeface="Calibri"/>
              </a:endParaRPr>
            </a:p>
          </p:txBody>
        </p:sp>
        <p:sp>
          <p:nvSpPr>
            <p:cNvPr id="256" name="Google Shape;256;p7"/>
            <p:cNvSpPr txBox="1"/>
            <p:nvPr/>
          </p:nvSpPr>
          <p:spPr>
            <a:xfrm>
              <a:off x="3703246" y="4427286"/>
              <a:ext cx="705237" cy="253875"/>
            </a:xfrm>
            <a:prstGeom prst="rect">
              <a:avLst/>
            </a:prstGeom>
            <a:noFill/>
            <a:ln>
              <a:noFill/>
            </a:ln>
          </p:spPr>
          <p:txBody>
            <a:bodyPr spcFirstLastPara="1" wrap="square" lIns="91425" tIns="45700" rIns="91425" bIns="45700" anchor="t" anchorCtr="0">
              <a:spAutoFit/>
            </a:bodyPr>
            <a:lstStyle/>
            <a:p>
              <a:pPr algn="ctr"/>
              <a:r>
                <a:rPr lang="en-US" sz="1050" dirty="0">
                  <a:solidFill>
                    <a:srgbClr val="A5A5A5"/>
                  </a:solidFill>
                  <a:latin typeface="Calibri"/>
                  <a:ea typeface="Calibri"/>
                  <a:cs typeface="Calibri"/>
                  <a:sym typeface="Calibri"/>
                </a:rPr>
                <a:t>28</a:t>
              </a:r>
              <a:endParaRPr sz="1050" dirty="0">
                <a:solidFill>
                  <a:srgbClr val="A5A5A5"/>
                </a:solidFill>
                <a:latin typeface="Calibri"/>
                <a:ea typeface="Calibri"/>
                <a:cs typeface="Calibri"/>
                <a:sym typeface="Calibri"/>
              </a:endParaRPr>
            </a:p>
          </p:txBody>
        </p:sp>
        <p:sp>
          <p:nvSpPr>
            <p:cNvPr id="257" name="Google Shape;257;p7"/>
            <p:cNvSpPr txBox="1"/>
            <p:nvPr/>
          </p:nvSpPr>
          <p:spPr>
            <a:xfrm>
              <a:off x="4502809" y="4428773"/>
              <a:ext cx="705237" cy="253875"/>
            </a:xfrm>
            <a:prstGeom prst="rect">
              <a:avLst/>
            </a:prstGeom>
            <a:noFill/>
            <a:ln>
              <a:noFill/>
            </a:ln>
          </p:spPr>
          <p:txBody>
            <a:bodyPr spcFirstLastPara="1" wrap="square" lIns="91425" tIns="45700" rIns="91425" bIns="45700" anchor="t" anchorCtr="0">
              <a:spAutoFit/>
            </a:bodyPr>
            <a:lstStyle/>
            <a:p>
              <a:pPr algn="ctr"/>
              <a:r>
                <a:rPr lang="en-US" altLang="zh-CN" sz="1050" dirty="0">
                  <a:solidFill>
                    <a:srgbClr val="A5A5A5"/>
                  </a:solidFill>
                  <a:latin typeface="Calibri"/>
                  <a:ea typeface="Calibri"/>
                  <a:cs typeface="Calibri"/>
                  <a:sym typeface="Calibri"/>
                </a:rPr>
                <a:t>52</a:t>
              </a:r>
              <a:endParaRPr sz="1050" dirty="0">
                <a:solidFill>
                  <a:srgbClr val="A5A5A5"/>
                </a:solidFill>
                <a:latin typeface="Calibri"/>
                <a:ea typeface="Calibri"/>
                <a:cs typeface="Calibri"/>
                <a:sym typeface="Calibri"/>
              </a:endParaRPr>
            </a:p>
          </p:txBody>
        </p:sp>
      </p:grpSp>
      <p:grpSp>
        <p:nvGrpSpPr>
          <p:cNvPr id="41" name="Google Shape;252;p7">
            <a:extLst>
              <a:ext uri="{FF2B5EF4-FFF2-40B4-BE49-F238E27FC236}">
                <a16:creationId xmlns:a16="http://schemas.microsoft.com/office/drawing/2014/main" id="{B6F2E06C-933A-455A-B5F4-0F007621B5AB}"/>
              </a:ext>
            </a:extLst>
          </p:cNvPr>
          <p:cNvGrpSpPr/>
          <p:nvPr/>
        </p:nvGrpSpPr>
        <p:grpSpPr>
          <a:xfrm>
            <a:off x="4710135" y="4356595"/>
            <a:ext cx="3283648" cy="257352"/>
            <a:chOff x="1304087" y="4425296"/>
            <a:chExt cx="3809744" cy="257352"/>
          </a:xfrm>
        </p:grpSpPr>
        <p:sp>
          <p:nvSpPr>
            <p:cNvPr id="42" name="Google Shape;253;p7">
              <a:extLst>
                <a:ext uri="{FF2B5EF4-FFF2-40B4-BE49-F238E27FC236}">
                  <a16:creationId xmlns:a16="http://schemas.microsoft.com/office/drawing/2014/main" id="{D2517130-4565-4EA9-B636-F8E6DDA39BA6}"/>
                </a:ext>
              </a:extLst>
            </p:cNvPr>
            <p:cNvSpPr txBox="1"/>
            <p:nvPr/>
          </p:nvSpPr>
          <p:spPr>
            <a:xfrm>
              <a:off x="1304087" y="4425296"/>
              <a:ext cx="705237" cy="253875"/>
            </a:xfrm>
            <a:prstGeom prst="rect">
              <a:avLst/>
            </a:prstGeom>
            <a:noFill/>
            <a:ln>
              <a:noFill/>
            </a:ln>
          </p:spPr>
          <p:txBody>
            <a:bodyPr spcFirstLastPara="1" wrap="square" lIns="91425" tIns="45700" rIns="91425" bIns="45700" anchor="t" anchorCtr="0">
              <a:spAutoFit/>
            </a:bodyPr>
            <a:lstStyle/>
            <a:p>
              <a:pPr algn="ctr"/>
              <a:r>
                <a:rPr lang="en-US" sz="1050" dirty="0">
                  <a:solidFill>
                    <a:srgbClr val="A5A5A5"/>
                  </a:solidFill>
                  <a:latin typeface="Calibri"/>
                  <a:ea typeface="Calibri"/>
                  <a:cs typeface="Calibri"/>
                  <a:sym typeface="Calibri"/>
                </a:rPr>
                <a:t>6</a:t>
              </a:r>
              <a:endParaRPr sz="1050" dirty="0">
                <a:solidFill>
                  <a:srgbClr val="A5A5A5"/>
                </a:solidFill>
                <a:latin typeface="Calibri"/>
                <a:ea typeface="Calibri"/>
                <a:cs typeface="Calibri"/>
                <a:sym typeface="Calibri"/>
              </a:endParaRPr>
            </a:p>
          </p:txBody>
        </p:sp>
        <p:sp>
          <p:nvSpPr>
            <p:cNvPr id="43" name="Google Shape;254;p7">
              <a:extLst>
                <a:ext uri="{FF2B5EF4-FFF2-40B4-BE49-F238E27FC236}">
                  <a16:creationId xmlns:a16="http://schemas.microsoft.com/office/drawing/2014/main" id="{072403FD-C997-431C-9BD5-74DC28643CD2}"/>
                </a:ext>
              </a:extLst>
            </p:cNvPr>
            <p:cNvSpPr txBox="1"/>
            <p:nvPr/>
          </p:nvSpPr>
          <p:spPr>
            <a:xfrm>
              <a:off x="2051994" y="4426021"/>
              <a:ext cx="705237" cy="253875"/>
            </a:xfrm>
            <a:prstGeom prst="rect">
              <a:avLst/>
            </a:prstGeom>
            <a:noFill/>
            <a:ln>
              <a:noFill/>
            </a:ln>
          </p:spPr>
          <p:txBody>
            <a:bodyPr spcFirstLastPara="1" wrap="square" lIns="91425" tIns="45700" rIns="91425" bIns="45700" anchor="t" anchorCtr="0">
              <a:spAutoFit/>
            </a:bodyPr>
            <a:lstStyle/>
            <a:p>
              <a:pPr algn="ctr"/>
              <a:r>
                <a:rPr lang="en-US" sz="1050" dirty="0">
                  <a:solidFill>
                    <a:srgbClr val="A5A5A5"/>
                  </a:solidFill>
                  <a:ea typeface="Calibri"/>
                  <a:cs typeface="Calibri"/>
                  <a:sym typeface="Calibri"/>
                </a:rPr>
                <a:t>8</a:t>
              </a:r>
              <a:endParaRPr sz="1050" dirty="0">
                <a:solidFill>
                  <a:srgbClr val="A5A5A5"/>
                </a:solidFill>
                <a:latin typeface="Calibri"/>
                <a:ea typeface="Calibri"/>
                <a:cs typeface="Calibri"/>
                <a:sym typeface="Calibri"/>
              </a:endParaRPr>
            </a:p>
          </p:txBody>
        </p:sp>
        <p:sp>
          <p:nvSpPr>
            <p:cNvPr id="44" name="Google Shape;255;p7">
              <a:extLst>
                <a:ext uri="{FF2B5EF4-FFF2-40B4-BE49-F238E27FC236}">
                  <a16:creationId xmlns:a16="http://schemas.microsoft.com/office/drawing/2014/main" id="{EFAC96EA-8AE7-4D65-8838-3218C85ACA88}"/>
                </a:ext>
              </a:extLst>
            </p:cNvPr>
            <p:cNvSpPr txBox="1"/>
            <p:nvPr/>
          </p:nvSpPr>
          <p:spPr>
            <a:xfrm>
              <a:off x="2854007" y="4427286"/>
              <a:ext cx="705237" cy="253875"/>
            </a:xfrm>
            <a:prstGeom prst="rect">
              <a:avLst/>
            </a:prstGeom>
            <a:noFill/>
            <a:ln>
              <a:noFill/>
            </a:ln>
          </p:spPr>
          <p:txBody>
            <a:bodyPr spcFirstLastPara="1" wrap="square" lIns="91425" tIns="45700" rIns="91425" bIns="45700" anchor="t" anchorCtr="0">
              <a:spAutoFit/>
            </a:bodyPr>
            <a:lstStyle/>
            <a:p>
              <a:pPr algn="ctr"/>
              <a:r>
                <a:rPr lang="en-US" sz="1050" dirty="0">
                  <a:solidFill>
                    <a:srgbClr val="A5A5A5"/>
                  </a:solidFill>
                  <a:ea typeface="Calibri"/>
                  <a:cs typeface="Calibri"/>
                  <a:sym typeface="Calibri"/>
                </a:rPr>
                <a:t>10</a:t>
              </a:r>
              <a:endParaRPr sz="1050" dirty="0">
                <a:solidFill>
                  <a:srgbClr val="A5A5A5"/>
                </a:solidFill>
                <a:latin typeface="Calibri"/>
                <a:ea typeface="Calibri"/>
                <a:cs typeface="Calibri"/>
                <a:sym typeface="Calibri"/>
              </a:endParaRPr>
            </a:p>
          </p:txBody>
        </p:sp>
        <p:sp>
          <p:nvSpPr>
            <p:cNvPr id="45" name="Google Shape;256;p7">
              <a:extLst>
                <a:ext uri="{FF2B5EF4-FFF2-40B4-BE49-F238E27FC236}">
                  <a16:creationId xmlns:a16="http://schemas.microsoft.com/office/drawing/2014/main" id="{7C1850D9-213E-4CAE-A3EC-1B9B6BB60312}"/>
                </a:ext>
              </a:extLst>
            </p:cNvPr>
            <p:cNvSpPr txBox="1"/>
            <p:nvPr/>
          </p:nvSpPr>
          <p:spPr>
            <a:xfrm>
              <a:off x="3632548" y="4427286"/>
              <a:ext cx="705237" cy="253875"/>
            </a:xfrm>
            <a:prstGeom prst="rect">
              <a:avLst/>
            </a:prstGeom>
            <a:noFill/>
            <a:ln>
              <a:noFill/>
            </a:ln>
          </p:spPr>
          <p:txBody>
            <a:bodyPr spcFirstLastPara="1" wrap="square" lIns="91425" tIns="45700" rIns="91425" bIns="45700" anchor="t" anchorCtr="0">
              <a:spAutoFit/>
            </a:bodyPr>
            <a:lstStyle/>
            <a:p>
              <a:pPr algn="ctr"/>
              <a:r>
                <a:rPr lang="en-US" sz="1050" dirty="0">
                  <a:solidFill>
                    <a:srgbClr val="A5A5A5"/>
                  </a:solidFill>
                  <a:latin typeface="Calibri"/>
                  <a:ea typeface="Calibri"/>
                  <a:cs typeface="Calibri"/>
                  <a:sym typeface="Calibri"/>
                </a:rPr>
                <a:t>28</a:t>
              </a:r>
              <a:endParaRPr sz="1050" dirty="0">
                <a:solidFill>
                  <a:srgbClr val="A5A5A5"/>
                </a:solidFill>
                <a:latin typeface="Calibri"/>
                <a:ea typeface="Calibri"/>
                <a:cs typeface="Calibri"/>
                <a:sym typeface="Calibri"/>
              </a:endParaRPr>
            </a:p>
          </p:txBody>
        </p:sp>
        <p:sp>
          <p:nvSpPr>
            <p:cNvPr id="46" name="Google Shape;257;p7">
              <a:extLst>
                <a:ext uri="{FF2B5EF4-FFF2-40B4-BE49-F238E27FC236}">
                  <a16:creationId xmlns:a16="http://schemas.microsoft.com/office/drawing/2014/main" id="{3B2270B7-B78B-4215-928B-A56C1A6A03DD}"/>
                </a:ext>
              </a:extLst>
            </p:cNvPr>
            <p:cNvSpPr txBox="1"/>
            <p:nvPr/>
          </p:nvSpPr>
          <p:spPr>
            <a:xfrm>
              <a:off x="4408594" y="4428773"/>
              <a:ext cx="705237" cy="253875"/>
            </a:xfrm>
            <a:prstGeom prst="rect">
              <a:avLst/>
            </a:prstGeom>
            <a:noFill/>
            <a:ln>
              <a:noFill/>
            </a:ln>
          </p:spPr>
          <p:txBody>
            <a:bodyPr spcFirstLastPara="1" wrap="square" lIns="91425" tIns="45700" rIns="91425" bIns="45700" anchor="t" anchorCtr="0">
              <a:spAutoFit/>
            </a:bodyPr>
            <a:lstStyle/>
            <a:p>
              <a:pPr algn="ctr"/>
              <a:r>
                <a:rPr lang="en-US" altLang="zh-CN" sz="1050" dirty="0">
                  <a:solidFill>
                    <a:srgbClr val="A5A5A5"/>
                  </a:solidFill>
                  <a:latin typeface="Calibri"/>
                  <a:ea typeface="Calibri"/>
                  <a:cs typeface="Calibri"/>
                  <a:sym typeface="Calibri"/>
                </a:rPr>
                <a:t>52</a:t>
              </a:r>
              <a:endParaRPr sz="1050" dirty="0">
                <a:solidFill>
                  <a:srgbClr val="A5A5A5"/>
                </a:solidFill>
                <a:latin typeface="Calibri"/>
                <a:ea typeface="Calibri"/>
                <a:cs typeface="Calibri"/>
                <a:sym typeface="Calibri"/>
              </a:endParaRPr>
            </a:p>
          </p:txBody>
        </p:sp>
      </p:grpSp>
      <p:grpSp>
        <p:nvGrpSpPr>
          <p:cNvPr id="47" name="Google Shape;235;p7">
            <a:extLst>
              <a:ext uri="{FF2B5EF4-FFF2-40B4-BE49-F238E27FC236}">
                <a16:creationId xmlns:a16="http://schemas.microsoft.com/office/drawing/2014/main" id="{4EB11B60-C4E3-49FF-B555-F92455005C59}"/>
              </a:ext>
            </a:extLst>
          </p:cNvPr>
          <p:cNvGrpSpPr/>
          <p:nvPr/>
        </p:nvGrpSpPr>
        <p:grpSpPr>
          <a:xfrm>
            <a:off x="650012" y="1199758"/>
            <a:ext cx="832707" cy="1779421"/>
            <a:chOff x="922400" y="3026989"/>
            <a:chExt cx="832707" cy="1779421"/>
          </a:xfrm>
        </p:grpSpPr>
        <p:sp>
          <p:nvSpPr>
            <p:cNvPr id="48" name="Google Shape;245;p7">
              <a:extLst>
                <a:ext uri="{FF2B5EF4-FFF2-40B4-BE49-F238E27FC236}">
                  <a16:creationId xmlns:a16="http://schemas.microsoft.com/office/drawing/2014/main" id="{377FE9D8-AA94-4CAA-854F-3818625D35C4}"/>
                </a:ext>
              </a:extLst>
            </p:cNvPr>
            <p:cNvSpPr txBox="1"/>
            <p:nvPr/>
          </p:nvSpPr>
          <p:spPr>
            <a:xfrm>
              <a:off x="922400" y="3026989"/>
              <a:ext cx="705237" cy="219250"/>
            </a:xfrm>
            <a:prstGeom prst="rect">
              <a:avLst/>
            </a:prstGeom>
            <a:noFill/>
            <a:ln>
              <a:noFill/>
            </a:ln>
          </p:spPr>
          <p:txBody>
            <a:bodyPr spcFirstLastPara="1" wrap="square" lIns="91425" tIns="45700" rIns="91425" bIns="45700" anchor="t" anchorCtr="0">
              <a:spAutoFit/>
            </a:bodyPr>
            <a:lstStyle/>
            <a:p>
              <a:r>
                <a:rPr lang="en-US" sz="825" b="1" dirty="0">
                  <a:solidFill>
                    <a:srgbClr val="005564"/>
                  </a:solidFill>
                  <a:latin typeface="Arial" panose="020B0604020202020204" pitchFamily="34" charset="0"/>
                  <a:ea typeface="Calibri"/>
                  <a:cs typeface="Arial" panose="020B0604020202020204" pitchFamily="34" charset="0"/>
                  <a:sym typeface="Calibri"/>
                </a:rPr>
                <a:t>10</a:t>
              </a:r>
              <a:r>
                <a:rPr lang="en-US" sz="825" dirty="0">
                  <a:solidFill>
                    <a:srgbClr val="005564"/>
                  </a:solidFill>
                  <a:latin typeface="Arial" panose="020B0604020202020204" pitchFamily="34" charset="0"/>
                  <a:ea typeface="Calibri"/>
                  <a:cs typeface="Arial" panose="020B0604020202020204" pitchFamily="34" charset="0"/>
                  <a:sym typeface="Calibri"/>
                </a:rPr>
                <a:t> Gbps</a:t>
              </a:r>
              <a:endParaRPr sz="825" dirty="0">
                <a:solidFill>
                  <a:srgbClr val="005564"/>
                </a:solidFill>
                <a:latin typeface="Arial" panose="020B0604020202020204" pitchFamily="34" charset="0"/>
                <a:ea typeface="Calibri"/>
                <a:cs typeface="Arial" panose="020B0604020202020204" pitchFamily="34" charset="0"/>
                <a:sym typeface="Calibri"/>
              </a:endParaRPr>
            </a:p>
          </p:txBody>
        </p:sp>
        <p:sp>
          <p:nvSpPr>
            <p:cNvPr id="49" name="Google Shape;246;p7">
              <a:extLst>
                <a:ext uri="{FF2B5EF4-FFF2-40B4-BE49-F238E27FC236}">
                  <a16:creationId xmlns:a16="http://schemas.microsoft.com/office/drawing/2014/main" id="{28815A7B-9497-4244-8691-E71EE0268F2A}"/>
                </a:ext>
              </a:extLst>
            </p:cNvPr>
            <p:cNvSpPr txBox="1"/>
            <p:nvPr/>
          </p:nvSpPr>
          <p:spPr>
            <a:xfrm>
              <a:off x="922400" y="3523366"/>
              <a:ext cx="832707" cy="346208"/>
            </a:xfrm>
            <a:prstGeom prst="rect">
              <a:avLst/>
            </a:prstGeom>
            <a:noFill/>
            <a:ln>
              <a:noFill/>
            </a:ln>
          </p:spPr>
          <p:txBody>
            <a:bodyPr spcFirstLastPara="1" wrap="square" lIns="91425" tIns="45700" rIns="91425" bIns="45700" anchor="t" anchorCtr="0">
              <a:spAutoFit/>
            </a:bodyPr>
            <a:lstStyle/>
            <a:p>
              <a:r>
                <a:rPr lang="en-US" sz="825" dirty="0">
                  <a:solidFill>
                    <a:srgbClr val="005564"/>
                  </a:solidFill>
                  <a:latin typeface="Arial" panose="020B0604020202020204" pitchFamily="34" charset="0"/>
                  <a:ea typeface="Calibri"/>
                  <a:cs typeface="Arial" panose="020B0604020202020204" pitchFamily="34" charset="0"/>
                  <a:sym typeface="Calibri"/>
                </a:rPr>
                <a:t>2.5 Gbps with </a:t>
              </a:r>
              <a:r>
                <a:rPr lang="en-US" sz="825" b="1" dirty="0">
                  <a:solidFill>
                    <a:srgbClr val="005564"/>
                  </a:solidFill>
                  <a:latin typeface="Arial" panose="020B0604020202020204" pitchFamily="34" charset="0"/>
                  <a:ea typeface="Calibri"/>
                  <a:cs typeface="Arial" panose="020B0604020202020204" pitchFamily="34" charset="0"/>
                  <a:sym typeface="Calibri"/>
                </a:rPr>
                <a:t>10G</a:t>
              </a:r>
              <a:r>
                <a:rPr lang="en-US" sz="825" dirty="0">
                  <a:solidFill>
                    <a:srgbClr val="005564"/>
                  </a:solidFill>
                  <a:latin typeface="Arial" panose="020B0604020202020204" pitchFamily="34" charset="0"/>
                  <a:ea typeface="Calibri"/>
                  <a:cs typeface="Arial" panose="020B0604020202020204" pitchFamily="34" charset="0"/>
                  <a:sym typeface="Calibri"/>
                </a:rPr>
                <a:t> Uplink</a:t>
              </a:r>
            </a:p>
          </p:txBody>
        </p:sp>
        <p:sp>
          <p:nvSpPr>
            <p:cNvPr id="50" name="Google Shape;247;p7">
              <a:extLst>
                <a:ext uri="{FF2B5EF4-FFF2-40B4-BE49-F238E27FC236}">
                  <a16:creationId xmlns:a16="http://schemas.microsoft.com/office/drawing/2014/main" id="{4B09C73A-C65E-4894-A96C-C2412E0EF715}"/>
                </a:ext>
              </a:extLst>
            </p:cNvPr>
            <p:cNvSpPr txBox="1"/>
            <p:nvPr/>
          </p:nvSpPr>
          <p:spPr>
            <a:xfrm>
              <a:off x="922400" y="4025712"/>
              <a:ext cx="757380" cy="346208"/>
            </a:xfrm>
            <a:prstGeom prst="rect">
              <a:avLst/>
            </a:prstGeom>
            <a:noFill/>
            <a:ln>
              <a:noFill/>
            </a:ln>
          </p:spPr>
          <p:txBody>
            <a:bodyPr spcFirstLastPara="1" wrap="square" lIns="91425" tIns="45700" rIns="91425" bIns="45700" anchor="t" anchorCtr="0">
              <a:spAutoFit/>
            </a:bodyPr>
            <a:lstStyle/>
            <a:p>
              <a:r>
                <a:rPr lang="en-US" altLang="zh-CN" sz="825" dirty="0">
                  <a:solidFill>
                    <a:srgbClr val="005564"/>
                  </a:solidFill>
                  <a:latin typeface="Arial" panose="020B0604020202020204" pitchFamily="34" charset="0"/>
                  <a:ea typeface="Calibri"/>
                  <a:cs typeface="Arial" panose="020B0604020202020204" pitchFamily="34" charset="0"/>
                  <a:sym typeface="Calibri"/>
                </a:rPr>
                <a:t>1 Gbps with </a:t>
              </a:r>
              <a:r>
                <a:rPr lang="en-US" altLang="zh-CN" sz="825" b="1" dirty="0">
                  <a:solidFill>
                    <a:srgbClr val="005564"/>
                  </a:solidFill>
                  <a:latin typeface="Arial" panose="020B0604020202020204" pitchFamily="34" charset="0"/>
                  <a:ea typeface="Calibri"/>
                  <a:cs typeface="Arial" panose="020B0604020202020204" pitchFamily="34" charset="0"/>
                  <a:sym typeface="Calibri"/>
                </a:rPr>
                <a:t>10G</a:t>
              </a:r>
              <a:r>
                <a:rPr lang="en-US" altLang="zh-CN" sz="825" dirty="0">
                  <a:solidFill>
                    <a:srgbClr val="005564"/>
                  </a:solidFill>
                  <a:latin typeface="Arial" panose="020B0604020202020204" pitchFamily="34" charset="0"/>
                  <a:ea typeface="Calibri"/>
                  <a:cs typeface="Arial" panose="020B0604020202020204" pitchFamily="34" charset="0"/>
                  <a:sym typeface="Calibri"/>
                </a:rPr>
                <a:t> Uplink</a:t>
              </a:r>
              <a:endParaRPr sz="825" dirty="0">
                <a:solidFill>
                  <a:srgbClr val="005564"/>
                </a:solidFill>
                <a:latin typeface="Arial" panose="020B0604020202020204" pitchFamily="34" charset="0"/>
                <a:ea typeface="Calibri"/>
                <a:cs typeface="Arial" panose="020B0604020202020204" pitchFamily="34" charset="0"/>
                <a:sym typeface="Calibri"/>
              </a:endParaRPr>
            </a:p>
          </p:txBody>
        </p:sp>
        <p:sp>
          <p:nvSpPr>
            <p:cNvPr id="51" name="Google Shape;248;p7">
              <a:extLst>
                <a:ext uri="{FF2B5EF4-FFF2-40B4-BE49-F238E27FC236}">
                  <a16:creationId xmlns:a16="http://schemas.microsoft.com/office/drawing/2014/main" id="{05D0E842-A777-4008-8EA0-566060021C17}"/>
                </a:ext>
              </a:extLst>
            </p:cNvPr>
            <p:cNvSpPr txBox="1"/>
            <p:nvPr/>
          </p:nvSpPr>
          <p:spPr>
            <a:xfrm>
              <a:off x="922400" y="4587160"/>
              <a:ext cx="832707" cy="219250"/>
            </a:xfrm>
            <a:prstGeom prst="rect">
              <a:avLst/>
            </a:prstGeom>
            <a:noFill/>
            <a:ln>
              <a:noFill/>
            </a:ln>
          </p:spPr>
          <p:txBody>
            <a:bodyPr spcFirstLastPara="1" wrap="square" lIns="91425" tIns="45700" rIns="91425" bIns="45700" anchor="t" anchorCtr="0">
              <a:spAutoFit/>
            </a:bodyPr>
            <a:lstStyle/>
            <a:p>
              <a:r>
                <a:rPr lang="en-US" altLang="zh-CN" sz="825" dirty="0">
                  <a:solidFill>
                    <a:srgbClr val="005564"/>
                  </a:solidFill>
                  <a:latin typeface="Arial" panose="020B0604020202020204" pitchFamily="34" charset="0"/>
                  <a:ea typeface="Calibri"/>
                  <a:cs typeface="Arial" panose="020B0604020202020204" pitchFamily="34" charset="0"/>
                  <a:sym typeface="Calibri"/>
                </a:rPr>
                <a:t>1 Gbps</a:t>
              </a:r>
            </a:p>
          </p:txBody>
        </p:sp>
      </p:grpSp>
      <p:sp>
        <p:nvSpPr>
          <p:cNvPr id="53" name="Google Shape;228;p7">
            <a:extLst>
              <a:ext uri="{FF2B5EF4-FFF2-40B4-BE49-F238E27FC236}">
                <a16:creationId xmlns:a16="http://schemas.microsoft.com/office/drawing/2014/main" id="{172907B4-F403-4505-9741-25DCB434F5E0}"/>
              </a:ext>
            </a:extLst>
          </p:cNvPr>
          <p:cNvSpPr txBox="1"/>
          <p:nvPr/>
        </p:nvSpPr>
        <p:spPr>
          <a:xfrm>
            <a:off x="2366663" y="4581889"/>
            <a:ext cx="1368831" cy="276959"/>
          </a:xfrm>
          <a:prstGeom prst="rect">
            <a:avLst/>
          </a:prstGeom>
          <a:noFill/>
          <a:ln>
            <a:noFill/>
          </a:ln>
        </p:spPr>
        <p:txBody>
          <a:bodyPr spcFirstLastPara="1" wrap="square" lIns="91425" tIns="45700" rIns="91425" bIns="45700" anchor="t" anchorCtr="0">
            <a:spAutoFit/>
          </a:bodyPr>
          <a:lstStyle/>
          <a:p>
            <a:pPr algn="ctr"/>
            <a:r>
              <a:rPr lang="en-US" sz="1200" b="1" dirty="0">
                <a:solidFill>
                  <a:srgbClr val="005564"/>
                </a:solidFill>
                <a:latin typeface="Arial" panose="020B0604020202020204" pitchFamily="34" charset="0"/>
                <a:ea typeface="Calibri"/>
                <a:cs typeface="Arial" panose="020B0604020202020204" pitchFamily="34" charset="0"/>
                <a:sym typeface="Calibri"/>
              </a:rPr>
              <a:t>Non-PoE</a:t>
            </a:r>
            <a:endParaRPr sz="1200" b="1" dirty="0">
              <a:solidFill>
                <a:srgbClr val="005564"/>
              </a:solidFill>
              <a:latin typeface="Arial" panose="020B0604020202020204" pitchFamily="34" charset="0"/>
              <a:ea typeface="Calibri"/>
              <a:cs typeface="Arial" panose="020B0604020202020204" pitchFamily="34" charset="0"/>
              <a:sym typeface="Calibri"/>
            </a:endParaRPr>
          </a:p>
        </p:txBody>
      </p:sp>
      <p:sp>
        <p:nvSpPr>
          <p:cNvPr id="54" name="Google Shape;228;p7">
            <a:extLst>
              <a:ext uri="{FF2B5EF4-FFF2-40B4-BE49-F238E27FC236}">
                <a16:creationId xmlns:a16="http://schemas.microsoft.com/office/drawing/2014/main" id="{F36BAF2D-9A76-4393-8C3D-8445D4B4EC0F}"/>
              </a:ext>
            </a:extLst>
          </p:cNvPr>
          <p:cNvSpPr txBox="1"/>
          <p:nvPr/>
        </p:nvSpPr>
        <p:spPr>
          <a:xfrm>
            <a:off x="5776882" y="4581889"/>
            <a:ext cx="1368831" cy="276959"/>
          </a:xfrm>
          <a:prstGeom prst="rect">
            <a:avLst/>
          </a:prstGeom>
          <a:noFill/>
          <a:ln>
            <a:noFill/>
          </a:ln>
        </p:spPr>
        <p:txBody>
          <a:bodyPr spcFirstLastPara="1" wrap="square" lIns="91425" tIns="45700" rIns="91425" bIns="45700" anchor="t" anchorCtr="0">
            <a:spAutoFit/>
          </a:bodyPr>
          <a:lstStyle/>
          <a:p>
            <a:pPr algn="ctr"/>
            <a:r>
              <a:rPr lang="en-US" sz="1200" b="1" dirty="0">
                <a:solidFill>
                  <a:srgbClr val="005564"/>
                </a:solidFill>
                <a:latin typeface="Arial" panose="020B0604020202020204" pitchFamily="34" charset="0"/>
                <a:ea typeface="Calibri"/>
                <a:cs typeface="Arial" panose="020B0604020202020204" pitchFamily="34" charset="0"/>
                <a:sym typeface="Calibri"/>
              </a:rPr>
              <a:t>PoE</a:t>
            </a:r>
            <a:endParaRPr sz="1200" b="1" dirty="0">
              <a:solidFill>
                <a:srgbClr val="005564"/>
              </a:solidFill>
              <a:latin typeface="Arial" panose="020B0604020202020204" pitchFamily="34" charset="0"/>
              <a:ea typeface="Calibri"/>
              <a:cs typeface="Arial" panose="020B0604020202020204" pitchFamily="34" charset="0"/>
              <a:sym typeface="Calibri"/>
            </a:endParaRPr>
          </a:p>
        </p:txBody>
      </p:sp>
      <p:sp>
        <p:nvSpPr>
          <p:cNvPr id="2" name="矩形 1">
            <a:extLst>
              <a:ext uri="{FF2B5EF4-FFF2-40B4-BE49-F238E27FC236}">
                <a16:creationId xmlns:a16="http://schemas.microsoft.com/office/drawing/2014/main" id="{C7312574-0A54-47FC-B608-641870B8883D}"/>
              </a:ext>
            </a:extLst>
          </p:cNvPr>
          <p:cNvSpPr/>
          <p:nvPr/>
        </p:nvSpPr>
        <p:spPr>
          <a:xfrm>
            <a:off x="6003252" y="780455"/>
            <a:ext cx="110985" cy="1109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6" name="Google Shape;228;p7">
            <a:extLst>
              <a:ext uri="{FF2B5EF4-FFF2-40B4-BE49-F238E27FC236}">
                <a16:creationId xmlns:a16="http://schemas.microsoft.com/office/drawing/2014/main" id="{F2CA236C-E5BE-4A45-B3F1-0242046AA9C6}"/>
              </a:ext>
            </a:extLst>
          </p:cNvPr>
          <p:cNvSpPr txBox="1"/>
          <p:nvPr/>
        </p:nvSpPr>
        <p:spPr>
          <a:xfrm>
            <a:off x="6094279" y="720432"/>
            <a:ext cx="923777" cy="219250"/>
          </a:xfrm>
          <a:prstGeom prst="rect">
            <a:avLst/>
          </a:prstGeom>
          <a:noFill/>
          <a:ln>
            <a:noFill/>
          </a:ln>
        </p:spPr>
        <p:txBody>
          <a:bodyPr spcFirstLastPara="1" wrap="square" lIns="91425" tIns="45700" rIns="91425" bIns="45700" anchor="t" anchorCtr="0">
            <a:spAutoFit/>
          </a:bodyPr>
          <a:lstStyle/>
          <a:p>
            <a:r>
              <a:rPr lang="ru-RU" sz="825" dirty="0">
                <a:latin typeface="Arial" panose="020B0604020202020204" pitchFamily="34" charset="0"/>
                <a:ea typeface="Calibri"/>
                <a:cs typeface="Arial" panose="020B0604020202020204" pitchFamily="34" charset="0"/>
                <a:sym typeface="Calibri"/>
              </a:rPr>
              <a:t>Поставляются </a:t>
            </a:r>
            <a:endParaRPr sz="825" dirty="0">
              <a:latin typeface="Arial" panose="020B0604020202020204" pitchFamily="34" charset="0"/>
              <a:ea typeface="Calibri"/>
              <a:cs typeface="Arial" panose="020B0604020202020204" pitchFamily="34" charset="0"/>
              <a:sym typeface="Calibri"/>
            </a:endParaRPr>
          </a:p>
        </p:txBody>
      </p:sp>
      <p:sp>
        <p:nvSpPr>
          <p:cNvPr id="57" name="矩形 56">
            <a:extLst>
              <a:ext uri="{FF2B5EF4-FFF2-40B4-BE49-F238E27FC236}">
                <a16:creationId xmlns:a16="http://schemas.microsoft.com/office/drawing/2014/main" id="{56F3893E-35AD-4E81-ADA5-E2DAFBFC9A55}"/>
              </a:ext>
            </a:extLst>
          </p:cNvPr>
          <p:cNvSpPr/>
          <p:nvPr/>
        </p:nvSpPr>
        <p:spPr>
          <a:xfrm>
            <a:off x="7115815" y="772898"/>
            <a:ext cx="110985" cy="11098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8" name="Google Shape;228;p7">
            <a:extLst>
              <a:ext uri="{FF2B5EF4-FFF2-40B4-BE49-F238E27FC236}">
                <a16:creationId xmlns:a16="http://schemas.microsoft.com/office/drawing/2014/main" id="{DA2562F7-AA32-4D35-89F2-EF525A701F7E}"/>
              </a:ext>
            </a:extLst>
          </p:cNvPr>
          <p:cNvSpPr txBox="1"/>
          <p:nvPr/>
        </p:nvSpPr>
        <p:spPr>
          <a:xfrm>
            <a:off x="7251426" y="709591"/>
            <a:ext cx="1153528" cy="219250"/>
          </a:xfrm>
          <a:prstGeom prst="rect">
            <a:avLst/>
          </a:prstGeom>
          <a:noFill/>
          <a:ln>
            <a:noFill/>
          </a:ln>
        </p:spPr>
        <p:txBody>
          <a:bodyPr spcFirstLastPara="1" wrap="square" lIns="91425" tIns="45700" rIns="91425" bIns="45700" anchor="t" anchorCtr="0">
            <a:spAutoFit/>
          </a:bodyPr>
          <a:lstStyle/>
          <a:p>
            <a:r>
              <a:rPr lang="ru-RU" altLang="zh-CN" sz="825" dirty="0">
                <a:solidFill>
                  <a:srgbClr val="00B0F0"/>
                </a:solidFill>
                <a:latin typeface="Arial" panose="020B0604020202020204" pitchFamily="34" charset="0"/>
                <a:ea typeface="Calibri"/>
                <a:cs typeface="Arial" panose="020B0604020202020204" pitchFamily="34" charset="0"/>
                <a:sym typeface="Calibri"/>
              </a:rPr>
              <a:t>Разрабатываются</a:t>
            </a:r>
            <a:endParaRPr sz="825" dirty="0">
              <a:solidFill>
                <a:srgbClr val="00B0F0"/>
              </a:solidFill>
              <a:latin typeface="Arial" panose="020B0604020202020204" pitchFamily="34" charset="0"/>
              <a:ea typeface="Calibri"/>
              <a:cs typeface="Arial" panose="020B0604020202020204" pitchFamily="34" charset="0"/>
              <a:sym typeface="Calibri"/>
            </a:endParaRPr>
          </a:p>
        </p:txBody>
      </p:sp>
      <p:cxnSp>
        <p:nvCxnSpPr>
          <p:cNvPr id="4" name="直接连接符 3">
            <a:extLst>
              <a:ext uri="{FF2B5EF4-FFF2-40B4-BE49-F238E27FC236}">
                <a16:creationId xmlns:a16="http://schemas.microsoft.com/office/drawing/2014/main" id="{579DEA0D-6471-4B13-880E-8F1558DA1204}"/>
              </a:ext>
            </a:extLst>
          </p:cNvPr>
          <p:cNvCxnSpPr/>
          <p:nvPr/>
        </p:nvCxnSpPr>
        <p:spPr>
          <a:xfrm flipH="1">
            <a:off x="418636" y="3107780"/>
            <a:ext cx="9887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2F37C045-0EE0-4796-8972-E21094B02CCB}"/>
              </a:ext>
            </a:extLst>
          </p:cNvPr>
          <p:cNvCxnSpPr>
            <a:cxnSpLocks/>
          </p:cNvCxnSpPr>
          <p:nvPr/>
        </p:nvCxnSpPr>
        <p:spPr>
          <a:xfrm>
            <a:off x="4631179" y="729475"/>
            <a:ext cx="0" cy="4108595"/>
          </a:xfrm>
          <a:prstGeom prst="line">
            <a:avLst/>
          </a:prstGeom>
          <a:ln w="9525">
            <a:solidFill>
              <a:srgbClr val="005565"/>
            </a:solidFill>
            <a:prstDash val="dash"/>
          </a:ln>
        </p:spPr>
        <p:style>
          <a:lnRef idx="1">
            <a:schemeClr val="accent1"/>
          </a:lnRef>
          <a:fillRef idx="0">
            <a:schemeClr val="accent1"/>
          </a:fillRef>
          <a:effectRef idx="0">
            <a:schemeClr val="accent1"/>
          </a:effectRef>
          <a:fontRef idx="minor">
            <a:schemeClr val="tx1"/>
          </a:fontRef>
        </p:style>
      </p:cxnSp>
      <p:sp>
        <p:nvSpPr>
          <p:cNvPr id="3" name="标题 2">
            <a:extLst>
              <a:ext uri="{FF2B5EF4-FFF2-40B4-BE49-F238E27FC236}">
                <a16:creationId xmlns:a16="http://schemas.microsoft.com/office/drawing/2014/main" id="{2BAC5C93-EA3B-46BF-8DE9-21FF2E98E8F2}"/>
              </a:ext>
            </a:extLst>
          </p:cNvPr>
          <p:cNvSpPr>
            <a:spLocks noGrp="1"/>
          </p:cNvSpPr>
          <p:nvPr>
            <p:ph type="title"/>
          </p:nvPr>
        </p:nvSpPr>
        <p:spPr/>
        <p:txBody>
          <a:bodyPr/>
          <a:lstStyle/>
          <a:p>
            <a:r>
              <a:rPr lang="en-US" altLang="zh-CN" dirty="0" err="1"/>
              <a:t>JetStream</a:t>
            </a:r>
            <a:r>
              <a:rPr lang="en-US" altLang="zh-CN" dirty="0"/>
              <a:t> </a:t>
            </a:r>
            <a:r>
              <a:rPr lang="ru-RU" altLang="zh-CN" dirty="0"/>
              <a:t>Коммутаторы </a:t>
            </a:r>
            <a:r>
              <a:rPr lang="en-US" altLang="zh-CN" dirty="0"/>
              <a:t>Omada SDN</a:t>
            </a:r>
            <a:endParaRPr lang="zh-CN" altLang="en-US" dirty="0"/>
          </a:p>
        </p:txBody>
      </p:sp>
      <p:sp>
        <p:nvSpPr>
          <p:cNvPr id="55" name="灯片编号占位符 22">
            <a:extLst>
              <a:ext uri="{FF2B5EF4-FFF2-40B4-BE49-F238E27FC236}">
                <a16:creationId xmlns:a16="http://schemas.microsoft.com/office/drawing/2014/main" id="{360CDCAF-26B7-46C9-B0B4-5DFFC733F232}"/>
              </a:ext>
            </a:extLst>
          </p:cNvPr>
          <p:cNvSpPr>
            <a:spLocks noGrp="1"/>
          </p:cNvSpPr>
          <p:nvPr>
            <p:ph type="sldNum" sz="quarter" idx="12"/>
          </p:nvPr>
        </p:nvSpPr>
        <p:spPr/>
        <p:txBody>
          <a:bodyPr/>
          <a:lstStyle/>
          <a:p>
            <a:fld id="{8045E168-1219-CD4A-80ED-4291B526AB8C}" type="slidenum">
              <a:rPr kumimoji="1" lang="zh-CN" altLang="en-US" smtClean="0"/>
              <a:t>44</a:t>
            </a:fld>
            <a:endParaRPr kumimoji="1" lang="zh-CN" altLang="en-US" dirty="0"/>
          </a:p>
        </p:txBody>
      </p:sp>
      <p:sp>
        <p:nvSpPr>
          <p:cNvPr id="59" name="文本框 58">
            <a:extLst>
              <a:ext uri="{FF2B5EF4-FFF2-40B4-BE49-F238E27FC236}">
                <a16:creationId xmlns:a16="http://schemas.microsoft.com/office/drawing/2014/main" id="{6969C695-3F54-4405-8E55-9C60CD54E8DF}"/>
              </a:ext>
            </a:extLst>
          </p:cNvPr>
          <p:cNvSpPr txBox="1"/>
          <p:nvPr/>
        </p:nvSpPr>
        <p:spPr>
          <a:xfrm>
            <a:off x="1002631" y="4865662"/>
            <a:ext cx="2564750" cy="192938"/>
          </a:xfrm>
          <a:prstGeom prst="rect">
            <a:avLst/>
          </a:prstGeom>
          <a:noFill/>
        </p:spPr>
        <p:txBody>
          <a:bodyPr wrap="square" rtlCol="0">
            <a:spAutoFit/>
          </a:bodyPr>
          <a:lstStyle/>
          <a:p>
            <a:pPr>
              <a:lnSpc>
                <a:spcPct val="120000"/>
              </a:lnSpc>
            </a:pPr>
            <a:r>
              <a:rPr kumimoji="1" lang="en-US" altLang="zh-CN" sz="600" dirty="0">
                <a:solidFill>
                  <a:schemeClr val="bg1">
                    <a:lumMod val="50000"/>
                  </a:schemeClr>
                </a:solidFill>
                <a:latin typeface="Arial" panose="020F0502020204030204"/>
                <a:ea typeface="微软雅黑"/>
              </a:rPr>
              <a:t>*The new version of these products are being developed.</a:t>
            </a:r>
          </a:p>
        </p:txBody>
      </p:sp>
    </p:spTree>
    <p:extLst>
      <p:ext uri="{BB962C8B-B14F-4D97-AF65-F5344CB8AC3E}">
        <p14:creationId xmlns:p14="http://schemas.microsoft.com/office/powerpoint/2010/main" val="33793254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矩形 143">
            <a:extLst>
              <a:ext uri="{FF2B5EF4-FFF2-40B4-BE49-F238E27FC236}">
                <a16:creationId xmlns:a16="http://schemas.microsoft.com/office/drawing/2014/main" id="{8BF62D73-37D3-4943-A6BA-29C6F5167ED0}"/>
              </a:ext>
            </a:extLst>
          </p:cNvPr>
          <p:cNvSpPr/>
          <p:nvPr/>
        </p:nvSpPr>
        <p:spPr>
          <a:xfrm>
            <a:off x="825081" y="1784538"/>
            <a:ext cx="4951574" cy="836101"/>
          </a:xfrm>
          <a:prstGeom prst="rect">
            <a:avLst/>
          </a:prstGeom>
          <a:solidFill>
            <a:srgbClr val="F2F2F2"/>
          </a:solidFill>
          <a:ln>
            <a:solidFill>
              <a:srgbClr val="00556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latin typeface="TP-Link Aktiv" panose="020B0504020202020204" pitchFamily="34" charset="0"/>
              <a:cs typeface="TP-Link Aktiv" panose="020B0504020202020204" pitchFamily="34" charset="0"/>
            </a:endParaRPr>
          </a:p>
        </p:txBody>
      </p:sp>
      <p:sp>
        <p:nvSpPr>
          <p:cNvPr id="41" name="矩形 40"/>
          <p:cNvSpPr/>
          <p:nvPr/>
        </p:nvSpPr>
        <p:spPr>
          <a:xfrm>
            <a:off x="825080" y="3033981"/>
            <a:ext cx="5490389" cy="1499972"/>
          </a:xfrm>
          <a:prstGeom prst="rect">
            <a:avLst/>
          </a:prstGeom>
          <a:solidFill>
            <a:srgbClr val="F2F2F2"/>
          </a:solidFill>
          <a:ln>
            <a:solidFill>
              <a:srgbClr val="00556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latin typeface="TP-Link Aktiv" panose="020B0504020202020204" pitchFamily="34" charset="0"/>
              <a:cs typeface="TP-Link Aktiv" panose="020B0504020202020204" pitchFamily="34" charset="0"/>
            </a:endParaRPr>
          </a:p>
        </p:txBody>
      </p:sp>
      <p:sp>
        <p:nvSpPr>
          <p:cNvPr id="116" name="矩形 115">
            <a:extLst>
              <a:ext uri="{FF2B5EF4-FFF2-40B4-BE49-F238E27FC236}">
                <a16:creationId xmlns:a16="http://schemas.microsoft.com/office/drawing/2014/main" id="{0C6B6395-C391-487D-A1A2-45A028B8A9DE}"/>
              </a:ext>
            </a:extLst>
          </p:cNvPr>
          <p:cNvSpPr/>
          <p:nvPr/>
        </p:nvSpPr>
        <p:spPr>
          <a:xfrm>
            <a:off x="1799892" y="3447159"/>
            <a:ext cx="802183" cy="1013359"/>
          </a:xfrm>
          <a:prstGeom prst="rect">
            <a:avLst/>
          </a:prstGeom>
          <a:solidFill>
            <a:srgbClr val="4ECE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7" name="矩形 116">
            <a:extLst>
              <a:ext uri="{FF2B5EF4-FFF2-40B4-BE49-F238E27FC236}">
                <a16:creationId xmlns:a16="http://schemas.microsoft.com/office/drawing/2014/main" id="{EF5B4633-BD5C-416E-8151-279786D50522}"/>
              </a:ext>
            </a:extLst>
          </p:cNvPr>
          <p:cNvSpPr/>
          <p:nvPr/>
        </p:nvSpPr>
        <p:spPr>
          <a:xfrm>
            <a:off x="2693306" y="3447159"/>
            <a:ext cx="802183" cy="627866"/>
          </a:xfrm>
          <a:prstGeom prst="rect">
            <a:avLst/>
          </a:prstGeom>
          <a:solidFill>
            <a:srgbClr val="4ECE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0" name="矩形 119">
            <a:extLst>
              <a:ext uri="{FF2B5EF4-FFF2-40B4-BE49-F238E27FC236}">
                <a16:creationId xmlns:a16="http://schemas.microsoft.com/office/drawing/2014/main" id="{AB1F7CC5-A0D8-4B67-9AB6-F586B42A7236}"/>
              </a:ext>
            </a:extLst>
          </p:cNvPr>
          <p:cNvSpPr/>
          <p:nvPr/>
        </p:nvSpPr>
        <p:spPr>
          <a:xfrm>
            <a:off x="3550643" y="3447159"/>
            <a:ext cx="802183" cy="627866"/>
          </a:xfrm>
          <a:prstGeom prst="rect">
            <a:avLst/>
          </a:prstGeom>
          <a:solidFill>
            <a:srgbClr val="4ECE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1" name="矩形 120">
            <a:extLst>
              <a:ext uri="{FF2B5EF4-FFF2-40B4-BE49-F238E27FC236}">
                <a16:creationId xmlns:a16="http://schemas.microsoft.com/office/drawing/2014/main" id="{1E6652CF-CB9B-42ED-8ABB-4C2BD4E1B31A}"/>
              </a:ext>
            </a:extLst>
          </p:cNvPr>
          <p:cNvSpPr/>
          <p:nvPr/>
        </p:nvSpPr>
        <p:spPr>
          <a:xfrm>
            <a:off x="4405333" y="3447159"/>
            <a:ext cx="996815" cy="627866"/>
          </a:xfrm>
          <a:prstGeom prst="rect">
            <a:avLst/>
          </a:prstGeom>
          <a:solidFill>
            <a:srgbClr val="4ECE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2" name="矩形 121">
            <a:extLst>
              <a:ext uri="{FF2B5EF4-FFF2-40B4-BE49-F238E27FC236}">
                <a16:creationId xmlns:a16="http://schemas.microsoft.com/office/drawing/2014/main" id="{9FB01DEC-81F8-4F29-B139-E843D364EA15}"/>
              </a:ext>
            </a:extLst>
          </p:cNvPr>
          <p:cNvSpPr/>
          <p:nvPr/>
        </p:nvSpPr>
        <p:spPr>
          <a:xfrm>
            <a:off x="5445953" y="3447159"/>
            <a:ext cx="802183" cy="627866"/>
          </a:xfrm>
          <a:prstGeom prst="rect">
            <a:avLst/>
          </a:prstGeom>
          <a:solidFill>
            <a:srgbClr val="4ECE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矩形 25">
            <a:extLst>
              <a:ext uri="{FF2B5EF4-FFF2-40B4-BE49-F238E27FC236}">
                <a16:creationId xmlns:a16="http://schemas.microsoft.com/office/drawing/2014/main" id="{29C7E6FA-1877-4639-A4C9-66F23C152747}"/>
              </a:ext>
            </a:extLst>
          </p:cNvPr>
          <p:cNvSpPr/>
          <p:nvPr/>
        </p:nvSpPr>
        <p:spPr>
          <a:xfrm>
            <a:off x="878756" y="3447159"/>
            <a:ext cx="802183" cy="1013359"/>
          </a:xfrm>
          <a:prstGeom prst="rect">
            <a:avLst/>
          </a:prstGeom>
          <a:solidFill>
            <a:srgbClr val="4ECE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7" name="矩形 146">
            <a:extLst>
              <a:ext uri="{FF2B5EF4-FFF2-40B4-BE49-F238E27FC236}">
                <a16:creationId xmlns:a16="http://schemas.microsoft.com/office/drawing/2014/main" id="{26D8BE8D-228C-4971-A396-D939C2CCE50B}"/>
              </a:ext>
            </a:extLst>
          </p:cNvPr>
          <p:cNvSpPr/>
          <p:nvPr/>
        </p:nvSpPr>
        <p:spPr>
          <a:xfrm>
            <a:off x="6401590" y="2468118"/>
            <a:ext cx="2018605" cy="2065835"/>
          </a:xfrm>
          <a:prstGeom prst="rect">
            <a:avLst/>
          </a:prstGeom>
          <a:solidFill>
            <a:schemeClr val="bg1">
              <a:lumMod val="95000"/>
            </a:schemeClr>
          </a:solidFill>
          <a:ln>
            <a:solidFill>
              <a:srgbClr val="00556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latin typeface="TP-Link Aktiv" panose="020B0504020202020204" pitchFamily="34" charset="0"/>
              <a:cs typeface="TP-Link Aktiv" panose="020B0504020202020204" pitchFamily="34" charset="0"/>
            </a:endParaRPr>
          </a:p>
        </p:txBody>
      </p:sp>
      <p:sp>
        <p:nvSpPr>
          <p:cNvPr id="64" name="矩形 63"/>
          <p:cNvSpPr/>
          <p:nvPr/>
        </p:nvSpPr>
        <p:spPr>
          <a:xfrm>
            <a:off x="1900050" y="1829614"/>
            <a:ext cx="1720343" cy="219291"/>
          </a:xfrm>
          <a:prstGeom prst="rect">
            <a:avLst/>
          </a:prstGeom>
        </p:spPr>
        <p:txBody>
          <a:bodyPr wrap="none">
            <a:spAutoFit/>
          </a:bodyPr>
          <a:lstStyle/>
          <a:p>
            <a:r>
              <a:rPr lang="en-US" altLang="zh-CN" sz="825" b="1" dirty="0">
                <a:solidFill>
                  <a:srgbClr val="005464"/>
                </a:solidFill>
                <a:latin typeface="TP-Link Aktiv" panose="020B0504020202020204" pitchFamily="34" charset="0"/>
                <a:ea typeface="TP-Link Aktiv" panose="020B0504020202020204" pitchFamily="34" charset="0"/>
                <a:cs typeface="TP-Link Aktiv" panose="020B0504020202020204" pitchFamily="34" charset="0"/>
                <a:sym typeface="Arial" panose="020B0604020202020204" pitchFamily="34" charset="0"/>
              </a:rPr>
              <a:t>10G </a:t>
            </a:r>
            <a:r>
              <a:rPr lang="ru-RU" altLang="zh-CN" sz="825" b="1" dirty="0">
                <a:solidFill>
                  <a:srgbClr val="005464"/>
                </a:solidFill>
                <a:latin typeface="TP-Link Aktiv" panose="020B0504020202020204" pitchFamily="34" charset="0"/>
                <a:ea typeface="TP-Link Aktiv" panose="020B0504020202020204" pitchFamily="34" charset="0"/>
                <a:cs typeface="TP-Link Aktiv" panose="020B0504020202020204" pitchFamily="34" charset="0"/>
                <a:sym typeface="Arial" panose="020B0604020202020204" pitchFamily="34" charset="0"/>
              </a:rPr>
              <a:t>Оптический коммутатор </a:t>
            </a:r>
            <a:endParaRPr lang="zh-CN" altLang="en-US" sz="825" b="1" dirty="0">
              <a:latin typeface="TP-Link Aktiv" panose="020B0504020202020204" pitchFamily="34" charset="0"/>
              <a:cs typeface="TP-Link Aktiv" panose="020B0504020202020204" pitchFamily="34" charset="0"/>
            </a:endParaRPr>
          </a:p>
        </p:txBody>
      </p:sp>
      <p:cxnSp>
        <p:nvCxnSpPr>
          <p:cNvPr id="108" name="直接连接符 107"/>
          <p:cNvCxnSpPr>
            <a:cxnSpLocks/>
          </p:cNvCxnSpPr>
          <p:nvPr/>
        </p:nvCxnSpPr>
        <p:spPr>
          <a:xfrm flipH="1">
            <a:off x="7610404" y="1419769"/>
            <a:ext cx="27278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109" name="矩形 108"/>
          <p:cNvSpPr/>
          <p:nvPr/>
        </p:nvSpPr>
        <p:spPr>
          <a:xfrm>
            <a:off x="7884586" y="1318975"/>
            <a:ext cx="385042" cy="219291"/>
          </a:xfrm>
          <a:prstGeom prst="rect">
            <a:avLst/>
          </a:prstGeom>
        </p:spPr>
        <p:txBody>
          <a:bodyPr wrap="none">
            <a:spAutoFit/>
          </a:bodyPr>
          <a:lstStyle/>
          <a:p>
            <a:r>
              <a:rPr lang="en-US" altLang="zh-CN" sz="825" dirty="0">
                <a:solidFill>
                  <a:srgbClr val="FFC000"/>
                </a:solidFill>
                <a:latin typeface="TP-Link Aktiv" panose="020B0504020202020204" pitchFamily="34" charset="0"/>
                <a:ea typeface="TP-Link Aktiv" panose="020B0504020202020204" pitchFamily="34" charset="0"/>
                <a:cs typeface="TP-Link Aktiv" panose="020B0504020202020204" pitchFamily="34" charset="0"/>
              </a:rPr>
              <a:t>10G</a:t>
            </a:r>
            <a:endParaRPr lang="zh-CN" altLang="en-US" sz="825" dirty="0">
              <a:solidFill>
                <a:srgbClr val="FFC000"/>
              </a:solidFill>
              <a:latin typeface="TP-Link Aktiv" panose="020B0504020202020204" pitchFamily="34" charset="0"/>
              <a:ea typeface="微软雅黑" panose="020B0503020204020204" pitchFamily="34" charset="-122"/>
              <a:cs typeface="TP-Link Aktiv" panose="020B0504020202020204" pitchFamily="34" charset="0"/>
            </a:endParaRPr>
          </a:p>
        </p:txBody>
      </p:sp>
      <p:sp>
        <p:nvSpPr>
          <p:cNvPr id="125" name="矩形 124"/>
          <p:cNvSpPr/>
          <p:nvPr/>
        </p:nvSpPr>
        <p:spPr>
          <a:xfrm>
            <a:off x="7130588" y="4213894"/>
            <a:ext cx="769763" cy="219291"/>
          </a:xfrm>
          <a:prstGeom prst="rect">
            <a:avLst/>
          </a:prstGeom>
        </p:spPr>
        <p:txBody>
          <a:bodyPr wrap="none">
            <a:spAutoFit/>
          </a:bodyPr>
          <a:lstStyle/>
          <a:p>
            <a:r>
              <a:rPr lang="en-US" altLang="zh-CN" sz="825" dirty="0">
                <a:solidFill>
                  <a:srgbClr val="005464"/>
                </a:solidFill>
                <a:latin typeface="TP-Link Aktiv" panose="020B0504020202020204" pitchFamily="34" charset="0"/>
                <a:ea typeface="TP-Link Aktiv" panose="020B0504020202020204" pitchFamily="34" charset="0"/>
                <a:cs typeface="TP-Link Aktiv" panose="020B0504020202020204" pitchFamily="34" charset="0"/>
                <a:sym typeface="Arial" panose="020B0604020202020204" pitchFamily="34" charset="0"/>
              </a:rPr>
              <a:t>Data Center</a:t>
            </a:r>
            <a:endParaRPr lang="zh-CN" altLang="en-US" sz="825" dirty="0">
              <a:latin typeface="TP-Link Aktiv" panose="020B0504020202020204" pitchFamily="34" charset="0"/>
              <a:cs typeface="TP-Link Aktiv" panose="020B0504020202020204" pitchFamily="34" charset="0"/>
            </a:endParaRPr>
          </a:p>
        </p:txBody>
      </p:sp>
      <p:cxnSp>
        <p:nvCxnSpPr>
          <p:cNvPr id="69" name="直接连接符 68"/>
          <p:cNvCxnSpPr>
            <a:cxnSpLocks/>
            <a:stCxn id="100" idx="2"/>
            <a:endCxn id="115" idx="0"/>
          </p:cNvCxnSpPr>
          <p:nvPr/>
        </p:nvCxnSpPr>
        <p:spPr>
          <a:xfrm flipH="1">
            <a:off x="7062556" y="3428429"/>
            <a:ext cx="3836" cy="3915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a:cxnSpLocks/>
          </p:cNvCxnSpPr>
          <p:nvPr/>
        </p:nvCxnSpPr>
        <p:spPr>
          <a:xfrm>
            <a:off x="7873894" y="3428429"/>
            <a:ext cx="0" cy="3947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矩形 93"/>
          <p:cNvSpPr/>
          <p:nvPr/>
        </p:nvSpPr>
        <p:spPr>
          <a:xfrm>
            <a:off x="5808876" y="4213893"/>
            <a:ext cx="582197" cy="600164"/>
          </a:xfrm>
          <a:prstGeom prst="rect">
            <a:avLst/>
          </a:prstGeom>
        </p:spPr>
        <p:txBody>
          <a:bodyPr wrap="square">
            <a:spAutoFit/>
          </a:bodyPr>
          <a:lstStyle/>
          <a:p>
            <a:r>
              <a:rPr lang="ru-RU" altLang="zh-CN" sz="825" dirty="0">
                <a:solidFill>
                  <a:srgbClr val="005464"/>
                </a:solidFill>
                <a:latin typeface="TP-Link Aktiv" panose="020B0504020202020204" pitchFamily="34" charset="0"/>
                <a:ea typeface="TP-Link Aktiv" panose="020B0504020202020204" pitchFamily="34" charset="0"/>
                <a:cs typeface="TP-Link Aktiv" panose="020B0504020202020204" pitchFamily="34" charset="0"/>
                <a:sym typeface="Arial" panose="020B0604020202020204" pitchFamily="34" charset="0"/>
              </a:rPr>
              <a:t>Уровень</a:t>
            </a:r>
          </a:p>
          <a:p>
            <a:r>
              <a:rPr lang="ru-RU" altLang="zh-CN" sz="825" dirty="0">
                <a:solidFill>
                  <a:srgbClr val="005464"/>
                </a:solidFill>
                <a:latin typeface="TP-Link Aktiv" panose="020B0504020202020204" pitchFamily="34" charset="0"/>
                <a:ea typeface="TP-Link Aktiv" panose="020B0504020202020204" pitchFamily="34" charset="0"/>
                <a:cs typeface="TP-Link Aktiv" panose="020B0504020202020204" pitchFamily="34" charset="0"/>
                <a:sym typeface="Arial" panose="020B0604020202020204" pitchFamily="34" charset="0"/>
              </a:rPr>
              <a:t>Доступа</a:t>
            </a:r>
            <a:endParaRPr lang="zh-CN" altLang="en-US" sz="825" dirty="0">
              <a:latin typeface="TP-Link Aktiv" panose="020B0504020202020204" pitchFamily="34" charset="0"/>
              <a:cs typeface="TP-Link Aktiv" panose="020B0504020202020204" pitchFamily="34" charset="0"/>
            </a:endParaRPr>
          </a:p>
        </p:txBody>
      </p:sp>
      <p:sp>
        <p:nvSpPr>
          <p:cNvPr id="61" name="文本框 60"/>
          <p:cNvSpPr txBox="1"/>
          <p:nvPr/>
        </p:nvSpPr>
        <p:spPr>
          <a:xfrm>
            <a:off x="2582329" y="2019029"/>
            <a:ext cx="1534563" cy="334835"/>
          </a:xfrm>
          <a:prstGeom prst="rect">
            <a:avLst/>
          </a:prstGeom>
          <a:noFill/>
        </p:spPr>
        <p:txBody>
          <a:bodyPr wrap="square" rtlCol="0">
            <a:spAutoFit/>
          </a:bodyPr>
          <a:lstStyle/>
          <a:p>
            <a:r>
              <a:rPr lang="en-US" altLang="zh-CN" sz="788" dirty="0">
                <a:latin typeface="TP-Link Aktiv" panose="020B0504020202020204" pitchFamily="34" charset="0"/>
                <a:ea typeface="TP-Link Aktiv" panose="020B0504020202020204" pitchFamily="34" charset="0"/>
                <a:cs typeface="TP-Link Aktiv" panose="020B0504020202020204" pitchFamily="34" charset="0"/>
              </a:rPr>
              <a:t>TL-SX3008F</a:t>
            </a:r>
          </a:p>
          <a:p>
            <a:r>
              <a:rPr lang="en-US" altLang="zh-CN" sz="788" dirty="0">
                <a:latin typeface="TP-Link Aktiv" panose="020B0504020202020204" pitchFamily="34" charset="0"/>
                <a:ea typeface="TP-Link Aktiv" panose="020B0504020202020204" pitchFamily="34" charset="0"/>
                <a:cs typeface="TP-Link Aktiv" panose="020B0504020202020204" pitchFamily="34" charset="0"/>
              </a:rPr>
              <a:t>TL-SX3016F</a:t>
            </a:r>
          </a:p>
        </p:txBody>
      </p:sp>
      <p:cxnSp>
        <p:nvCxnSpPr>
          <p:cNvPr id="68" name="直接连接符 67"/>
          <p:cNvCxnSpPr>
            <a:cxnSpLocks/>
          </p:cNvCxnSpPr>
          <p:nvPr/>
        </p:nvCxnSpPr>
        <p:spPr>
          <a:xfrm>
            <a:off x="7610404" y="1142464"/>
            <a:ext cx="272786"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4" name="矩形 73"/>
          <p:cNvSpPr/>
          <p:nvPr/>
        </p:nvSpPr>
        <p:spPr>
          <a:xfrm>
            <a:off x="7884586" y="1044361"/>
            <a:ext cx="322524" cy="219291"/>
          </a:xfrm>
          <a:prstGeom prst="rect">
            <a:avLst/>
          </a:prstGeom>
          <a:ln>
            <a:noFill/>
          </a:ln>
        </p:spPr>
        <p:txBody>
          <a:bodyPr wrap="none">
            <a:spAutoFit/>
          </a:bodyPr>
          <a:lstStyle/>
          <a:p>
            <a:r>
              <a:rPr lang="en-US" altLang="zh-CN" sz="825"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1G</a:t>
            </a:r>
            <a:endParaRPr lang="zh-CN" altLang="en-US" sz="825" dirty="0">
              <a:solidFill>
                <a:srgbClr val="005564"/>
              </a:solidFill>
              <a:latin typeface="TP-Link Aktiv" panose="020B0504020202020204" pitchFamily="34" charset="0"/>
              <a:ea typeface="微软雅黑" panose="020B0503020204020204" pitchFamily="34" charset="-122"/>
              <a:cs typeface="TP-Link Aktiv" panose="020B0504020202020204" pitchFamily="34" charset="0"/>
            </a:endParaRPr>
          </a:p>
        </p:txBody>
      </p:sp>
      <p:cxnSp>
        <p:nvCxnSpPr>
          <p:cNvPr id="75" name="直接连接符 74"/>
          <p:cNvCxnSpPr>
            <a:cxnSpLocks/>
            <a:stCxn id="79" idx="0"/>
          </p:cNvCxnSpPr>
          <p:nvPr/>
        </p:nvCxnSpPr>
        <p:spPr>
          <a:xfrm flipV="1">
            <a:off x="3704828" y="1512931"/>
            <a:ext cx="0" cy="384194"/>
          </a:xfrm>
          <a:prstGeom prst="line">
            <a:avLst/>
          </a:prstGeom>
          <a:ln w="12700">
            <a:solidFill>
              <a:srgbClr val="FFC000"/>
            </a:solidFill>
            <a:prstDash val="solid"/>
          </a:ln>
        </p:spPr>
        <p:style>
          <a:lnRef idx="1">
            <a:schemeClr val="accent1"/>
          </a:lnRef>
          <a:fillRef idx="0">
            <a:schemeClr val="accent1"/>
          </a:fillRef>
          <a:effectRef idx="0">
            <a:schemeClr val="accent1"/>
          </a:effectRef>
          <a:fontRef idx="minor">
            <a:schemeClr val="tx1"/>
          </a:fontRef>
        </p:style>
      </p:cxnSp>
      <p:pic>
        <p:nvPicPr>
          <p:cNvPr id="100" name="图片 99">
            <a:extLst>
              <a:ext uri="{FF2B5EF4-FFF2-40B4-BE49-F238E27FC236}">
                <a16:creationId xmlns:a16="http://schemas.microsoft.com/office/drawing/2014/main" id="{251CB1A0-AE28-4244-B452-F1A9016AD8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85888" y="3200104"/>
            <a:ext cx="361008" cy="228326"/>
          </a:xfrm>
          <a:prstGeom prst="rect">
            <a:avLst/>
          </a:prstGeom>
        </p:spPr>
      </p:pic>
      <p:pic>
        <p:nvPicPr>
          <p:cNvPr id="105" name="图片 104">
            <a:extLst>
              <a:ext uri="{FF2B5EF4-FFF2-40B4-BE49-F238E27FC236}">
                <a16:creationId xmlns:a16="http://schemas.microsoft.com/office/drawing/2014/main" id="{251CB1A0-AE28-4244-B452-F1A9016AD8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93390" y="3200104"/>
            <a:ext cx="361008" cy="228326"/>
          </a:xfrm>
          <a:prstGeom prst="rect">
            <a:avLst/>
          </a:prstGeom>
        </p:spPr>
      </p:pic>
      <p:pic>
        <p:nvPicPr>
          <p:cNvPr id="118" name="图片 117">
            <a:extLst>
              <a:ext uri="{FF2B5EF4-FFF2-40B4-BE49-F238E27FC236}">
                <a16:creationId xmlns:a16="http://schemas.microsoft.com/office/drawing/2014/main" id="{251CB1A0-AE28-4244-B452-F1A9016AD8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21811" y="2580704"/>
            <a:ext cx="361008" cy="247955"/>
          </a:xfrm>
          <a:prstGeom prst="rect">
            <a:avLst/>
          </a:prstGeom>
        </p:spPr>
      </p:pic>
      <p:cxnSp>
        <p:nvCxnSpPr>
          <p:cNvPr id="119" name="直接连接符 118"/>
          <p:cNvCxnSpPr>
            <a:cxnSpLocks/>
            <a:endCxn id="118" idx="1"/>
          </p:cNvCxnSpPr>
          <p:nvPr/>
        </p:nvCxnSpPr>
        <p:spPr>
          <a:xfrm>
            <a:off x="3838884" y="2209428"/>
            <a:ext cx="3482927" cy="495254"/>
          </a:xfrm>
          <a:prstGeom prst="line">
            <a:avLst/>
          </a:prstGeom>
          <a:ln w="127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24" name="直接连接符 123"/>
          <p:cNvCxnSpPr>
            <a:cxnSpLocks/>
            <a:stCxn id="100" idx="0"/>
            <a:endCxn id="118" idx="2"/>
          </p:cNvCxnSpPr>
          <p:nvPr/>
        </p:nvCxnSpPr>
        <p:spPr>
          <a:xfrm flipV="1">
            <a:off x="7066392" y="2828659"/>
            <a:ext cx="435923" cy="371445"/>
          </a:xfrm>
          <a:prstGeom prst="line">
            <a:avLst/>
          </a:prstGeom>
          <a:ln w="127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26" name="直接连接符 125"/>
          <p:cNvCxnSpPr>
            <a:cxnSpLocks/>
            <a:stCxn id="105" idx="0"/>
            <a:endCxn id="118" idx="2"/>
          </p:cNvCxnSpPr>
          <p:nvPr/>
        </p:nvCxnSpPr>
        <p:spPr>
          <a:xfrm flipH="1" flipV="1">
            <a:off x="7502315" y="2828659"/>
            <a:ext cx="371579" cy="371444"/>
          </a:xfrm>
          <a:prstGeom prst="line">
            <a:avLst/>
          </a:prstGeom>
          <a:ln w="12700">
            <a:solidFill>
              <a:srgbClr val="FFC000"/>
            </a:solidFill>
            <a:prstDash val="solid"/>
          </a:ln>
        </p:spPr>
        <p:style>
          <a:lnRef idx="1">
            <a:schemeClr val="accent1"/>
          </a:lnRef>
          <a:fillRef idx="0">
            <a:schemeClr val="accent1"/>
          </a:fillRef>
          <a:effectRef idx="0">
            <a:schemeClr val="accent1"/>
          </a:effectRef>
          <a:fontRef idx="minor">
            <a:schemeClr val="tx1"/>
          </a:fontRef>
        </p:style>
      </p:cxnSp>
      <p:sp>
        <p:nvSpPr>
          <p:cNvPr id="111" name="矩形 110"/>
          <p:cNvSpPr/>
          <p:nvPr/>
        </p:nvSpPr>
        <p:spPr>
          <a:xfrm>
            <a:off x="3932494" y="1330901"/>
            <a:ext cx="774572" cy="219291"/>
          </a:xfrm>
          <a:prstGeom prst="rect">
            <a:avLst/>
          </a:prstGeom>
        </p:spPr>
        <p:txBody>
          <a:bodyPr wrap="none">
            <a:spAutoFit/>
          </a:bodyPr>
          <a:lstStyle/>
          <a:p>
            <a:pPr algn="ctr"/>
            <a:r>
              <a:rPr lang="en-US" altLang="zh-CN" sz="825" dirty="0">
                <a:solidFill>
                  <a:srgbClr val="005464"/>
                </a:solidFill>
                <a:latin typeface="TP-Link Aktiv" panose="020B0504020202020204" pitchFamily="34" charset="0"/>
                <a:ea typeface="TP-Link Aktiv" panose="020B0504020202020204" pitchFamily="34" charset="0"/>
                <a:cs typeface="TP-Link Aktiv" panose="020B0504020202020204" pitchFamily="34" charset="0"/>
                <a:sym typeface="Arial" panose="020B0604020202020204" pitchFamily="34" charset="0"/>
              </a:rPr>
              <a:t>10G Firewall</a:t>
            </a:r>
            <a:endParaRPr lang="zh-CN" altLang="en-US" sz="825" dirty="0">
              <a:latin typeface="TP-Link Aktiv" panose="020B0504020202020204" pitchFamily="34" charset="0"/>
              <a:cs typeface="TP-Link Aktiv" panose="020B0504020202020204" pitchFamily="34" charset="0"/>
            </a:endParaRPr>
          </a:p>
        </p:txBody>
      </p:sp>
      <p:sp>
        <p:nvSpPr>
          <p:cNvPr id="112" name="矩形 111"/>
          <p:cNvSpPr/>
          <p:nvPr/>
        </p:nvSpPr>
        <p:spPr>
          <a:xfrm>
            <a:off x="3962953" y="940574"/>
            <a:ext cx="713657" cy="219291"/>
          </a:xfrm>
          <a:prstGeom prst="rect">
            <a:avLst/>
          </a:prstGeom>
        </p:spPr>
        <p:txBody>
          <a:bodyPr wrap="none">
            <a:spAutoFit/>
          </a:bodyPr>
          <a:lstStyle/>
          <a:p>
            <a:pPr algn="ctr"/>
            <a:r>
              <a:rPr lang="en-US" altLang="zh-CN" sz="825" dirty="0">
                <a:solidFill>
                  <a:srgbClr val="005464"/>
                </a:solidFill>
                <a:latin typeface="TP-Link Aktiv" panose="020B0504020202020204" pitchFamily="34" charset="0"/>
                <a:ea typeface="TP-Link Aktiv" panose="020B0504020202020204" pitchFamily="34" charset="0"/>
                <a:cs typeface="TP-Link Aktiv" panose="020B0504020202020204" pitchFamily="34" charset="0"/>
                <a:sym typeface="Arial" panose="020B0604020202020204" pitchFamily="34" charset="0"/>
              </a:rPr>
              <a:t>10G </a:t>
            </a:r>
            <a:r>
              <a:rPr lang="ru-RU" altLang="zh-CN" sz="825" dirty="0">
                <a:solidFill>
                  <a:srgbClr val="005464"/>
                </a:solidFill>
                <a:latin typeface="TP-Link Aktiv" panose="020B0504020202020204" pitchFamily="34" charset="0"/>
                <a:ea typeface="TP-Link Aktiv" panose="020B0504020202020204" pitchFamily="34" charset="0"/>
                <a:cs typeface="TP-Link Aktiv" panose="020B0504020202020204" pitchFamily="34" charset="0"/>
                <a:sym typeface="Arial" panose="020B0604020202020204" pitchFamily="34" charset="0"/>
              </a:rPr>
              <a:t>Шлюз</a:t>
            </a:r>
            <a:endParaRPr lang="zh-CN" altLang="en-US" sz="825" dirty="0">
              <a:latin typeface="TP-Link Aktiv" panose="020B0504020202020204" pitchFamily="34" charset="0"/>
              <a:cs typeface="TP-Link Aktiv" panose="020B0504020202020204" pitchFamily="34" charset="0"/>
            </a:endParaRPr>
          </a:p>
        </p:txBody>
      </p:sp>
      <p:cxnSp>
        <p:nvCxnSpPr>
          <p:cNvPr id="80" name="直接连接符 79"/>
          <p:cNvCxnSpPr>
            <a:cxnSpLocks/>
            <a:stCxn id="88" idx="0"/>
            <a:endCxn id="79" idx="2"/>
          </p:cNvCxnSpPr>
          <p:nvPr/>
        </p:nvCxnSpPr>
        <p:spPr>
          <a:xfrm flipV="1">
            <a:off x="3094397" y="2289578"/>
            <a:ext cx="610432" cy="741273"/>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a:cxnSpLocks/>
            <a:stCxn id="89" idx="0"/>
            <a:endCxn id="79" idx="2"/>
          </p:cNvCxnSpPr>
          <p:nvPr/>
        </p:nvCxnSpPr>
        <p:spPr>
          <a:xfrm flipH="1" flipV="1">
            <a:off x="3704829" y="2289578"/>
            <a:ext cx="246905" cy="741273"/>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a:cxnSpLocks/>
            <a:endCxn id="67" idx="0"/>
          </p:cNvCxnSpPr>
          <p:nvPr/>
        </p:nvCxnSpPr>
        <p:spPr>
          <a:xfrm>
            <a:off x="3694139" y="1164525"/>
            <a:ext cx="0" cy="96145"/>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标题 1">
            <a:extLst>
              <a:ext uri="{FF2B5EF4-FFF2-40B4-BE49-F238E27FC236}">
                <a16:creationId xmlns:a16="http://schemas.microsoft.com/office/drawing/2014/main" id="{4362392E-8595-4E4D-BB65-BB383CB7B74D}"/>
              </a:ext>
            </a:extLst>
          </p:cNvPr>
          <p:cNvSpPr>
            <a:spLocks noGrp="1"/>
          </p:cNvSpPr>
          <p:nvPr>
            <p:ph type="title"/>
          </p:nvPr>
        </p:nvSpPr>
        <p:spPr/>
        <p:txBody>
          <a:bodyPr/>
          <a:lstStyle/>
          <a:p>
            <a:r>
              <a:rPr lang="ru-RU" altLang="zh-CN" dirty="0"/>
              <a:t>Типовое решение для СМБ</a:t>
            </a:r>
            <a:endParaRPr lang="zh-CN" altLang="en-US" dirty="0"/>
          </a:p>
        </p:txBody>
      </p:sp>
      <p:sp>
        <p:nvSpPr>
          <p:cNvPr id="62" name="灯片编号占位符 1">
            <a:extLst>
              <a:ext uri="{FF2B5EF4-FFF2-40B4-BE49-F238E27FC236}">
                <a16:creationId xmlns:a16="http://schemas.microsoft.com/office/drawing/2014/main" id="{86032624-7EE2-429A-989A-226BC35BBB82}"/>
              </a:ext>
            </a:extLst>
          </p:cNvPr>
          <p:cNvSpPr>
            <a:spLocks noGrp="1"/>
          </p:cNvSpPr>
          <p:nvPr>
            <p:ph type="sldNum" sz="quarter" idx="12"/>
          </p:nvPr>
        </p:nvSpPr>
        <p:spPr>
          <a:xfrm>
            <a:off x="8566561" y="4838070"/>
            <a:ext cx="540932" cy="273844"/>
          </a:xfrm>
        </p:spPr>
        <p:txBody>
          <a:bodyPr/>
          <a:lstStyle/>
          <a:p>
            <a:fld id="{8045E168-1219-CD4A-80ED-4291B526AB8C}" type="slidenum">
              <a:rPr kumimoji="1" lang="zh-CN" altLang="en-US" smtClean="0"/>
              <a:pPr/>
              <a:t>45</a:t>
            </a:fld>
            <a:endParaRPr kumimoji="1" lang="zh-CN" altLang="en-US" dirty="0"/>
          </a:p>
        </p:txBody>
      </p:sp>
      <p:pic>
        <p:nvPicPr>
          <p:cNvPr id="66" name="图片 65">
            <a:extLst>
              <a:ext uri="{FF2B5EF4-FFF2-40B4-BE49-F238E27FC236}">
                <a16:creationId xmlns:a16="http://schemas.microsoft.com/office/drawing/2014/main" id="{1871A24D-FC8A-4259-B252-BC9BDB2C8D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06508" y="815821"/>
            <a:ext cx="391818" cy="391729"/>
          </a:xfrm>
          <a:prstGeom prst="rect">
            <a:avLst/>
          </a:prstGeom>
        </p:spPr>
      </p:pic>
      <p:pic>
        <p:nvPicPr>
          <p:cNvPr id="67" name="图片 66">
            <a:extLst>
              <a:ext uri="{FF2B5EF4-FFF2-40B4-BE49-F238E27FC236}">
                <a16:creationId xmlns:a16="http://schemas.microsoft.com/office/drawing/2014/main" id="{66FD1921-E7F6-482F-B514-3AA4130D24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4434" y="1260670"/>
            <a:ext cx="299410" cy="299410"/>
          </a:xfrm>
          <a:prstGeom prst="rect">
            <a:avLst/>
          </a:prstGeom>
        </p:spPr>
      </p:pic>
      <p:pic>
        <p:nvPicPr>
          <p:cNvPr id="79" name="图片 78">
            <a:extLst>
              <a:ext uri="{FF2B5EF4-FFF2-40B4-BE49-F238E27FC236}">
                <a16:creationId xmlns:a16="http://schemas.microsoft.com/office/drawing/2014/main" id="{5476A622-FB68-44F0-BCB0-D54627BFBB7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452682" y="1897124"/>
            <a:ext cx="504293" cy="392454"/>
          </a:xfrm>
          <a:prstGeom prst="rect">
            <a:avLst/>
          </a:prstGeom>
        </p:spPr>
      </p:pic>
      <p:pic>
        <p:nvPicPr>
          <p:cNvPr id="115" name="图片 114">
            <a:extLst>
              <a:ext uri="{FF2B5EF4-FFF2-40B4-BE49-F238E27FC236}">
                <a16:creationId xmlns:a16="http://schemas.microsoft.com/office/drawing/2014/main" id="{85B25A9E-D367-4066-9E79-90DEBF35EA9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9905" b="11686"/>
          <a:stretch/>
        </p:blipFill>
        <p:spPr>
          <a:xfrm>
            <a:off x="6819269" y="3820008"/>
            <a:ext cx="486575" cy="381607"/>
          </a:xfrm>
          <a:prstGeom prst="rect">
            <a:avLst/>
          </a:prstGeom>
        </p:spPr>
      </p:pic>
      <p:pic>
        <p:nvPicPr>
          <p:cNvPr id="133" name="图片 132">
            <a:extLst>
              <a:ext uri="{FF2B5EF4-FFF2-40B4-BE49-F238E27FC236}">
                <a16:creationId xmlns:a16="http://schemas.microsoft.com/office/drawing/2014/main" id="{5ECC320B-85F8-40E1-B948-7120EF41EA5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10561" b="11030"/>
          <a:stretch/>
        </p:blipFill>
        <p:spPr>
          <a:xfrm>
            <a:off x="7630606" y="3823200"/>
            <a:ext cx="486575" cy="381607"/>
          </a:xfrm>
          <a:prstGeom prst="rect">
            <a:avLst/>
          </a:prstGeom>
        </p:spPr>
      </p:pic>
      <p:sp>
        <p:nvSpPr>
          <p:cNvPr id="145" name="矩形 144">
            <a:extLst>
              <a:ext uri="{FF2B5EF4-FFF2-40B4-BE49-F238E27FC236}">
                <a16:creationId xmlns:a16="http://schemas.microsoft.com/office/drawing/2014/main" id="{7BEEA0CE-425E-483A-9512-C92055157DF4}"/>
              </a:ext>
            </a:extLst>
          </p:cNvPr>
          <p:cNvSpPr/>
          <p:nvPr/>
        </p:nvSpPr>
        <p:spPr>
          <a:xfrm>
            <a:off x="5062822" y="1792696"/>
            <a:ext cx="817330" cy="346249"/>
          </a:xfrm>
          <a:prstGeom prst="rect">
            <a:avLst/>
          </a:prstGeom>
        </p:spPr>
        <p:txBody>
          <a:bodyPr wrap="square">
            <a:spAutoFit/>
          </a:bodyPr>
          <a:lstStyle/>
          <a:p>
            <a:r>
              <a:rPr lang="ru-RU" altLang="zh-CN" sz="825" dirty="0">
                <a:solidFill>
                  <a:srgbClr val="005464"/>
                </a:solidFill>
                <a:latin typeface="TP-Link Aktiv" panose="020B0504020202020204" pitchFamily="34" charset="0"/>
                <a:ea typeface="TP-Link Aktiv" panose="020B0504020202020204" pitchFamily="34" charset="0"/>
                <a:cs typeface="TP-Link Aktiv" panose="020B0504020202020204" pitchFamily="34" charset="0"/>
                <a:sym typeface="Arial" panose="020B0604020202020204" pitchFamily="34" charset="0"/>
              </a:rPr>
              <a:t>Уровень агрегации</a:t>
            </a:r>
            <a:endParaRPr lang="zh-CN" altLang="en-US" sz="825" dirty="0">
              <a:latin typeface="TP-Link Aktiv" panose="020B0504020202020204" pitchFamily="34" charset="0"/>
              <a:cs typeface="TP-Link Aktiv" panose="020B0504020202020204" pitchFamily="34" charset="0"/>
            </a:endParaRPr>
          </a:p>
        </p:txBody>
      </p:sp>
      <p:cxnSp>
        <p:nvCxnSpPr>
          <p:cNvPr id="51" name="直接连接符 50">
            <a:extLst>
              <a:ext uri="{FF2B5EF4-FFF2-40B4-BE49-F238E27FC236}">
                <a16:creationId xmlns:a16="http://schemas.microsoft.com/office/drawing/2014/main" id="{15E670B8-1CDD-4769-9250-5AC333E3F640}"/>
              </a:ext>
            </a:extLst>
          </p:cNvPr>
          <p:cNvCxnSpPr>
            <a:cxnSpLocks/>
          </p:cNvCxnSpPr>
          <p:nvPr/>
        </p:nvCxnSpPr>
        <p:spPr>
          <a:xfrm flipH="1">
            <a:off x="7066392" y="3428429"/>
            <a:ext cx="807502" cy="3915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1F905A76-BD1D-4E86-A499-208DF5224F9F}"/>
              </a:ext>
            </a:extLst>
          </p:cNvPr>
          <p:cNvCxnSpPr>
            <a:cxnSpLocks/>
            <a:stCxn id="100" idx="2"/>
            <a:endCxn id="133" idx="0"/>
          </p:cNvCxnSpPr>
          <p:nvPr/>
        </p:nvCxnSpPr>
        <p:spPr>
          <a:xfrm>
            <a:off x="7066392" y="3428429"/>
            <a:ext cx="807502" cy="3947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7" name="图片 56">
            <a:extLst>
              <a:ext uri="{FF2B5EF4-FFF2-40B4-BE49-F238E27FC236}">
                <a16:creationId xmlns:a16="http://schemas.microsoft.com/office/drawing/2014/main" id="{3A5E7A69-54C1-4BDC-9856-F44C5B84596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081518" y="2154233"/>
            <a:ext cx="504293" cy="392454"/>
          </a:xfrm>
          <a:prstGeom prst="rect">
            <a:avLst/>
          </a:prstGeom>
        </p:spPr>
      </p:pic>
      <p:cxnSp>
        <p:nvCxnSpPr>
          <p:cNvPr id="58" name="直接连接符 57">
            <a:extLst>
              <a:ext uri="{FF2B5EF4-FFF2-40B4-BE49-F238E27FC236}">
                <a16:creationId xmlns:a16="http://schemas.microsoft.com/office/drawing/2014/main" id="{C63263FB-872C-4CF4-BBC3-5EA9F89A2614}"/>
              </a:ext>
            </a:extLst>
          </p:cNvPr>
          <p:cNvCxnSpPr>
            <a:cxnSpLocks/>
            <a:stCxn id="57" idx="3"/>
            <a:endCxn id="79" idx="2"/>
          </p:cNvCxnSpPr>
          <p:nvPr/>
        </p:nvCxnSpPr>
        <p:spPr>
          <a:xfrm flipV="1">
            <a:off x="2585810" y="2289578"/>
            <a:ext cx="1119018" cy="60882"/>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63" name="矩形 62">
            <a:extLst>
              <a:ext uri="{FF2B5EF4-FFF2-40B4-BE49-F238E27FC236}">
                <a16:creationId xmlns:a16="http://schemas.microsoft.com/office/drawing/2014/main" id="{D7D21571-9A88-4AEF-A6BC-4276EAE720DF}"/>
              </a:ext>
            </a:extLst>
          </p:cNvPr>
          <p:cNvSpPr/>
          <p:nvPr/>
        </p:nvSpPr>
        <p:spPr>
          <a:xfrm>
            <a:off x="1027135" y="2027295"/>
            <a:ext cx="973343" cy="346249"/>
          </a:xfrm>
          <a:prstGeom prst="rect">
            <a:avLst/>
          </a:prstGeom>
        </p:spPr>
        <p:txBody>
          <a:bodyPr wrap="none">
            <a:spAutoFit/>
          </a:bodyPr>
          <a:lstStyle/>
          <a:p>
            <a:r>
              <a:rPr lang="en-US" altLang="zh-CN" sz="825" b="1" dirty="0">
                <a:solidFill>
                  <a:srgbClr val="005464"/>
                </a:solidFill>
                <a:latin typeface="TP-Link Aktiv" panose="020B0504020202020204" pitchFamily="34" charset="0"/>
                <a:ea typeface="TP-Link Aktiv" panose="020B0504020202020204" pitchFamily="34" charset="0"/>
                <a:cs typeface="TP-Link Aktiv" panose="020B0504020202020204" pitchFamily="34" charset="0"/>
                <a:sym typeface="Arial" panose="020B0604020202020204" pitchFamily="34" charset="0"/>
              </a:rPr>
              <a:t>GE </a:t>
            </a:r>
            <a:r>
              <a:rPr lang="ru-RU" altLang="zh-CN" sz="825" b="1" dirty="0">
                <a:solidFill>
                  <a:srgbClr val="005464"/>
                </a:solidFill>
                <a:latin typeface="TP-Link Aktiv" panose="020B0504020202020204" pitchFamily="34" charset="0"/>
                <a:ea typeface="TP-Link Aktiv" panose="020B0504020202020204" pitchFamily="34" charset="0"/>
                <a:cs typeface="TP-Link Aktiv" panose="020B0504020202020204" pitchFamily="34" charset="0"/>
                <a:sym typeface="Arial" panose="020B0604020202020204" pitchFamily="34" charset="0"/>
              </a:rPr>
              <a:t>Оптический</a:t>
            </a:r>
          </a:p>
          <a:p>
            <a:r>
              <a:rPr lang="ru-RU" altLang="zh-CN" sz="825" b="1" dirty="0">
                <a:solidFill>
                  <a:srgbClr val="005464"/>
                </a:solidFill>
                <a:latin typeface="TP-Link Aktiv" panose="020B0504020202020204" pitchFamily="34" charset="0"/>
                <a:ea typeface="TP-Link Aktiv" panose="020B0504020202020204" pitchFamily="34" charset="0"/>
                <a:cs typeface="TP-Link Aktiv" panose="020B0504020202020204" pitchFamily="34" charset="0"/>
                <a:sym typeface="Arial" panose="020B0604020202020204" pitchFamily="34" charset="0"/>
              </a:rPr>
              <a:t>Коммутатор</a:t>
            </a:r>
            <a:endParaRPr lang="zh-CN" altLang="en-US" sz="825" b="1" dirty="0">
              <a:latin typeface="TP-Link Aktiv" panose="020B0504020202020204" pitchFamily="34" charset="0"/>
              <a:cs typeface="TP-Link Aktiv" panose="020B0504020202020204" pitchFamily="34" charset="0"/>
            </a:endParaRPr>
          </a:p>
        </p:txBody>
      </p:sp>
      <p:cxnSp>
        <p:nvCxnSpPr>
          <p:cNvPr id="73" name="直接连接符 72">
            <a:extLst>
              <a:ext uri="{FF2B5EF4-FFF2-40B4-BE49-F238E27FC236}">
                <a16:creationId xmlns:a16="http://schemas.microsoft.com/office/drawing/2014/main" id="{BF71AE2C-4538-4F3B-9DC1-A1FB5A53BD8E}"/>
              </a:ext>
            </a:extLst>
          </p:cNvPr>
          <p:cNvCxnSpPr>
            <a:cxnSpLocks/>
            <a:stCxn id="76" idx="0"/>
            <a:endCxn id="57" idx="2"/>
          </p:cNvCxnSpPr>
          <p:nvPr/>
        </p:nvCxnSpPr>
        <p:spPr>
          <a:xfrm flipV="1">
            <a:off x="1099344" y="2546687"/>
            <a:ext cx="1234321" cy="4841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6" name="图片 75">
            <a:extLst>
              <a:ext uri="{FF2B5EF4-FFF2-40B4-BE49-F238E27FC236}">
                <a16:creationId xmlns:a16="http://schemas.microsoft.com/office/drawing/2014/main" id="{82CB1CF1-DE3A-46F7-B881-6C4D1CF2066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8839" y="3030852"/>
            <a:ext cx="361008" cy="358294"/>
          </a:xfrm>
          <a:prstGeom prst="rect">
            <a:avLst/>
          </a:prstGeom>
        </p:spPr>
      </p:pic>
      <p:pic>
        <p:nvPicPr>
          <p:cNvPr id="78" name="图片 77">
            <a:extLst>
              <a:ext uri="{FF2B5EF4-FFF2-40B4-BE49-F238E27FC236}">
                <a16:creationId xmlns:a16="http://schemas.microsoft.com/office/drawing/2014/main" id="{DFBC8828-BE70-48CD-86E1-3FF79235A35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10446" y="3030852"/>
            <a:ext cx="361008" cy="358294"/>
          </a:xfrm>
          <a:prstGeom prst="rect">
            <a:avLst/>
          </a:prstGeom>
        </p:spPr>
      </p:pic>
      <p:cxnSp>
        <p:nvCxnSpPr>
          <p:cNvPr id="82" name="直接连接符 81">
            <a:extLst>
              <a:ext uri="{FF2B5EF4-FFF2-40B4-BE49-F238E27FC236}">
                <a16:creationId xmlns:a16="http://schemas.microsoft.com/office/drawing/2014/main" id="{A36ABA27-7AAD-4D07-AA6C-46CB2D5DEAE6}"/>
              </a:ext>
            </a:extLst>
          </p:cNvPr>
          <p:cNvCxnSpPr>
            <a:cxnSpLocks/>
            <a:stCxn id="78" idx="0"/>
            <a:endCxn id="57" idx="2"/>
          </p:cNvCxnSpPr>
          <p:nvPr/>
        </p:nvCxnSpPr>
        <p:spPr>
          <a:xfrm flipV="1">
            <a:off x="1490950" y="2546687"/>
            <a:ext cx="842714" cy="4841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3" name="图片 82">
            <a:extLst>
              <a:ext uri="{FF2B5EF4-FFF2-40B4-BE49-F238E27FC236}">
                <a16:creationId xmlns:a16="http://schemas.microsoft.com/office/drawing/2014/main" id="{D83EE587-8227-4515-95EE-ADF87AD9678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23237" y="3030852"/>
            <a:ext cx="361008" cy="358294"/>
          </a:xfrm>
          <a:prstGeom prst="rect">
            <a:avLst/>
          </a:prstGeom>
        </p:spPr>
      </p:pic>
      <p:pic>
        <p:nvPicPr>
          <p:cNvPr id="84" name="图片 83">
            <a:extLst>
              <a:ext uri="{FF2B5EF4-FFF2-40B4-BE49-F238E27FC236}">
                <a16:creationId xmlns:a16="http://schemas.microsoft.com/office/drawing/2014/main" id="{ED0D5040-0B5B-4307-BA4A-E4AED849D9C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21222" y="3030852"/>
            <a:ext cx="361008" cy="358294"/>
          </a:xfrm>
          <a:prstGeom prst="rect">
            <a:avLst/>
          </a:prstGeom>
        </p:spPr>
      </p:pic>
      <p:cxnSp>
        <p:nvCxnSpPr>
          <p:cNvPr id="85" name="直接连接符 84">
            <a:extLst>
              <a:ext uri="{FF2B5EF4-FFF2-40B4-BE49-F238E27FC236}">
                <a16:creationId xmlns:a16="http://schemas.microsoft.com/office/drawing/2014/main" id="{49C66AC5-FE31-49F2-87D3-89CC16DC3526}"/>
              </a:ext>
            </a:extLst>
          </p:cNvPr>
          <p:cNvCxnSpPr>
            <a:cxnSpLocks/>
            <a:stCxn id="83" idx="0"/>
            <a:endCxn id="57" idx="2"/>
          </p:cNvCxnSpPr>
          <p:nvPr/>
        </p:nvCxnSpPr>
        <p:spPr>
          <a:xfrm flipV="1">
            <a:off x="2003740" y="2546687"/>
            <a:ext cx="329924" cy="4841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接连接符 85">
            <a:extLst>
              <a:ext uri="{FF2B5EF4-FFF2-40B4-BE49-F238E27FC236}">
                <a16:creationId xmlns:a16="http://schemas.microsoft.com/office/drawing/2014/main" id="{7415FF15-4308-4733-B17F-C85810E2CE58}"/>
              </a:ext>
            </a:extLst>
          </p:cNvPr>
          <p:cNvCxnSpPr>
            <a:cxnSpLocks/>
            <a:stCxn id="84" idx="0"/>
            <a:endCxn id="57" idx="2"/>
          </p:cNvCxnSpPr>
          <p:nvPr/>
        </p:nvCxnSpPr>
        <p:spPr>
          <a:xfrm flipH="1" flipV="1">
            <a:off x="2333664" y="2546687"/>
            <a:ext cx="68062" cy="4841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8" name="图片 87">
            <a:extLst>
              <a:ext uri="{FF2B5EF4-FFF2-40B4-BE49-F238E27FC236}">
                <a16:creationId xmlns:a16="http://schemas.microsoft.com/office/drawing/2014/main" id="{619A49D0-61F1-46FE-B5A6-19A319AF9AF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13893" y="3030852"/>
            <a:ext cx="361008" cy="358294"/>
          </a:xfrm>
          <a:prstGeom prst="rect">
            <a:avLst/>
          </a:prstGeom>
        </p:spPr>
      </p:pic>
      <p:pic>
        <p:nvPicPr>
          <p:cNvPr id="89" name="图片 88">
            <a:extLst>
              <a:ext uri="{FF2B5EF4-FFF2-40B4-BE49-F238E27FC236}">
                <a16:creationId xmlns:a16="http://schemas.microsoft.com/office/drawing/2014/main" id="{0DD1FB69-5303-4B47-9F76-6DD6B463C48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71230" y="3030852"/>
            <a:ext cx="361008" cy="358294"/>
          </a:xfrm>
          <a:prstGeom prst="rect">
            <a:avLst/>
          </a:prstGeom>
        </p:spPr>
      </p:pic>
      <p:pic>
        <p:nvPicPr>
          <p:cNvPr id="90" name="图片 89">
            <a:extLst>
              <a:ext uri="{FF2B5EF4-FFF2-40B4-BE49-F238E27FC236}">
                <a16:creationId xmlns:a16="http://schemas.microsoft.com/office/drawing/2014/main" id="{8FE19AFE-FB14-4D79-9A10-FAB4F700DC8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23235" y="3030852"/>
            <a:ext cx="361008" cy="358294"/>
          </a:xfrm>
          <a:prstGeom prst="rect">
            <a:avLst/>
          </a:prstGeom>
        </p:spPr>
      </p:pic>
      <p:pic>
        <p:nvPicPr>
          <p:cNvPr id="92" name="图片 91">
            <a:extLst>
              <a:ext uri="{FF2B5EF4-FFF2-40B4-BE49-F238E27FC236}">
                <a16:creationId xmlns:a16="http://schemas.microsoft.com/office/drawing/2014/main" id="{1AFD1E26-17B0-4489-98FB-8E1F4538E75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66540" y="3030852"/>
            <a:ext cx="361008" cy="358294"/>
          </a:xfrm>
          <a:prstGeom prst="rect">
            <a:avLst/>
          </a:prstGeom>
        </p:spPr>
      </p:pic>
      <p:sp>
        <p:nvSpPr>
          <p:cNvPr id="93" name="矩形 92">
            <a:extLst>
              <a:ext uri="{FF2B5EF4-FFF2-40B4-BE49-F238E27FC236}">
                <a16:creationId xmlns:a16="http://schemas.microsoft.com/office/drawing/2014/main" id="{CE5363C7-E784-4452-928B-FB373160D4BA}"/>
              </a:ext>
            </a:extLst>
          </p:cNvPr>
          <p:cNvSpPr/>
          <p:nvPr/>
        </p:nvSpPr>
        <p:spPr>
          <a:xfrm>
            <a:off x="730207" y="3475729"/>
            <a:ext cx="1067024" cy="219291"/>
          </a:xfrm>
          <a:prstGeom prst="rect">
            <a:avLst/>
          </a:prstGeom>
        </p:spPr>
        <p:txBody>
          <a:bodyPr wrap="square">
            <a:spAutoFit/>
          </a:bodyPr>
          <a:lstStyle/>
          <a:p>
            <a:pPr algn="ctr"/>
            <a:r>
              <a:rPr lang="en-US" altLang="zh-CN" sz="825" b="1" dirty="0">
                <a:solidFill>
                  <a:srgbClr val="005464"/>
                </a:solidFill>
                <a:latin typeface="TP-Link Aktiv" panose="020B0504020202020204" pitchFamily="34" charset="0"/>
                <a:ea typeface="TP-Link Aktiv" panose="020B0504020202020204" pitchFamily="34" charset="0"/>
                <a:cs typeface="TP-Link Aktiv" panose="020B0504020202020204" pitchFamily="34" charset="0"/>
                <a:sym typeface="Arial" panose="020B0604020202020204" pitchFamily="34" charset="0"/>
              </a:rPr>
              <a:t>GE Non-PoE</a:t>
            </a:r>
            <a:endParaRPr lang="zh-CN" altLang="en-US" sz="825" b="1" dirty="0">
              <a:latin typeface="TP-Link Aktiv" panose="020B0504020202020204" pitchFamily="34" charset="0"/>
              <a:cs typeface="TP-Link Aktiv" panose="020B0504020202020204" pitchFamily="34" charset="0"/>
            </a:endParaRPr>
          </a:p>
        </p:txBody>
      </p:sp>
      <p:sp>
        <p:nvSpPr>
          <p:cNvPr id="95" name="文本框 94">
            <a:extLst>
              <a:ext uri="{FF2B5EF4-FFF2-40B4-BE49-F238E27FC236}">
                <a16:creationId xmlns:a16="http://schemas.microsoft.com/office/drawing/2014/main" id="{D34F90F2-AE4E-4270-8E0F-215AC47C0EA0}"/>
              </a:ext>
            </a:extLst>
          </p:cNvPr>
          <p:cNvSpPr txBox="1"/>
          <p:nvPr/>
        </p:nvSpPr>
        <p:spPr>
          <a:xfrm>
            <a:off x="730207" y="3763401"/>
            <a:ext cx="1067024" cy="698589"/>
          </a:xfrm>
          <a:prstGeom prst="rect">
            <a:avLst/>
          </a:prstGeom>
          <a:noFill/>
        </p:spPr>
        <p:txBody>
          <a:bodyPr wrap="square" rtlCol="0">
            <a:spAutoFit/>
          </a:bodyPr>
          <a:lstStyle/>
          <a:p>
            <a:pPr algn="ctr"/>
            <a:r>
              <a:rPr lang="en-US" altLang="zh-CN" sz="788" dirty="0">
                <a:latin typeface="TP-Link Aktiv" panose="020B0504020202020204" pitchFamily="34" charset="0"/>
                <a:ea typeface="TP-Link Aktiv" panose="020B0504020202020204" pitchFamily="34" charset="0"/>
                <a:cs typeface="TP-Link Aktiv" panose="020B0504020202020204" pitchFamily="34" charset="0"/>
              </a:rPr>
              <a:t>TL-SG2008</a:t>
            </a:r>
          </a:p>
          <a:p>
            <a:pPr algn="ctr"/>
            <a:r>
              <a:rPr lang="en-US" altLang="zh-CN" sz="788" dirty="0">
                <a:latin typeface="TP-Link Aktiv" panose="020B0504020202020204" pitchFamily="34" charset="0"/>
                <a:ea typeface="TP-Link Aktiv" panose="020B0504020202020204" pitchFamily="34" charset="0"/>
                <a:cs typeface="TP-Link Aktiv" panose="020B0504020202020204" pitchFamily="34" charset="0"/>
              </a:rPr>
              <a:t>TL-SG2218</a:t>
            </a:r>
          </a:p>
          <a:p>
            <a:pPr algn="ctr"/>
            <a:r>
              <a:rPr lang="en-US" altLang="zh-CN" sz="788" dirty="0">
                <a:latin typeface="TP-Link Aktiv" panose="020B0504020202020204" pitchFamily="34" charset="0"/>
                <a:ea typeface="TP-Link Aktiv" panose="020B0504020202020204" pitchFamily="34" charset="0"/>
                <a:cs typeface="TP-Link Aktiv" panose="020B0504020202020204" pitchFamily="34" charset="0"/>
              </a:rPr>
              <a:t>TL-SG3210</a:t>
            </a:r>
          </a:p>
          <a:p>
            <a:pPr algn="ctr"/>
            <a:r>
              <a:rPr lang="en-US" altLang="zh-CN" sz="788" dirty="0">
                <a:latin typeface="TP-Link Aktiv" panose="020B0504020202020204" pitchFamily="34" charset="0"/>
                <a:ea typeface="TP-Link Aktiv" panose="020B0504020202020204" pitchFamily="34" charset="0"/>
                <a:cs typeface="TP-Link Aktiv" panose="020B0504020202020204" pitchFamily="34" charset="0"/>
              </a:rPr>
              <a:t>TL-SG3428</a:t>
            </a:r>
          </a:p>
          <a:p>
            <a:pPr algn="ctr"/>
            <a:r>
              <a:rPr lang="en-US" altLang="zh-CN" sz="788" dirty="0">
                <a:latin typeface="TP-Link Aktiv" panose="020B0504020202020204" pitchFamily="34" charset="0"/>
                <a:ea typeface="TP-Link Aktiv" panose="020B0504020202020204" pitchFamily="34" charset="0"/>
                <a:cs typeface="TP-Link Aktiv" panose="020B0504020202020204" pitchFamily="34" charset="0"/>
              </a:rPr>
              <a:t>TL-SG3452</a:t>
            </a:r>
          </a:p>
        </p:txBody>
      </p:sp>
      <p:sp>
        <p:nvSpPr>
          <p:cNvPr id="96" name="矩形 95">
            <a:extLst>
              <a:ext uri="{FF2B5EF4-FFF2-40B4-BE49-F238E27FC236}">
                <a16:creationId xmlns:a16="http://schemas.microsoft.com/office/drawing/2014/main" id="{E0010722-5E10-47F9-A191-FA5490C49B1D}"/>
              </a:ext>
            </a:extLst>
          </p:cNvPr>
          <p:cNvSpPr/>
          <p:nvPr/>
        </p:nvSpPr>
        <p:spPr>
          <a:xfrm>
            <a:off x="1667470" y="3475729"/>
            <a:ext cx="1067024" cy="219291"/>
          </a:xfrm>
          <a:prstGeom prst="rect">
            <a:avLst/>
          </a:prstGeom>
        </p:spPr>
        <p:txBody>
          <a:bodyPr wrap="square">
            <a:spAutoFit/>
          </a:bodyPr>
          <a:lstStyle/>
          <a:p>
            <a:pPr algn="ctr"/>
            <a:r>
              <a:rPr lang="en-US" altLang="zh-CN" sz="825" b="1" dirty="0">
                <a:solidFill>
                  <a:srgbClr val="005464"/>
                </a:solidFill>
                <a:latin typeface="TP-Link Aktiv" panose="020B0504020202020204" pitchFamily="34" charset="0"/>
                <a:ea typeface="TP-Link Aktiv" panose="020B0504020202020204" pitchFamily="34" charset="0"/>
                <a:cs typeface="TP-Link Aktiv" panose="020B0504020202020204" pitchFamily="34" charset="0"/>
                <a:sym typeface="Arial" panose="020B0604020202020204" pitchFamily="34" charset="0"/>
              </a:rPr>
              <a:t>GE PoE </a:t>
            </a:r>
          </a:p>
        </p:txBody>
      </p:sp>
      <p:sp>
        <p:nvSpPr>
          <p:cNvPr id="97" name="文本框 96">
            <a:extLst>
              <a:ext uri="{FF2B5EF4-FFF2-40B4-BE49-F238E27FC236}">
                <a16:creationId xmlns:a16="http://schemas.microsoft.com/office/drawing/2014/main" id="{F33ADA85-AA9E-40A5-BC26-D56D5B8EB059}"/>
              </a:ext>
            </a:extLst>
          </p:cNvPr>
          <p:cNvSpPr txBox="1"/>
          <p:nvPr/>
        </p:nvSpPr>
        <p:spPr>
          <a:xfrm>
            <a:off x="1667470" y="3763401"/>
            <a:ext cx="1067024" cy="698589"/>
          </a:xfrm>
          <a:prstGeom prst="rect">
            <a:avLst/>
          </a:prstGeom>
          <a:noFill/>
        </p:spPr>
        <p:txBody>
          <a:bodyPr wrap="square" rtlCol="0">
            <a:spAutoFit/>
          </a:bodyPr>
          <a:lstStyle/>
          <a:p>
            <a:pPr algn="ctr"/>
            <a:r>
              <a:rPr lang="en-US" altLang="zh-CN" sz="788" dirty="0">
                <a:latin typeface="TP-Link Aktiv" panose="020B0504020202020204" pitchFamily="34" charset="0"/>
                <a:ea typeface="TP-Link Aktiv" panose="020B0504020202020204" pitchFamily="34" charset="0"/>
                <a:cs typeface="TP-Link Aktiv" panose="020B0504020202020204" pitchFamily="34" charset="0"/>
              </a:rPr>
              <a:t>TL-SG2210P</a:t>
            </a:r>
          </a:p>
          <a:p>
            <a:pPr algn="ctr"/>
            <a:r>
              <a:rPr lang="en-US" altLang="zh-CN" sz="788" dirty="0">
                <a:latin typeface="TP-Link Aktiv" panose="020B0504020202020204" pitchFamily="34" charset="0"/>
                <a:ea typeface="TP-Link Aktiv" panose="020B0504020202020204" pitchFamily="34" charset="0"/>
                <a:cs typeface="TP-Link Aktiv" panose="020B0504020202020204" pitchFamily="34" charset="0"/>
              </a:rPr>
              <a:t>TL-SG2210MP</a:t>
            </a:r>
          </a:p>
          <a:p>
            <a:pPr algn="ctr"/>
            <a:r>
              <a:rPr lang="en-US" altLang="zh-CN" sz="788" dirty="0">
                <a:latin typeface="TP-Link Aktiv" panose="020B0504020202020204" pitchFamily="34" charset="0"/>
                <a:ea typeface="TP-Link Aktiv" panose="020B0504020202020204" pitchFamily="34" charset="0"/>
                <a:cs typeface="TP-Link Aktiv" panose="020B0504020202020204" pitchFamily="34" charset="0"/>
              </a:rPr>
              <a:t>TL-SG2428P</a:t>
            </a:r>
          </a:p>
          <a:p>
            <a:pPr algn="ctr"/>
            <a:r>
              <a:rPr lang="en-US" altLang="zh-CN" sz="788" dirty="0">
                <a:latin typeface="TP-Link Aktiv" panose="020B0504020202020204" pitchFamily="34" charset="0"/>
                <a:ea typeface="TP-Link Aktiv" panose="020B0504020202020204" pitchFamily="34" charset="0"/>
                <a:cs typeface="TP-Link Aktiv" panose="020B0504020202020204" pitchFamily="34" charset="0"/>
              </a:rPr>
              <a:t>TL-SG3428MP</a:t>
            </a:r>
          </a:p>
          <a:p>
            <a:pPr algn="ctr"/>
            <a:r>
              <a:rPr lang="en-US" altLang="zh-CN" sz="788" dirty="0">
                <a:latin typeface="TP-Link Aktiv" panose="020B0504020202020204" pitchFamily="34" charset="0"/>
                <a:ea typeface="TP-Link Aktiv" panose="020B0504020202020204" pitchFamily="34" charset="0"/>
                <a:cs typeface="TP-Link Aktiv" panose="020B0504020202020204" pitchFamily="34" charset="0"/>
              </a:rPr>
              <a:t>TL-SG3452P</a:t>
            </a:r>
          </a:p>
        </p:txBody>
      </p:sp>
      <p:sp>
        <p:nvSpPr>
          <p:cNvPr id="102" name="矩形 101">
            <a:extLst>
              <a:ext uri="{FF2B5EF4-FFF2-40B4-BE49-F238E27FC236}">
                <a16:creationId xmlns:a16="http://schemas.microsoft.com/office/drawing/2014/main" id="{16895AAF-0CF1-41D1-ADAB-BC67935CBD97}"/>
              </a:ext>
            </a:extLst>
          </p:cNvPr>
          <p:cNvSpPr/>
          <p:nvPr/>
        </p:nvSpPr>
        <p:spPr>
          <a:xfrm>
            <a:off x="2677110" y="3475729"/>
            <a:ext cx="834575" cy="346249"/>
          </a:xfrm>
          <a:prstGeom prst="rect">
            <a:avLst/>
          </a:prstGeom>
        </p:spPr>
        <p:txBody>
          <a:bodyPr wrap="square">
            <a:spAutoFit/>
          </a:bodyPr>
          <a:lstStyle/>
          <a:p>
            <a:pPr algn="ctr"/>
            <a:r>
              <a:rPr lang="en-US" altLang="zh-CN" sz="825" b="1" dirty="0">
                <a:solidFill>
                  <a:srgbClr val="005464"/>
                </a:solidFill>
                <a:latin typeface="TP-Link Aktiv" panose="020B0504020202020204" pitchFamily="34" charset="0"/>
                <a:ea typeface="TP-Link Aktiv" panose="020B0504020202020204" pitchFamily="34" charset="0"/>
                <a:cs typeface="TP-Link Aktiv" panose="020B0504020202020204" pitchFamily="34" charset="0"/>
                <a:sym typeface="Arial" panose="020B0604020202020204" pitchFamily="34" charset="0"/>
              </a:rPr>
              <a:t>GE + 10G Uplink</a:t>
            </a:r>
            <a:endParaRPr lang="zh-CN" altLang="en-US" sz="825" b="1" dirty="0">
              <a:latin typeface="TP-Link Aktiv" panose="020B0504020202020204" pitchFamily="34" charset="0"/>
              <a:cs typeface="TP-Link Aktiv" panose="020B0504020202020204" pitchFamily="34" charset="0"/>
            </a:endParaRPr>
          </a:p>
        </p:txBody>
      </p:sp>
      <p:sp>
        <p:nvSpPr>
          <p:cNvPr id="103" name="文本框 102">
            <a:extLst>
              <a:ext uri="{FF2B5EF4-FFF2-40B4-BE49-F238E27FC236}">
                <a16:creationId xmlns:a16="http://schemas.microsoft.com/office/drawing/2014/main" id="{4BA6FCB6-6121-4C7F-8EB0-DE07E60598B3}"/>
              </a:ext>
            </a:extLst>
          </p:cNvPr>
          <p:cNvSpPr txBox="1"/>
          <p:nvPr/>
        </p:nvSpPr>
        <p:spPr>
          <a:xfrm>
            <a:off x="2560885" y="3763402"/>
            <a:ext cx="1067024" cy="334835"/>
          </a:xfrm>
          <a:prstGeom prst="rect">
            <a:avLst/>
          </a:prstGeom>
          <a:noFill/>
        </p:spPr>
        <p:txBody>
          <a:bodyPr wrap="square" rtlCol="0">
            <a:spAutoFit/>
          </a:bodyPr>
          <a:lstStyle/>
          <a:p>
            <a:pPr algn="ctr"/>
            <a:r>
              <a:rPr lang="en-US" altLang="zh-CN" sz="788" dirty="0">
                <a:latin typeface="TP-Link Aktiv" panose="020B0504020202020204" pitchFamily="34" charset="0"/>
                <a:ea typeface="TP-Link Aktiv" panose="020B0504020202020204" pitchFamily="34" charset="0"/>
                <a:cs typeface="TP-Link Aktiv" panose="020B0504020202020204" pitchFamily="34" charset="0"/>
              </a:rPr>
              <a:t>TL-SG3428X</a:t>
            </a:r>
          </a:p>
          <a:p>
            <a:pPr algn="ctr"/>
            <a:r>
              <a:rPr lang="en-US" altLang="zh-CN" sz="788" dirty="0">
                <a:latin typeface="TP-Link Aktiv" panose="020B0504020202020204" pitchFamily="34" charset="0"/>
                <a:ea typeface="TP-Link Aktiv" panose="020B0504020202020204" pitchFamily="34" charset="0"/>
                <a:cs typeface="TP-Link Aktiv" panose="020B0504020202020204" pitchFamily="34" charset="0"/>
              </a:rPr>
              <a:t>TL-SG3452X</a:t>
            </a:r>
          </a:p>
        </p:txBody>
      </p:sp>
      <p:sp>
        <p:nvSpPr>
          <p:cNvPr id="104" name="矩形 103">
            <a:extLst>
              <a:ext uri="{FF2B5EF4-FFF2-40B4-BE49-F238E27FC236}">
                <a16:creationId xmlns:a16="http://schemas.microsoft.com/office/drawing/2014/main" id="{4ED8D6B8-604D-4DE1-A41E-CC55C719D2CC}"/>
              </a:ext>
            </a:extLst>
          </p:cNvPr>
          <p:cNvSpPr/>
          <p:nvPr/>
        </p:nvSpPr>
        <p:spPr>
          <a:xfrm>
            <a:off x="3424631" y="3475729"/>
            <a:ext cx="1067024" cy="346249"/>
          </a:xfrm>
          <a:prstGeom prst="rect">
            <a:avLst/>
          </a:prstGeom>
        </p:spPr>
        <p:txBody>
          <a:bodyPr wrap="square">
            <a:spAutoFit/>
          </a:bodyPr>
          <a:lstStyle/>
          <a:p>
            <a:pPr algn="ctr"/>
            <a:r>
              <a:rPr lang="en-US" altLang="zh-CN" sz="825" b="1" dirty="0">
                <a:solidFill>
                  <a:srgbClr val="005464"/>
                </a:solidFill>
                <a:latin typeface="TP-Link Aktiv" panose="020B0504020202020204" pitchFamily="34" charset="0"/>
                <a:ea typeface="TP-Link Aktiv" panose="020B0504020202020204" pitchFamily="34" charset="0"/>
                <a:cs typeface="TP-Link Aktiv" panose="020B0504020202020204" pitchFamily="34" charset="0"/>
                <a:sym typeface="Arial" panose="020B0604020202020204" pitchFamily="34" charset="0"/>
              </a:rPr>
              <a:t>GE PoE + 10G Uplink</a:t>
            </a:r>
            <a:endParaRPr lang="zh-CN" altLang="en-US" sz="825" b="1" dirty="0">
              <a:latin typeface="TP-Link Aktiv" panose="020B0504020202020204" pitchFamily="34" charset="0"/>
              <a:cs typeface="TP-Link Aktiv" panose="020B0504020202020204" pitchFamily="34" charset="0"/>
            </a:endParaRPr>
          </a:p>
        </p:txBody>
      </p:sp>
      <p:sp>
        <p:nvSpPr>
          <p:cNvPr id="106" name="文本框 105">
            <a:extLst>
              <a:ext uri="{FF2B5EF4-FFF2-40B4-BE49-F238E27FC236}">
                <a16:creationId xmlns:a16="http://schemas.microsoft.com/office/drawing/2014/main" id="{19F60005-2A63-4755-92DD-EE5B202BADF5}"/>
              </a:ext>
            </a:extLst>
          </p:cNvPr>
          <p:cNvSpPr txBox="1"/>
          <p:nvPr/>
        </p:nvSpPr>
        <p:spPr>
          <a:xfrm>
            <a:off x="3424631" y="3763402"/>
            <a:ext cx="1067024" cy="334835"/>
          </a:xfrm>
          <a:prstGeom prst="rect">
            <a:avLst/>
          </a:prstGeom>
          <a:noFill/>
        </p:spPr>
        <p:txBody>
          <a:bodyPr wrap="square" rtlCol="0">
            <a:spAutoFit/>
          </a:bodyPr>
          <a:lstStyle/>
          <a:p>
            <a:pPr algn="ctr"/>
            <a:r>
              <a:rPr lang="en-US" altLang="zh-CN" sz="788" dirty="0">
                <a:latin typeface="TP-Link Aktiv" panose="020B0504020202020204" pitchFamily="34" charset="0"/>
                <a:ea typeface="TP-Link Aktiv" panose="020B0504020202020204" pitchFamily="34" charset="0"/>
                <a:cs typeface="TP-Link Aktiv" panose="020B0504020202020204" pitchFamily="34" charset="0"/>
              </a:rPr>
              <a:t>TL-SG3428XMP</a:t>
            </a:r>
          </a:p>
          <a:p>
            <a:pPr algn="ctr"/>
            <a:r>
              <a:rPr lang="en-US" altLang="zh-CN" sz="788" dirty="0">
                <a:latin typeface="TP-Link Aktiv" panose="020B0504020202020204" pitchFamily="34" charset="0"/>
                <a:ea typeface="TP-Link Aktiv" panose="020B0504020202020204" pitchFamily="34" charset="0"/>
                <a:cs typeface="TP-Link Aktiv" panose="020B0504020202020204" pitchFamily="34" charset="0"/>
              </a:rPr>
              <a:t>TL-SG3452XP</a:t>
            </a:r>
          </a:p>
        </p:txBody>
      </p:sp>
      <p:sp>
        <p:nvSpPr>
          <p:cNvPr id="107" name="矩形 106">
            <a:extLst>
              <a:ext uri="{FF2B5EF4-FFF2-40B4-BE49-F238E27FC236}">
                <a16:creationId xmlns:a16="http://schemas.microsoft.com/office/drawing/2014/main" id="{EDC92242-B72D-4BC6-AD58-B3AB55BF9827}"/>
              </a:ext>
            </a:extLst>
          </p:cNvPr>
          <p:cNvSpPr/>
          <p:nvPr/>
        </p:nvSpPr>
        <p:spPr>
          <a:xfrm>
            <a:off x="4370227" y="3475729"/>
            <a:ext cx="1067024" cy="346249"/>
          </a:xfrm>
          <a:prstGeom prst="rect">
            <a:avLst/>
          </a:prstGeom>
        </p:spPr>
        <p:txBody>
          <a:bodyPr wrap="square">
            <a:spAutoFit/>
          </a:bodyPr>
          <a:lstStyle/>
          <a:p>
            <a:pPr algn="ctr"/>
            <a:r>
              <a:rPr lang="en-US" altLang="zh-CN" sz="825" b="1" dirty="0">
                <a:solidFill>
                  <a:srgbClr val="005464"/>
                </a:solidFill>
                <a:latin typeface="TP-Link Aktiv" panose="020B0504020202020204" pitchFamily="34" charset="0"/>
                <a:ea typeface="TP-Link Aktiv" panose="020B0504020202020204" pitchFamily="34" charset="0"/>
                <a:cs typeface="TP-Link Aktiv" panose="020B0504020202020204" pitchFamily="34" charset="0"/>
                <a:sym typeface="Arial" panose="020B0604020202020204" pitchFamily="34" charset="0"/>
              </a:rPr>
              <a:t>2.5GE PoE + 10G Uplink</a:t>
            </a:r>
            <a:endParaRPr lang="zh-CN" altLang="en-US" sz="825" b="1" dirty="0">
              <a:latin typeface="TP-Link Aktiv" panose="020B0504020202020204" pitchFamily="34" charset="0"/>
              <a:cs typeface="TP-Link Aktiv" panose="020B0504020202020204" pitchFamily="34" charset="0"/>
            </a:endParaRPr>
          </a:p>
        </p:txBody>
      </p:sp>
      <p:sp>
        <p:nvSpPr>
          <p:cNvPr id="110" name="文本框 109">
            <a:extLst>
              <a:ext uri="{FF2B5EF4-FFF2-40B4-BE49-F238E27FC236}">
                <a16:creationId xmlns:a16="http://schemas.microsoft.com/office/drawing/2014/main" id="{288D8B4C-AE80-4F00-8C06-85FD0A1DD891}"/>
              </a:ext>
            </a:extLst>
          </p:cNvPr>
          <p:cNvSpPr txBox="1"/>
          <p:nvPr/>
        </p:nvSpPr>
        <p:spPr>
          <a:xfrm>
            <a:off x="4240783" y="3763401"/>
            <a:ext cx="1325914" cy="213585"/>
          </a:xfrm>
          <a:prstGeom prst="rect">
            <a:avLst/>
          </a:prstGeom>
          <a:noFill/>
        </p:spPr>
        <p:txBody>
          <a:bodyPr wrap="square" rtlCol="0">
            <a:spAutoFit/>
          </a:bodyPr>
          <a:lstStyle/>
          <a:p>
            <a:pPr algn="ctr"/>
            <a:r>
              <a:rPr lang="en-US" altLang="zh-CN" sz="788" dirty="0">
                <a:latin typeface="TP-Link Aktiv" panose="020B0504020202020204" pitchFamily="34" charset="0"/>
                <a:ea typeface="TP-Link Aktiv" panose="020B0504020202020204" pitchFamily="34" charset="0"/>
                <a:cs typeface="TP-Link Aktiv" panose="020B0504020202020204" pitchFamily="34" charset="0"/>
              </a:rPr>
              <a:t>TL-SG3210XMP-M2</a:t>
            </a:r>
          </a:p>
        </p:txBody>
      </p:sp>
      <p:sp>
        <p:nvSpPr>
          <p:cNvPr id="113" name="矩形 112">
            <a:extLst>
              <a:ext uri="{FF2B5EF4-FFF2-40B4-BE49-F238E27FC236}">
                <a16:creationId xmlns:a16="http://schemas.microsoft.com/office/drawing/2014/main" id="{5D99A0D1-C4A0-4642-B7B1-6E491741DE86}"/>
              </a:ext>
            </a:extLst>
          </p:cNvPr>
          <p:cNvSpPr/>
          <p:nvPr/>
        </p:nvSpPr>
        <p:spPr>
          <a:xfrm>
            <a:off x="5313532" y="3475729"/>
            <a:ext cx="1067024" cy="219291"/>
          </a:xfrm>
          <a:prstGeom prst="rect">
            <a:avLst/>
          </a:prstGeom>
        </p:spPr>
        <p:txBody>
          <a:bodyPr wrap="square">
            <a:spAutoFit/>
          </a:bodyPr>
          <a:lstStyle/>
          <a:p>
            <a:pPr algn="ctr"/>
            <a:r>
              <a:rPr lang="en-US" altLang="zh-CN" sz="825" b="1" dirty="0">
                <a:solidFill>
                  <a:srgbClr val="005464"/>
                </a:solidFill>
                <a:latin typeface="TP-Link Aktiv" panose="020B0504020202020204" pitchFamily="34" charset="0"/>
                <a:ea typeface="TP-Link Aktiv" panose="020B0504020202020204" pitchFamily="34" charset="0"/>
                <a:cs typeface="TP-Link Aktiv" panose="020B0504020202020204" pitchFamily="34" charset="0"/>
                <a:sym typeface="Arial" panose="020B0604020202020204" pitchFamily="34" charset="0"/>
              </a:rPr>
              <a:t>10GE PoE</a:t>
            </a:r>
            <a:endParaRPr lang="zh-CN" altLang="en-US" sz="825" b="1" dirty="0">
              <a:latin typeface="TP-Link Aktiv" panose="020B0504020202020204" pitchFamily="34" charset="0"/>
              <a:cs typeface="TP-Link Aktiv" panose="020B0504020202020204" pitchFamily="34" charset="0"/>
            </a:endParaRPr>
          </a:p>
        </p:txBody>
      </p:sp>
      <p:sp>
        <p:nvSpPr>
          <p:cNvPr id="114" name="文本框 113">
            <a:extLst>
              <a:ext uri="{FF2B5EF4-FFF2-40B4-BE49-F238E27FC236}">
                <a16:creationId xmlns:a16="http://schemas.microsoft.com/office/drawing/2014/main" id="{8391E7A8-909F-43CA-ABD3-E66C45C4647C}"/>
              </a:ext>
            </a:extLst>
          </p:cNvPr>
          <p:cNvSpPr txBox="1"/>
          <p:nvPr/>
        </p:nvSpPr>
        <p:spPr>
          <a:xfrm>
            <a:off x="5313532" y="3763401"/>
            <a:ext cx="1067024" cy="213585"/>
          </a:xfrm>
          <a:prstGeom prst="rect">
            <a:avLst/>
          </a:prstGeom>
          <a:noFill/>
        </p:spPr>
        <p:txBody>
          <a:bodyPr wrap="square" rtlCol="0">
            <a:spAutoFit/>
          </a:bodyPr>
          <a:lstStyle/>
          <a:p>
            <a:pPr algn="ctr"/>
            <a:r>
              <a:rPr lang="en-US" altLang="zh-CN" sz="788" dirty="0">
                <a:latin typeface="TP-Link Aktiv" panose="020B0504020202020204" pitchFamily="34" charset="0"/>
                <a:ea typeface="TP-Link Aktiv" panose="020B0504020202020204" pitchFamily="34" charset="0"/>
                <a:cs typeface="TP-Link Aktiv" panose="020B0504020202020204" pitchFamily="34" charset="0"/>
              </a:rPr>
              <a:t>TL-SX3206HPP</a:t>
            </a:r>
          </a:p>
        </p:txBody>
      </p:sp>
      <p:cxnSp>
        <p:nvCxnSpPr>
          <p:cNvPr id="123" name="直接连接符 122">
            <a:extLst>
              <a:ext uri="{FF2B5EF4-FFF2-40B4-BE49-F238E27FC236}">
                <a16:creationId xmlns:a16="http://schemas.microsoft.com/office/drawing/2014/main" id="{7509EC00-88A7-4481-9983-F643C5D4D83F}"/>
              </a:ext>
            </a:extLst>
          </p:cNvPr>
          <p:cNvCxnSpPr>
            <a:cxnSpLocks/>
            <a:stCxn id="90" idx="0"/>
            <a:endCxn id="79" idx="2"/>
          </p:cNvCxnSpPr>
          <p:nvPr/>
        </p:nvCxnSpPr>
        <p:spPr>
          <a:xfrm flipH="1" flipV="1">
            <a:off x="3704828" y="2289578"/>
            <a:ext cx="1198911" cy="741273"/>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9" name="直接连接符 128">
            <a:extLst>
              <a:ext uri="{FF2B5EF4-FFF2-40B4-BE49-F238E27FC236}">
                <a16:creationId xmlns:a16="http://schemas.microsoft.com/office/drawing/2014/main" id="{10274214-ABF8-413F-88C2-33F105E0A7A4}"/>
              </a:ext>
            </a:extLst>
          </p:cNvPr>
          <p:cNvCxnSpPr>
            <a:cxnSpLocks/>
            <a:stCxn id="92" idx="0"/>
            <a:endCxn id="79" idx="2"/>
          </p:cNvCxnSpPr>
          <p:nvPr/>
        </p:nvCxnSpPr>
        <p:spPr>
          <a:xfrm flipH="1" flipV="1">
            <a:off x="3704829" y="2289578"/>
            <a:ext cx="2142215" cy="741273"/>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77" name="文本框 60">
            <a:extLst>
              <a:ext uri="{FF2B5EF4-FFF2-40B4-BE49-F238E27FC236}">
                <a16:creationId xmlns:a16="http://schemas.microsoft.com/office/drawing/2014/main" id="{A004946F-E349-6E6B-704B-AE55D9FAD803}"/>
              </a:ext>
            </a:extLst>
          </p:cNvPr>
          <p:cNvSpPr txBox="1"/>
          <p:nvPr/>
        </p:nvSpPr>
        <p:spPr>
          <a:xfrm>
            <a:off x="1082752" y="2320020"/>
            <a:ext cx="798860" cy="334835"/>
          </a:xfrm>
          <a:prstGeom prst="rect">
            <a:avLst/>
          </a:prstGeom>
          <a:noFill/>
        </p:spPr>
        <p:txBody>
          <a:bodyPr wrap="square" rtlCol="0">
            <a:spAutoFit/>
          </a:bodyPr>
          <a:lstStyle/>
          <a:p>
            <a:r>
              <a:rPr lang="en-US" altLang="zh-CN" sz="788" dirty="0">
                <a:latin typeface="TP-Link Aktiv" panose="020B0504020202020204" pitchFamily="34" charset="0"/>
                <a:ea typeface="TP-Link Aktiv" panose="020B0504020202020204" pitchFamily="34" charset="0"/>
                <a:cs typeface="TP-Link Aktiv" panose="020B0504020202020204" pitchFamily="34" charset="0"/>
              </a:rPr>
              <a:t>TL-SG3428XF</a:t>
            </a:r>
          </a:p>
        </p:txBody>
      </p:sp>
    </p:spTree>
    <p:extLst>
      <p:ext uri="{BB962C8B-B14F-4D97-AF65-F5344CB8AC3E}">
        <p14:creationId xmlns:p14="http://schemas.microsoft.com/office/powerpoint/2010/main" val="33728666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ru-RU" altLang="zh-CN" dirty="0">
                <a:solidFill>
                  <a:srgbClr val="005565"/>
                </a:solidFill>
                <a:sym typeface="+mn-ea"/>
              </a:rPr>
              <a:t>Шлюзы </a:t>
            </a:r>
            <a:r>
              <a:rPr lang="en-US" altLang="zh-CN" dirty="0">
                <a:solidFill>
                  <a:srgbClr val="005565"/>
                </a:solidFill>
                <a:sym typeface="+mn-ea"/>
              </a:rPr>
              <a:t>Omada </a:t>
            </a:r>
            <a:endParaRPr lang="zh-CN" altLang="en-US" dirty="0"/>
          </a:p>
        </p:txBody>
      </p:sp>
      <p:sp>
        <p:nvSpPr>
          <p:cNvPr id="4" name="灯片编号占位符 16"/>
          <p:cNvSpPr txBox="1"/>
          <p:nvPr/>
        </p:nvSpPr>
        <p:spPr>
          <a:xfrm>
            <a:off x="8566561" y="4838070"/>
            <a:ext cx="540932" cy="273844"/>
          </a:xfrm>
          <a:prstGeom prst="rect">
            <a:avLst/>
          </a:prstGeom>
        </p:spPr>
        <p:txBody>
          <a:bodyPr vert="horz" lIns="68580" tIns="34290" rIns="68580" bIns="3429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45E168-1219-CD4A-80ED-4291B526AB8C}" type="slidenum">
              <a:rPr kumimoji="1" lang="zh-CN" altLang="en-US" sz="750">
                <a:solidFill>
                  <a:schemeClr val="bg1"/>
                </a:solidFill>
                <a:latin typeface="Arial" panose="020B0604020202020204" pitchFamily="34" charset="0"/>
                <a:cs typeface="Arial" panose="020B0604020202020204" pitchFamily="34" charset="0"/>
              </a:rPr>
              <a:t>46</a:t>
            </a:fld>
            <a:endParaRPr kumimoji="1" lang="zh-CN" altLang="en-US" sz="75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灯片编号占位符 28"/>
          <p:cNvSpPr>
            <a:spLocks noGrp="1"/>
          </p:cNvSpPr>
          <p:nvPr>
            <p:ph type="sldNum" sz="quarter" idx="12"/>
          </p:nvPr>
        </p:nvSpPr>
        <p:spPr>
          <a:xfrm>
            <a:off x="8566561" y="4838070"/>
            <a:ext cx="540932" cy="273844"/>
          </a:xfrm>
        </p:spPr>
        <p:txBody>
          <a:bodyPr/>
          <a:lstStyle/>
          <a:p>
            <a:fld id="{8045E168-1219-CD4A-80ED-4291B526AB8C}" type="slidenum">
              <a:rPr kumimoji="1" lang="zh-CN" altLang="en-US" smtClean="0"/>
              <a:t>47</a:t>
            </a:fld>
            <a:endParaRPr kumimoji="1" lang="zh-CN" altLang="en-US" dirty="0"/>
          </a:p>
        </p:txBody>
      </p:sp>
      <p:sp>
        <p:nvSpPr>
          <p:cNvPr id="14" name="标题 2">
            <a:extLst>
              <a:ext uri="{FF2B5EF4-FFF2-40B4-BE49-F238E27FC236}">
                <a16:creationId xmlns:a16="http://schemas.microsoft.com/office/drawing/2014/main" id="{645D8253-B25C-49D3-8810-55F75A493AEC}"/>
              </a:ext>
            </a:extLst>
          </p:cNvPr>
          <p:cNvSpPr>
            <a:spLocks noGrp="1"/>
          </p:cNvSpPr>
          <p:nvPr>
            <p:ph type="title"/>
          </p:nvPr>
        </p:nvSpPr>
        <p:spPr>
          <a:xfrm>
            <a:off x="734046" y="176848"/>
            <a:ext cx="4795996" cy="280184"/>
          </a:xfrm>
        </p:spPr>
        <p:txBody>
          <a:bodyPr>
            <a:noAutofit/>
          </a:bodyPr>
          <a:lstStyle/>
          <a:p>
            <a:r>
              <a:rPr kumimoji="1" lang="ru-RU" altLang="zh-CN" dirty="0">
                <a:solidFill>
                  <a:srgbClr val="005564"/>
                </a:solidFill>
              </a:rPr>
              <a:t>Шлюзы </a:t>
            </a:r>
            <a:r>
              <a:rPr kumimoji="1" lang="en-US" altLang="zh-CN" dirty="0" err="1">
                <a:solidFill>
                  <a:srgbClr val="005564"/>
                </a:solidFill>
              </a:rPr>
              <a:t>Omad</a:t>
            </a:r>
            <a:r>
              <a:rPr kumimoji="1" lang="ru-RU" altLang="zh-CN" dirty="0">
                <a:solidFill>
                  <a:srgbClr val="005564"/>
                </a:solidFill>
              </a:rPr>
              <a:t>а</a:t>
            </a:r>
            <a:endParaRPr kumimoji="1" lang="zh-CN" altLang="en-US" dirty="0">
              <a:solidFill>
                <a:srgbClr val="005564"/>
              </a:solidFill>
            </a:endParaRPr>
          </a:p>
        </p:txBody>
      </p:sp>
      <p:cxnSp>
        <p:nvCxnSpPr>
          <p:cNvPr id="3" name="直接箭头连接符 2">
            <a:extLst>
              <a:ext uri="{FF2B5EF4-FFF2-40B4-BE49-F238E27FC236}">
                <a16:creationId xmlns:a16="http://schemas.microsoft.com/office/drawing/2014/main" id="{9E47DD1E-5857-43E8-A8C1-48E241A4995A}"/>
              </a:ext>
            </a:extLst>
          </p:cNvPr>
          <p:cNvCxnSpPr>
            <a:cxnSpLocks/>
          </p:cNvCxnSpPr>
          <p:nvPr/>
        </p:nvCxnSpPr>
        <p:spPr>
          <a:xfrm>
            <a:off x="679747" y="599747"/>
            <a:ext cx="7618187"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 name="椭圆 11">
            <a:extLst>
              <a:ext uri="{FF2B5EF4-FFF2-40B4-BE49-F238E27FC236}">
                <a16:creationId xmlns:a16="http://schemas.microsoft.com/office/drawing/2014/main" id="{2AC39D2C-6077-4081-8F8C-F74440B99799}"/>
              </a:ext>
            </a:extLst>
          </p:cNvPr>
          <p:cNvSpPr/>
          <p:nvPr/>
        </p:nvSpPr>
        <p:spPr>
          <a:xfrm>
            <a:off x="2611235" y="572747"/>
            <a:ext cx="54000" cy="54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Google Shape;228;p7">
            <a:extLst>
              <a:ext uri="{FF2B5EF4-FFF2-40B4-BE49-F238E27FC236}">
                <a16:creationId xmlns:a16="http://schemas.microsoft.com/office/drawing/2014/main" id="{AF838540-A080-4A50-ABC9-C120A3D646C4}"/>
              </a:ext>
            </a:extLst>
          </p:cNvPr>
          <p:cNvSpPr txBox="1"/>
          <p:nvPr/>
        </p:nvSpPr>
        <p:spPr>
          <a:xfrm>
            <a:off x="1995819" y="626747"/>
            <a:ext cx="1368831" cy="461624"/>
          </a:xfrm>
          <a:prstGeom prst="rect">
            <a:avLst/>
          </a:prstGeom>
          <a:noFill/>
          <a:ln>
            <a:noFill/>
          </a:ln>
        </p:spPr>
        <p:txBody>
          <a:bodyPr spcFirstLastPara="1" wrap="square" lIns="91425" tIns="45700" rIns="91425" bIns="45700" anchor="t" anchorCtr="0">
            <a:spAutoFit/>
          </a:bodyPr>
          <a:lstStyle/>
          <a:p>
            <a:pPr algn="ctr"/>
            <a:r>
              <a:rPr lang="ru-RU" sz="900" b="1" dirty="0">
                <a:solidFill>
                  <a:srgbClr val="005564"/>
                </a:solidFill>
                <a:latin typeface="TP-Link Aktiv" panose="020B0504020202020204" pitchFamily="34" charset="0"/>
                <a:ea typeface="TP-Link Aktiv" panose="020B0504020202020204" pitchFamily="34" charset="0"/>
                <a:cs typeface="TP-Link Aktiv" panose="020B0504020202020204" pitchFamily="34" charset="0"/>
                <a:sym typeface="Calibri"/>
              </a:rPr>
              <a:t>Начальный уровень</a:t>
            </a:r>
          </a:p>
          <a:p>
            <a:pPr algn="ctr"/>
            <a:r>
              <a:rPr lang="ru-RU"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sym typeface="Calibri"/>
              </a:rPr>
              <a:t>Для малых и домашних офисов</a:t>
            </a:r>
            <a:endParaRPr lang="en-US"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sym typeface="Calibri"/>
            </a:endParaRPr>
          </a:p>
        </p:txBody>
      </p:sp>
      <p:sp>
        <p:nvSpPr>
          <p:cNvPr id="22" name="椭圆 21">
            <a:extLst>
              <a:ext uri="{FF2B5EF4-FFF2-40B4-BE49-F238E27FC236}">
                <a16:creationId xmlns:a16="http://schemas.microsoft.com/office/drawing/2014/main" id="{F0EE492F-2E9F-4FD6-9BDD-9748851DC44C}"/>
              </a:ext>
            </a:extLst>
          </p:cNvPr>
          <p:cNvSpPr/>
          <p:nvPr/>
        </p:nvSpPr>
        <p:spPr>
          <a:xfrm>
            <a:off x="4910533" y="572747"/>
            <a:ext cx="54000" cy="54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3" name="Google Shape;228;p7">
            <a:extLst>
              <a:ext uri="{FF2B5EF4-FFF2-40B4-BE49-F238E27FC236}">
                <a16:creationId xmlns:a16="http://schemas.microsoft.com/office/drawing/2014/main" id="{DD8D7766-668C-4849-8E93-2FF943D3AC49}"/>
              </a:ext>
            </a:extLst>
          </p:cNvPr>
          <p:cNvSpPr txBox="1"/>
          <p:nvPr/>
        </p:nvSpPr>
        <p:spPr>
          <a:xfrm>
            <a:off x="4245836" y="596475"/>
            <a:ext cx="1368831" cy="461624"/>
          </a:xfrm>
          <a:prstGeom prst="rect">
            <a:avLst/>
          </a:prstGeom>
          <a:noFill/>
          <a:ln>
            <a:noFill/>
          </a:ln>
        </p:spPr>
        <p:txBody>
          <a:bodyPr spcFirstLastPara="1" wrap="square" lIns="91425" tIns="45700" rIns="91425" bIns="45700" anchor="t" anchorCtr="0">
            <a:spAutoFit/>
          </a:bodyPr>
          <a:lstStyle/>
          <a:p>
            <a:pPr algn="ctr"/>
            <a:r>
              <a:rPr lang="ru-RU" sz="900" b="1" dirty="0">
                <a:solidFill>
                  <a:srgbClr val="005564"/>
                </a:solidFill>
                <a:latin typeface="TP-Link Aktiv" panose="020B0504020202020204" pitchFamily="34" charset="0"/>
                <a:ea typeface="TP-Link Aktiv" panose="020B0504020202020204" pitchFamily="34" charset="0"/>
                <a:cs typeface="TP-Link Aktiv" panose="020B0504020202020204" pitchFamily="34" charset="0"/>
                <a:sym typeface="Calibri"/>
              </a:rPr>
              <a:t>Средний уровень</a:t>
            </a:r>
            <a:endParaRPr lang="en-US" sz="900" b="1" dirty="0">
              <a:solidFill>
                <a:srgbClr val="005564"/>
              </a:solidFill>
              <a:latin typeface="TP-Link Aktiv" panose="020B0504020202020204" pitchFamily="34" charset="0"/>
              <a:ea typeface="TP-Link Aktiv" panose="020B0504020202020204" pitchFamily="34" charset="0"/>
              <a:cs typeface="TP-Link Aktiv" panose="020B0504020202020204" pitchFamily="34" charset="0"/>
              <a:sym typeface="Calibri"/>
            </a:endParaRPr>
          </a:p>
          <a:p>
            <a:pPr algn="ctr"/>
            <a:r>
              <a:rPr lang="ru-RU"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sym typeface="Calibri"/>
              </a:rPr>
              <a:t>Для средних и малых офисов</a:t>
            </a:r>
            <a:endParaRPr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sym typeface="Calibri"/>
            </a:endParaRPr>
          </a:p>
        </p:txBody>
      </p:sp>
      <p:sp>
        <p:nvSpPr>
          <p:cNvPr id="24" name="椭圆 23">
            <a:extLst>
              <a:ext uri="{FF2B5EF4-FFF2-40B4-BE49-F238E27FC236}">
                <a16:creationId xmlns:a16="http://schemas.microsoft.com/office/drawing/2014/main" id="{337ED252-26E8-4E65-AC77-8638A491180C}"/>
              </a:ext>
            </a:extLst>
          </p:cNvPr>
          <p:cNvSpPr/>
          <p:nvPr/>
        </p:nvSpPr>
        <p:spPr>
          <a:xfrm>
            <a:off x="7280946" y="572747"/>
            <a:ext cx="54000" cy="54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Google Shape;228;p7">
            <a:extLst>
              <a:ext uri="{FF2B5EF4-FFF2-40B4-BE49-F238E27FC236}">
                <a16:creationId xmlns:a16="http://schemas.microsoft.com/office/drawing/2014/main" id="{9B8F0A17-FD7A-4389-B34F-D254E2064804}"/>
              </a:ext>
            </a:extLst>
          </p:cNvPr>
          <p:cNvSpPr txBox="1"/>
          <p:nvPr/>
        </p:nvSpPr>
        <p:spPr>
          <a:xfrm>
            <a:off x="6645155" y="596474"/>
            <a:ext cx="1368831" cy="461624"/>
          </a:xfrm>
          <a:prstGeom prst="rect">
            <a:avLst/>
          </a:prstGeom>
          <a:noFill/>
          <a:ln>
            <a:noFill/>
          </a:ln>
        </p:spPr>
        <p:txBody>
          <a:bodyPr spcFirstLastPara="1" wrap="square" lIns="91425" tIns="45700" rIns="91425" bIns="45700" anchor="t" anchorCtr="0">
            <a:spAutoFit/>
          </a:bodyPr>
          <a:lstStyle/>
          <a:p>
            <a:pPr algn="ctr"/>
            <a:r>
              <a:rPr lang="ru-RU" sz="900" b="1" dirty="0">
                <a:solidFill>
                  <a:srgbClr val="005564"/>
                </a:solidFill>
                <a:latin typeface="TP-Link Aktiv" panose="020B0504020202020204" pitchFamily="34" charset="0"/>
                <a:ea typeface="TP-Link Aktiv" panose="020B0504020202020204" pitchFamily="34" charset="0"/>
                <a:cs typeface="TP-Link Aktiv" panose="020B0504020202020204" pitchFamily="34" charset="0"/>
                <a:sym typeface="Calibri"/>
              </a:rPr>
              <a:t>Верхний уровень</a:t>
            </a:r>
            <a:endParaRPr lang="en-US" sz="900" b="1" dirty="0">
              <a:solidFill>
                <a:srgbClr val="005564"/>
              </a:solidFill>
              <a:latin typeface="TP-Link Aktiv" panose="020B0504020202020204" pitchFamily="34" charset="0"/>
              <a:ea typeface="TP-Link Aktiv" panose="020B0504020202020204" pitchFamily="34" charset="0"/>
              <a:cs typeface="TP-Link Aktiv" panose="020B0504020202020204" pitchFamily="34" charset="0"/>
              <a:sym typeface="Calibri"/>
            </a:endParaRPr>
          </a:p>
          <a:p>
            <a:pPr algn="ctr"/>
            <a:r>
              <a:rPr lang="ru-RU"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sym typeface="Calibri"/>
              </a:rPr>
              <a:t>Для крупного и среднего бизнеса</a:t>
            </a:r>
            <a:endParaRPr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sym typeface="Calibri"/>
            </a:endParaRPr>
          </a:p>
        </p:txBody>
      </p:sp>
      <p:graphicFrame>
        <p:nvGraphicFramePr>
          <p:cNvPr id="20" name="表格 14">
            <a:extLst>
              <a:ext uri="{FF2B5EF4-FFF2-40B4-BE49-F238E27FC236}">
                <a16:creationId xmlns:a16="http://schemas.microsoft.com/office/drawing/2014/main" id="{386CF99C-0CE4-91DD-537F-231A0DA5601F}"/>
              </a:ext>
            </a:extLst>
          </p:cNvPr>
          <p:cNvGraphicFramePr>
            <a:graphicFrameLocks noGrp="1"/>
          </p:cNvGraphicFramePr>
          <p:nvPr>
            <p:custDataLst>
              <p:tags r:id="rId1"/>
            </p:custDataLst>
          </p:nvPr>
        </p:nvGraphicFramePr>
        <p:xfrm>
          <a:off x="534814" y="914936"/>
          <a:ext cx="7974521" cy="3941598"/>
        </p:xfrm>
        <a:graphic>
          <a:graphicData uri="http://schemas.openxmlformats.org/drawingml/2006/table">
            <a:tbl>
              <a:tblPr firstRow="1" firstCol="1" bandRow="1">
                <a:tableStyleId>{9D7B26C5-4107-4FEC-AEDC-1716B250A1EF}</a:tableStyleId>
              </a:tblPr>
              <a:tblGrid>
                <a:gridCol w="1051469">
                  <a:extLst>
                    <a:ext uri="{9D8B030D-6E8A-4147-A177-3AD203B41FA5}">
                      <a16:colId xmlns:a16="http://schemas.microsoft.com/office/drawing/2014/main" val="20000"/>
                    </a:ext>
                  </a:extLst>
                </a:gridCol>
                <a:gridCol w="2167570">
                  <a:extLst>
                    <a:ext uri="{9D8B030D-6E8A-4147-A177-3AD203B41FA5}">
                      <a16:colId xmlns:a16="http://schemas.microsoft.com/office/drawing/2014/main" val="20001"/>
                    </a:ext>
                  </a:extLst>
                </a:gridCol>
                <a:gridCol w="2355182">
                  <a:extLst>
                    <a:ext uri="{9D8B030D-6E8A-4147-A177-3AD203B41FA5}">
                      <a16:colId xmlns:a16="http://schemas.microsoft.com/office/drawing/2014/main" val="20002"/>
                    </a:ext>
                  </a:extLst>
                </a:gridCol>
                <a:gridCol w="2400300">
                  <a:extLst>
                    <a:ext uri="{9D8B030D-6E8A-4147-A177-3AD203B41FA5}">
                      <a16:colId xmlns:a16="http://schemas.microsoft.com/office/drawing/2014/main" val="20003"/>
                    </a:ext>
                  </a:extLst>
                </a:gridCol>
              </a:tblGrid>
              <a:tr h="182932">
                <a:tc>
                  <a:txBody>
                    <a:bodyPr/>
                    <a:lstStyle/>
                    <a:p>
                      <a:pPr algn="ctr" rtl="0" fontAlgn="ctr"/>
                      <a:r>
                        <a:rPr lang="en-US" sz="800" u="none" strike="noStrike" dirty="0">
                          <a:solidFill>
                            <a:schemeClr val="bg1"/>
                          </a:solidFill>
                          <a:effectLst/>
                          <a:latin typeface="Arial" panose="020B0604020202020204" pitchFamily="34" charset="0"/>
                          <a:cs typeface="Arial" panose="020B0604020202020204" pitchFamily="34" charset="0"/>
                        </a:rPr>
                        <a:t>Model</a:t>
                      </a:r>
                    </a:p>
                  </a:txBody>
                  <a:tcPr marL="5552" marR="5552" marT="5552" marB="0" anchor="ctr">
                    <a:lnL w="6350" cap="flat" cmpd="sng" algn="ctr">
                      <a:solidFill>
                        <a:schemeClr val="bg1">
                          <a:lumMod val="7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A6B7F"/>
                    </a:solidFill>
                  </a:tcPr>
                </a:tc>
                <a:tc>
                  <a:txBody>
                    <a:bodyPr/>
                    <a:lstStyle/>
                    <a:p>
                      <a:pPr algn="ctr">
                        <a:lnSpc>
                          <a:spcPct val="120000"/>
                        </a:lnSpc>
                      </a:pPr>
                      <a:r>
                        <a:rPr kumimoji="1" lang="en-US" altLang="zh-CN" sz="800" dirty="0">
                          <a:solidFill>
                            <a:schemeClr val="bg1"/>
                          </a:solidFill>
                          <a:latin typeface="Arial" panose="020B0604020202020204" pitchFamily="34" charset="0"/>
                          <a:cs typeface="Arial" panose="020B0604020202020204" pitchFamily="34" charset="0"/>
                        </a:rPr>
                        <a:t>ER605</a:t>
                      </a:r>
                    </a:p>
                  </a:txBody>
                  <a:tcPr marL="5552" marR="5552" marT="5552"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A6B7F"/>
                    </a:solidFill>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US" altLang="zh-CN" sz="800" dirty="0">
                          <a:solidFill>
                            <a:schemeClr val="bg1"/>
                          </a:solidFill>
                          <a:latin typeface="Arial" panose="020B0604020202020204" pitchFamily="34" charset="0"/>
                          <a:cs typeface="Arial" panose="020B0604020202020204" pitchFamily="34" charset="0"/>
                        </a:rPr>
                        <a:t>ER7206 (TL-ER7206)</a:t>
                      </a:r>
                    </a:p>
                  </a:txBody>
                  <a:tcPr marL="5552" marR="5552" marT="5552"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A6B7F"/>
                    </a:solidFill>
                  </a:tcPr>
                </a:tc>
                <a:tc>
                  <a:txBody>
                    <a:bodyPr/>
                    <a:lstStyle/>
                    <a:p>
                      <a:pPr algn="ctr">
                        <a:lnSpc>
                          <a:spcPct val="120000"/>
                        </a:lnSpc>
                      </a:pPr>
                      <a:r>
                        <a:rPr kumimoji="1" lang="en-US" altLang="zh-CN" sz="800" dirty="0">
                          <a:solidFill>
                            <a:schemeClr val="bg1"/>
                          </a:solidFill>
                          <a:latin typeface="Arial" panose="020B0604020202020204" pitchFamily="34" charset="0"/>
                          <a:cs typeface="Arial" panose="020B0604020202020204" pitchFamily="34" charset="0"/>
                        </a:rPr>
                        <a:t>ER8411</a:t>
                      </a:r>
                    </a:p>
                  </a:txBody>
                  <a:tcPr marL="5552" marR="5552" marT="5552" marB="0" anchor="ctr">
                    <a:lnL w="3175"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A6B7F"/>
                    </a:solidFill>
                  </a:tcPr>
                </a:tc>
                <a:extLst>
                  <a:ext uri="{0D108BD9-81ED-4DB2-BD59-A6C34878D82A}">
                    <a16:rowId xmlns:a16="http://schemas.microsoft.com/office/drawing/2014/main" val="10000"/>
                  </a:ext>
                </a:extLst>
              </a:tr>
              <a:tr h="320246">
                <a:tc>
                  <a:txBody>
                    <a:bodyPr/>
                    <a:lstStyle/>
                    <a:p>
                      <a:pPr marL="0" algn="ctr" defTabSz="914400" rtl="0" eaLnBrk="1" fontAlgn="ctr" latinLnBrk="0" hangingPunct="1"/>
                      <a:endParaRPr lang="en-US" sz="600" b="1" u="none" strike="noStrike" kern="1200" dirty="0">
                        <a:solidFill>
                          <a:schemeClr val="tx1"/>
                        </a:solidFill>
                        <a:effectLst/>
                        <a:latin typeface="Arial" panose="020B0604020202020204" pitchFamily="34" charset="0"/>
                        <a:ea typeface="+mn-ea"/>
                        <a:cs typeface="Arial" panose="020B0604020202020204" pitchFamily="34" charset="0"/>
                      </a:endParaRPr>
                    </a:p>
                  </a:txBody>
                  <a:tcPr marL="5552" marR="5552" marT="5552" marB="0" anchor="ctr">
                    <a:lnL w="6350" cap="flat" cmpd="sng" algn="ctr">
                      <a:solidFill>
                        <a:schemeClr val="bg1">
                          <a:lumMod val="7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marL="0" algn="ctr" defTabSz="914400" rtl="0" eaLnBrk="1" fontAlgn="ctr" latinLnBrk="0" hangingPunct="1"/>
                      <a:endParaRPr lang="en-US" sz="600" b="1" u="none" strike="noStrike" kern="1200" dirty="0">
                        <a:solidFill>
                          <a:srgbClr val="FF0000"/>
                        </a:solidFill>
                        <a:effectLst/>
                        <a:latin typeface="Arial" panose="020B0604020202020204" pitchFamily="34" charset="0"/>
                        <a:ea typeface="+mn-ea"/>
                        <a:cs typeface="Arial" panose="020B0604020202020204" pitchFamily="34" charset="0"/>
                      </a:endParaRPr>
                    </a:p>
                  </a:txBody>
                  <a:tcPr marL="12700" marR="12700" marT="1270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endParaRPr lang="zh-CN" altLang="en-US" sz="1400"/>
                    </a:p>
                  </a:txBody>
                  <a:tcPr marL="12700" marR="12700" marT="1270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endParaRPr lang="zh-CN" altLang="en-US" sz="1400"/>
                    </a:p>
                  </a:txBody>
                  <a:tcPr marL="12700" marR="12700" marT="12700" marB="0" anchor="ctr">
                    <a:lnL w="3175"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015"/>
                  </a:ext>
                </a:extLst>
              </a:tr>
              <a:tr h="124937">
                <a:tc>
                  <a:txBody>
                    <a:bodyPr/>
                    <a:lstStyle/>
                    <a:p>
                      <a:pPr algn="ctr" rtl="0" fontAlgn="ctr"/>
                      <a:r>
                        <a:rPr lang="en-US" sz="700" u="none" strike="noStrike" dirty="0">
                          <a:solidFill>
                            <a:schemeClr val="tx1"/>
                          </a:solidFill>
                          <a:effectLst/>
                          <a:latin typeface="Arial" panose="020B0604020202020204" pitchFamily="34" charset="0"/>
                          <a:cs typeface="Arial" panose="020B0604020202020204" pitchFamily="34" charset="0"/>
                        </a:rPr>
                        <a:t>Version</a:t>
                      </a:r>
                    </a:p>
                  </a:txBody>
                  <a:tcPr marL="5552" marR="5552" marT="5552" marB="0" anchor="ctr">
                    <a:lnL w="6350" cap="flat" cmpd="sng" algn="ctr">
                      <a:solidFill>
                        <a:schemeClr val="bg1">
                          <a:lumMod val="7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700" u="none" strike="noStrike" dirty="0">
                          <a:solidFill>
                            <a:schemeClr val="tx1"/>
                          </a:solidFill>
                          <a:effectLst/>
                          <a:latin typeface="Arial" panose="020B0604020202020204" pitchFamily="34" charset="0"/>
                          <a:cs typeface="Arial" panose="020B0604020202020204" pitchFamily="34" charset="0"/>
                        </a:rPr>
                        <a:t>2.0</a:t>
                      </a:r>
                    </a:p>
                  </a:txBody>
                  <a:tcPr marL="12700" marR="12700" marT="1270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700" u="none" strike="noStrike" dirty="0">
                          <a:solidFill>
                            <a:schemeClr val="tx1"/>
                          </a:solidFill>
                          <a:effectLst/>
                          <a:latin typeface="Arial" panose="020B0604020202020204" pitchFamily="34" charset="0"/>
                          <a:cs typeface="Arial" panose="020B0604020202020204" pitchFamily="34" charset="0"/>
                        </a:rPr>
                        <a:t>1.0</a:t>
                      </a:r>
                    </a:p>
                  </a:txBody>
                  <a:tcPr marL="12700" marR="12700" marT="1270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700" u="none" strike="noStrike" dirty="0">
                          <a:solidFill>
                            <a:schemeClr val="tx1"/>
                          </a:solidFill>
                          <a:effectLst/>
                          <a:latin typeface="Arial" panose="020B0604020202020204" pitchFamily="34" charset="0"/>
                          <a:cs typeface="Arial" panose="020B0604020202020204" pitchFamily="34" charset="0"/>
                        </a:rPr>
                        <a:t>1.0</a:t>
                      </a:r>
                    </a:p>
                  </a:txBody>
                  <a:tcPr marL="12700" marR="12700" marT="12700" marB="0" anchor="ctr">
                    <a:lnL w="3175"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168350">
                <a:tc>
                  <a:txBody>
                    <a:bodyPr/>
                    <a:lstStyle/>
                    <a:p>
                      <a:pPr algn="ctr" rtl="0" fontAlgn="ctr"/>
                      <a:r>
                        <a:rPr lang="en-US" sz="700" u="none" strike="noStrike" dirty="0">
                          <a:solidFill>
                            <a:schemeClr val="tx1"/>
                          </a:solidFill>
                          <a:effectLst/>
                          <a:latin typeface="Arial" panose="020B0604020202020204" pitchFamily="34" charset="0"/>
                          <a:cs typeface="Arial" panose="020B0604020202020204" pitchFamily="34" charset="0"/>
                        </a:rPr>
                        <a:t>Product Description</a:t>
                      </a:r>
                    </a:p>
                  </a:txBody>
                  <a:tcPr marL="5552" marR="5552" marT="5552" marB="0" anchor="ctr">
                    <a:lnL w="6350" cap="flat" cmpd="sng" algn="ctr">
                      <a:solidFill>
                        <a:schemeClr val="bg1">
                          <a:lumMod val="7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700" u="none" strike="noStrike" kern="1200" dirty="0">
                          <a:solidFill>
                            <a:schemeClr val="tx1"/>
                          </a:solidFill>
                          <a:effectLst/>
                          <a:latin typeface="Arial" panose="020B0604020202020204" pitchFamily="34" charset="0"/>
                          <a:cs typeface="Arial" panose="020B0604020202020204" pitchFamily="34" charset="0"/>
                        </a:rPr>
                        <a:t>Omada Gigabit VPN Router</a:t>
                      </a:r>
                    </a:p>
                  </a:txBody>
                  <a:tcPr marL="4164" marR="4164" marT="4164"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altLang="zh-CN" sz="700" u="none" strike="noStrike" kern="1200" dirty="0">
                          <a:solidFill>
                            <a:schemeClr val="tx1"/>
                          </a:solidFill>
                          <a:effectLst/>
                          <a:latin typeface="Arial" panose="020B0604020202020204" pitchFamily="34" charset="0"/>
                          <a:cs typeface="Arial" panose="020B0604020202020204" pitchFamily="34" charset="0"/>
                        </a:rPr>
                        <a:t>Omada Gigabit VPN Router</a:t>
                      </a:r>
                    </a:p>
                  </a:txBody>
                  <a:tcPr marL="4164" marR="4164" marT="4164"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700" u="none" strike="noStrike" dirty="0">
                          <a:solidFill>
                            <a:schemeClr val="tx1"/>
                          </a:solidFill>
                          <a:effectLst/>
                          <a:latin typeface="Arial" panose="020B0604020202020204" pitchFamily="34" charset="0"/>
                          <a:cs typeface="Arial" panose="020B0604020202020204" pitchFamily="34" charset="0"/>
                        </a:rPr>
                        <a:t>Omada 10G </a:t>
                      </a:r>
                      <a:r>
                        <a:rPr lang="en-US" altLang="zh-CN" sz="700" u="none" strike="noStrike" kern="1200" dirty="0">
                          <a:solidFill>
                            <a:schemeClr val="tx1"/>
                          </a:solidFill>
                          <a:effectLst/>
                          <a:latin typeface="Arial" panose="020B0604020202020204" pitchFamily="34" charset="0"/>
                          <a:cs typeface="Arial" panose="020B0604020202020204" pitchFamily="34" charset="0"/>
                        </a:rPr>
                        <a:t>VPN Router</a:t>
                      </a:r>
                      <a:endParaRPr lang="en-US" sz="700" u="none" strike="noStrike" dirty="0">
                        <a:solidFill>
                          <a:schemeClr val="tx1"/>
                        </a:solidFill>
                        <a:effectLst/>
                        <a:latin typeface="Arial" panose="020B0604020202020204" pitchFamily="34" charset="0"/>
                        <a:cs typeface="Arial" panose="020B0604020202020204" pitchFamily="34" charset="0"/>
                      </a:endParaRPr>
                    </a:p>
                  </a:txBody>
                  <a:tcPr marL="5552" marR="5552" marT="5552" marB="0" anchor="ctr">
                    <a:lnL w="3175"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37110">
                <a:tc>
                  <a:txBody>
                    <a:bodyPr/>
                    <a:lstStyle/>
                    <a:p>
                      <a:pPr marL="0" algn="ctr" defTabSz="914400" rtl="0" eaLnBrk="1" fontAlgn="ctr" latinLnBrk="0" hangingPunct="1"/>
                      <a:r>
                        <a:rPr lang="en-US" altLang="zh-CN" sz="700" u="none" strike="noStrike" kern="1200" dirty="0">
                          <a:solidFill>
                            <a:schemeClr val="tx1"/>
                          </a:solidFill>
                          <a:effectLst/>
                          <a:latin typeface="Arial" panose="020B0604020202020204" pitchFamily="34" charset="0"/>
                          <a:cs typeface="Arial" panose="020B0604020202020204" pitchFamily="34" charset="0"/>
                        </a:rPr>
                        <a:t>Ports</a:t>
                      </a:r>
                    </a:p>
                  </a:txBody>
                  <a:tcPr marL="5552" marR="5552" marT="5552" marB="0" anchor="ctr">
                    <a:lnL w="6350" cap="flat" cmpd="sng" algn="ctr">
                      <a:solidFill>
                        <a:schemeClr val="bg1">
                          <a:lumMod val="7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700" u="none" strike="noStrike" kern="1200" dirty="0">
                          <a:solidFill>
                            <a:schemeClr val="tx1"/>
                          </a:solidFill>
                          <a:effectLst/>
                          <a:latin typeface="Arial" panose="020B0604020202020204" pitchFamily="34" charset="0"/>
                          <a:cs typeface="Arial" panose="020B0604020202020204" pitchFamily="34" charset="0"/>
                        </a:rPr>
                        <a:t>5× GE RJ45 (1 WAN, 2 WAN/LAN, 2 LAN)</a:t>
                      </a:r>
                    </a:p>
                  </a:txBody>
                  <a:tcPr marL="4164" marR="4164" marT="4164"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US" altLang="zh-CN" sz="700" u="none" strike="noStrike" kern="1200" dirty="0">
                          <a:solidFill>
                            <a:schemeClr val="tx1"/>
                          </a:solidFill>
                          <a:effectLst/>
                          <a:latin typeface="Arial" panose="020B0604020202020204" pitchFamily="34" charset="0"/>
                          <a:cs typeface="Arial" panose="020B0604020202020204" pitchFamily="34" charset="0"/>
                        </a:rPr>
                        <a:t>1× SFP WAN,</a:t>
                      </a:r>
                    </a:p>
                    <a:p>
                      <a:pPr algn="ctr" rtl="0" fontAlgn="ctr"/>
                      <a:r>
                        <a:rPr lang="en-US" altLang="zh-CN" sz="700" u="none" strike="noStrike" kern="1200" baseline="0" dirty="0">
                          <a:solidFill>
                            <a:schemeClr val="tx1"/>
                          </a:solidFill>
                          <a:effectLst/>
                          <a:latin typeface="Arial" panose="020B0604020202020204" pitchFamily="34" charset="0"/>
                          <a:cs typeface="Arial" panose="020B0604020202020204" pitchFamily="34" charset="0"/>
                        </a:rPr>
                        <a:t> </a:t>
                      </a:r>
                      <a:r>
                        <a:rPr lang="en-US" altLang="zh-CN" sz="700" u="none" strike="noStrike" kern="1200" dirty="0">
                          <a:solidFill>
                            <a:schemeClr val="tx1"/>
                          </a:solidFill>
                          <a:effectLst/>
                          <a:latin typeface="Arial" panose="020B0604020202020204" pitchFamily="34" charset="0"/>
                          <a:cs typeface="Arial" panose="020B0604020202020204" pitchFamily="34" charset="0"/>
                        </a:rPr>
                        <a:t>5× GE RJ45 (1 WAN, 2 WAN/LAN, 2 LAN)</a:t>
                      </a:r>
                    </a:p>
                  </a:txBody>
                  <a:tcPr marL="4164" marR="4164" marT="4164"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700" u="none" strike="noStrike" kern="1200" dirty="0">
                          <a:solidFill>
                            <a:schemeClr val="tx1"/>
                          </a:solidFill>
                          <a:effectLst/>
                          <a:latin typeface="Arial" panose="020B0604020202020204" pitchFamily="34" charset="0"/>
                          <a:cs typeface="Arial" panose="020B0604020202020204" pitchFamily="34" charset="0"/>
                        </a:rPr>
                        <a:t>2× 10GE SFP+ (1 WAN,</a:t>
                      </a:r>
                      <a:r>
                        <a:rPr lang="zh-CN" altLang="en-US" sz="700" u="none" strike="noStrike" kern="1200" dirty="0">
                          <a:solidFill>
                            <a:schemeClr val="tx1"/>
                          </a:solidFill>
                          <a:effectLst/>
                          <a:latin typeface="Arial" panose="020B0604020202020204" pitchFamily="34" charset="0"/>
                          <a:cs typeface="Arial" panose="020B0604020202020204" pitchFamily="34" charset="0"/>
                        </a:rPr>
                        <a:t> </a:t>
                      </a:r>
                      <a:r>
                        <a:rPr lang="en-US" altLang="zh-CN" sz="700" u="none" strike="noStrike" kern="1200" dirty="0">
                          <a:solidFill>
                            <a:schemeClr val="tx1"/>
                          </a:solidFill>
                          <a:effectLst/>
                          <a:latin typeface="Arial" panose="020B0604020202020204" pitchFamily="34" charset="0"/>
                          <a:cs typeface="Arial" panose="020B0604020202020204" pitchFamily="34" charset="0"/>
                        </a:rPr>
                        <a:t>1 WAN/LAN), 1× GE SFP WAN/LAN, 8× GE RJ45 WAN/LAN</a:t>
                      </a:r>
                    </a:p>
                  </a:txBody>
                  <a:tcPr marL="4164" marR="4164" marT="4164" marB="0" anchor="ctr">
                    <a:lnL w="3175"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175232">
                <a:tc>
                  <a:txBody>
                    <a:bodyPr/>
                    <a:lstStyle/>
                    <a:p>
                      <a:pPr marL="0" algn="ctr" defTabSz="914400" rtl="0" eaLnBrk="1" fontAlgn="ctr" latinLnBrk="0" hangingPunct="1"/>
                      <a:r>
                        <a:rPr lang="en-US" altLang="zh-CN" sz="700" u="none" strike="noStrike" kern="1200" dirty="0">
                          <a:solidFill>
                            <a:schemeClr val="tx1"/>
                          </a:solidFill>
                          <a:effectLst/>
                          <a:latin typeface="Arial" panose="020B0604020202020204" pitchFamily="34" charset="0"/>
                          <a:cs typeface="Arial" panose="020B0604020202020204" pitchFamily="34" charset="0"/>
                        </a:rPr>
                        <a:t>Console Ports</a:t>
                      </a:r>
                    </a:p>
                  </a:txBody>
                  <a:tcPr marL="5552" marR="5552" marT="5552" marB="0" anchor="ctr">
                    <a:lnL w="6350" cap="flat" cmpd="sng" algn="ctr">
                      <a:solidFill>
                        <a:schemeClr val="bg1">
                          <a:lumMod val="7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altLang="zh-CN" sz="700" dirty="0">
                          <a:latin typeface="Arial" panose="020B0604020202020204" pitchFamily="34" charset="0"/>
                          <a:cs typeface="Arial" panose="020B0604020202020204" pitchFamily="34" charset="0"/>
                        </a:rPr>
                        <a:t>-</a:t>
                      </a:r>
                      <a:endParaRPr lang="zh-CN" altLang="en-US" sz="700" dirty="0">
                        <a:latin typeface="Arial" panose="020B0604020202020204" pitchFamily="34" charset="0"/>
                        <a:cs typeface="Arial" panose="020B0604020202020204" pitchFamily="34" charset="0"/>
                      </a:endParaRPr>
                    </a:p>
                  </a:txBody>
                  <a:tcPr marL="4164" marR="4164" marT="4164"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dirty="0"/>
                    </a:p>
                  </a:txBody>
                  <a:tcPr marL="5552" marR="5552" marT="5552"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700" u="none" strike="noStrike" kern="1200" dirty="0">
                          <a:solidFill>
                            <a:schemeClr val="tx1"/>
                          </a:solidFill>
                          <a:effectLst/>
                          <a:latin typeface="Arial" panose="020B0604020202020204" pitchFamily="34" charset="0"/>
                          <a:ea typeface="+mn-ea"/>
                          <a:cs typeface="Arial" panose="020B0604020202020204" pitchFamily="34" charset="0"/>
                        </a:rPr>
                        <a:t>1× RJ45</a:t>
                      </a:r>
                    </a:p>
                  </a:txBody>
                  <a:tcPr marL="4164" marR="4164" marT="4164" marB="0" anchor="ctr">
                    <a:lnL w="3175"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62407878"/>
                  </a:ext>
                </a:extLst>
              </a:tr>
              <a:tr h="175232">
                <a:tc>
                  <a:txBody>
                    <a:bodyPr/>
                    <a:lstStyle/>
                    <a:p>
                      <a:pPr marL="0" algn="ctr" defTabSz="914400" rtl="0" eaLnBrk="1" fontAlgn="ctr" latinLnBrk="0" hangingPunct="1"/>
                      <a:r>
                        <a:rPr lang="en-US" altLang="zh-CN" sz="700" u="none" strike="noStrike" kern="1200" dirty="0">
                          <a:solidFill>
                            <a:schemeClr val="tx1"/>
                          </a:solidFill>
                          <a:effectLst/>
                          <a:latin typeface="Arial" panose="020B0604020202020204" pitchFamily="34" charset="0"/>
                          <a:cs typeface="Arial" panose="020B0604020202020204" pitchFamily="34" charset="0"/>
                        </a:rPr>
                        <a:t>CPU</a:t>
                      </a:r>
                    </a:p>
                  </a:txBody>
                  <a:tcPr marL="5552" marR="5552" marT="5552" marB="0" anchor="ctr">
                    <a:lnL w="6350" cap="flat" cmpd="sng" algn="ctr">
                      <a:solidFill>
                        <a:schemeClr val="bg1">
                          <a:lumMod val="7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700" u="none" strike="noStrike" kern="1200" dirty="0">
                          <a:solidFill>
                            <a:schemeClr val="tx1"/>
                          </a:solidFill>
                          <a:effectLst/>
                          <a:latin typeface="Arial" panose="020B0604020202020204" pitchFamily="34" charset="0"/>
                          <a:cs typeface="Arial" panose="020B0604020202020204" pitchFamily="34" charset="0"/>
                        </a:rPr>
                        <a:t>Dual-core</a:t>
                      </a:r>
                      <a:r>
                        <a:rPr lang="en-US" altLang="zh-CN" sz="700" u="none" strike="noStrike" kern="1200" baseline="0" dirty="0">
                          <a:solidFill>
                            <a:schemeClr val="tx1"/>
                          </a:solidFill>
                          <a:effectLst/>
                          <a:latin typeface="Arial" panose="020B0604020202020204" pitchFamily="34" charset="0"/>
                          <a:cs typeface="Arial" panose="020B0604020202020204" pitchFamily="34" charset="0"/>
                        </a:rPr>
                        <a:t> @ 880MHz</a:t>
                      </a:r>
                      <a:endParaRPr lang="en-US" altLang="zh-CN" sz="700" u="none" strike="noStrike" kern="1200" dirty="0">
                        <a:solidFill>
                          <a:schemeClr val="tx1"/>
                        </a:solidFill>
                        <a:effectLst/>
                        <a:latin typeface="Arial" panose="020B0604020202020204" pitchFamily="34" charset="0"/>
                        <a:cs typeface="Arial" panose="020B0604020202020204" pitchFamily="34" charset="0"/>
                      </a:endParaRPr>
                    </a:p>
                  </a:txBody>
                  <a:tcPr marL="4164" marR="4164" marT="4164"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700" u="none" strike="noStrike" kern="1200" dirty="0">
                          <a:solidFill>
                            <a:schemeClr val="tx1"/>
                          </a:solidFill>
                          <a:effectLst/>
                          <a:latin typeface="Arial" panose="020B0604020202020204" pitchFamily="34" charset="0"/>
                          <a:cs typeface="Arial" panose="020B0604020202020204" pitchFamily="34" charset="0"/>
                        </a:rPr>
                        <a:t>Dual-core</a:t>
                      </a:r>
                      <a:r>
                        <a:rPr lang="en-US" altLang="zh-CN" sz="700" u="none" strike="noStrike" kern="1200" baseline="0" dirty="0">
                          <a:solidFill>
                            <a:schemeClr val="tx1"/>
                          </a:solidFill>
                          <a:effectLst/>
                          <a:latin typeface="Arial" panose="020B0604020202020204" pitchFamily="34" charset="0"/>
                          <a:cs typeface="Arial" panose="020B0604020202020204" pitchFamily="34" charset="0"/>
                        </a:rPr>
                        <a:t> @ 1GHz</a:t>
                      </a:r>
                      <a:endParaRPr lang="en-US" altLang="zh-CN" sz="700" u="none" strike="noStrike" kern="1200" dirty="0">
                        <a:solidFill>
                          <a:schemeClr val="tx1"/>
                        </a:solidFill>
                        <a:effectLst/>
                        <a:latin typeface="Arial" panose="020B0604020202020204" pitchFamily="34" charset="0"/>
                        <a:cs typeface="Arial" panose="020B0604020202020204" pitchFamily="34" charset="0"/>
                      </a:endParaRPr>
                    </a:p>
                  </a:txBody>
                  <a:tcPr marL="4164" marR="4164" marT="4164"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700" u="none" strike="noStrike" kern="1200" dirty="0">
                          <a:solidFill>
                            <a:schemeClr val="tx1"/>
                          </a:solidFill>
                          <a:effectLst/>
                          <a:latin typeface="Arial" panose="020B0604020202020204" pitchFamily="34" charset="0"/>
                          <a:cs typeface="Arial" panose="020B0604020202020204" pitchFamily="34" charset="0"/>
                        </a:rPr>
                        <a:t>Quad-core</a:t>
                      </a:r>
                      <a:r>
                        <a:rPr lang="en-US" altLang="zh-CN" sz="700" u="none" strike="noStrike" kern="1200" baseline="0" dirty="0">
                          <a:solidFill>
                            <a:schemeClr val="tx1"/>
                          </a:solidFill>
                          <a:effectLst/>
                          <a:latin typeface="Arial" panose="020B0604020202020204" pitchFamily="34" charset="0"/>
                          <a:cs typeface="Arial" panose="020B0604020202020204" pitchFamily="34" charset="0"/>
                        </a:rPr>
                        <a:t> @ 2.2GHz</a:t>
                      </a:r>
                      <a:endParaRPr lang="en-US" altLang="zh-CN" sz="700" u="none" strike="noStrike" kern="1200" dirty="0">
                        <a:solidFill>
                          <a:schemeClr val="tx1"/>
                        </a:solidFill>
                        <a:effectLst/>
                        <a:latin typeface="Arial" panose="020B0604020202020204" pitchFamily="34" charset="0"/>
                        <a:cs typeface="Arial" panose="020B0604020202020204" pitchFamily="34" charset="0"/>
                      </a:endParaRPr>
                    </a:p>
                  </a:txBody>
                  <a:tcPr marL="4164" marR="4164" marT="4164" marB="0" anchor="ctr">
                    <a:lnL w="3175"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16"/>
                  </a:ext>
                </a:extLst>
              </a:tr>
              <a:tr h="175232">
                <a:tc>
                  <a:txBody>
                    <a:bodyPr/>
                    <a:lstStyle/>
                    <a:p>
                      <a:pPr marL="0" algn="ctr" defTabSz="914400" rtl="0" eaLnBrk="1" fontAlgn="ctr" latinLnBrk="0" hangingPunct="1"/>
                      <a:r>
                        <a:rPr lang="en-US" altLang="zh-CN" sz="700" u="none" strike="noStrike" kern="1200" dirty="0">
                          <a:solidFill>
                            <a:schemeClr val="tx1"/>
                          </a:solidFill>
                          <a:effectLst/>
                          <a:latin typeface="Arial" panose="020B0604020202020204" pitchFamily="34" charset="0"/>
                          <a:cs typeface="Arial" panose="020B0604020202020204" pitchFamily="34" charset="0"/>
                        </a:rPr>
                        <a:t>USB Ports</a:t>
                      </a:r>
                    </a:p>
                  </a:txBody>
                  <a:tcPr marL="5552" marR="5552" marT="5552" marB="0" anchor="ctr">
                    <a:lnL w="6350" cap="flat" cmpd="sng" algn="ctr">
                      <a:solidFill>
                        <a:schemeClr val="bg1">
                          <a:lumMod val="7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00" rtl="0" eaLnBrk="1" fontAlgn="ctr" latinLnBrk="0" hangingPunct="1"/>
                      <a:r>
                        <a:rPr lang="en-US" altLang="zh-CN" sz="700" u="none" strike="noStrike" kern="1200" dirty="0">
                          <a:solidFill>
                            <a:schemeClr val="tx1"/>
                          </a:solidFill>
                          <a:effectLst/>
                          <a:latin typeface="Arial" panose="020B0604020202020204" pitchFamily="34" charset="0"/>
                          <a:ea typeface="+mn-ea"/>
                          <a:cs typeface="Arial" panose="020B0604020202020204" pitchFamily="34" charset="0"/>
                        </a:rPr>
                        <a:t>1 (Support LTE backup)</a:t>
                      </a:r>
                      <a:endParaRPr lang="zh-CN" altLang="en-US" sz="7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4164" marR="4164" marT="4164"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700" u="none" strike="noStrike" kern="1200" dirty="0">
                          <a:solidFill>
                            <a:schemeClr val="tx1"/>
                          </a:solidFill>
                          <a:effectLst/>
                          <a:latin typeface="Arial" panose="020B0604020202020204" pitchFamily="34" charset="0"/>
                          <a:cs typeface="Arial" panose="020B0604020202020204" pitchFamily="34" charset="0"/>
                        </a:rPr>
                        <a:t>-</a:t>
                      </a:r>
                    </a:p>
                  </a:txBody>
                  <a:tcPr marL="4164" marR="4164" marT="4164"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700" u="none" strike="noStrike" kern="1200" noProof="0" dirty="0">
                          <a:solidFill>
                            <a:schemeClr val="tx1"/>
                          </a:solidFill>
                          <a:effectLst/>
                          <a:latin typeface="Arial" panose="020B0604020202020204" pitchFamily="34" charset="0"/>
                          <a:ea typeface="+mn-ea"/>
                          <a:cs typeface="Arial" panose="020B0604020202020204" pitchFamily="34" charset="0"/>
                        </a:rPr>
                        <a:t>2 </a:t>
                      </a:r>
                      <a:r>
                        <a:rPr lang="en-US" altLang="zh-CN" sz="700" u="none" strike="noStrike" kern="1200" dirty="0">
                          <a:solidFill>
                            <a:schemeClr val="tx1"/>
                          </a:solidFill>
                          <a:effectLst/>
                          <a:latin typeface="Arial" panose="020B0604020202020204" pitchFamily="34" charset="0"/>
                          <a:ea typeface="+mn-ea"/>
                          <a:cs typeface="Arial" panose="020B0604020202020204" pitchFamily="34" charset="0"/>
                        </a:rPr>
                        <a:t>(One Support LTE backup)</a:t>
                      </a:r>
                      <a:endParaRPr lang="zh-CN" altLang="en-US" sz="7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4164" marR="4164" marT="4164" marB="0" anchor="ctr">
                    <a:lnL w="3175"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0"/>
                  </a:ext>
                </a:extLst>
              </a:tr>
              <a:tr h="211292">
                <a:tc>
                  <a:txBody>
                    <a:bodyPr/>
                    <a:lstStyle/>
                    <a:p>
                      <a:pPr algn="ctr" rtl="0" fontAlgn="ctr"/>
                      <a:r>
                        <a:rPr lang="en-US" sz="700" u="none" strike="noStrike" dirty="0">
                          <a:solidFill>
                            <a:schemeClr val="tx1"/>
                          </a:solidFill>
                          <a:effectLst/>
                          <a:latin typeface="Arial" panose="020B0604020202020204" pitchFamily="34" charset="0"/>
                          <a:cs typeface="Arial" panose="020B0604020202020204" pitchFamily="34" charset="0"/>
                        </a:rPr>
                        <a:t>RPS (Redundant Power Supply)</a:t>
                      </a:r>
                    </a:p>
                  </a:txBody>
                  <a:tcPr marL="5552" marR="5552" marT="5552" marB="0" anchor="ctr">
                    <a:lnL w="6350" cap="flat" cmpd="sng" algn="ctr">
                      <a:solidFill>
                        <a:schemeClr val="bg1">
                          <a:lumMod val="7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00" u="none" strike="noStrike" dirty="0">
                          <a:solidFill>
                            <a:schemeClr val="tx1"/>
                          </a:solidFill>
                          <a:effectLst/>
                          <a:latin typeface="Arial" panose="020B0604020202020204" pitchFamily="34" charset="0"/>
                          <a:cs typeface="Arial" panose="020B0604020202020204" pitchFamily="34" charset="0"/>
                        </a:rPr>
                        <a:t>-</a:t>
                      </a:r>
                    </a:p>
                  </a:txBody>
                  <a:tcPr marL="5552" marR="5552" marT="5552"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lang="zh-CN" altLang="en-US"/>
                    </a:p>
                  </a:txBody>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zh-CN" altLang="en-US" sz="50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
                      </a:r>
                    </a:p>
                  </a:txBody>
                  <a:tcPr marL="5552" marR="5552" marT="5552" marB="0" anchor="ctr">
                    <a:lnL w="3175"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11"/>
                  </a:ext>
                </a:extLst>
              </a:tr>
              <a:tr h="227732">
                <a:tc>
                  <a:txBody>
                    <a:bodyPr/>
                    <a:lstStyle/>
                    <a:p>
                      <a:pPr algn="ctr" rtl="0" fontAlgn="ctr"/>
                      <a:r>
                        <a:rPr lang="en-US" sz="700" u="none" strike="noStrike" dirty="0">
                          <a:solidFill>
                            <a:schemeClr val="tx1"/>
                          </a:solidFill>
                          <a:effectLst/>
                          <a:latin typeface="Arial" panose="020B0604020202020204" pitchFamily="34" charset="0"/>
                          <a:cs typeface="Arial" panose="020B0604020202020204" pitchFamily="34" charset="0"/>
                        </a:rPr>
                        <a:t>Installation</a:t>
                      </a:r>
                    </a:p>
                  </a:txBody>
                  <a:tcPr marL="5552" marR="5552" marT="5552" marB="0" anchor="ctr">
                    <a:lnL w="6350" cap="flat" cmpd="sng" algn="ctr">
                      <a:solidFill>
                        <a:schemeClr val="bg1">
                          <a:lumMod val="7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00" u="none" strike="noStrike" dirty="0">
                          <a:solidFill>
                            <a:schemeClr val="tx1"/>
                          </a:solidFill>
                          <a:effectLst/>
                          <a:latin typeface="Arial" panose="020B0604020202020204" pitchFamily="34" charset="0"/>
                          <a:cs typeface="Arial" panose="020B0604020202020204" pitchFamily="34" charset="0"/>
                        </a:rPr>
                        <a:t>Desktop</a:t>
                      </a:r>
                    </a:p>
                  </a:txBody>
                  <a:tcPr marL="5552" marR="5552" marT="5552"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a:p>
                  </a:txBody>
                  <a:tcPr/>
                </a:tc>
                <a:tc>
                  <a:txBody>
                    <a:bodyPr/>
                    <a:lstStyle/>
                    <a:p>
                      <a:pPr marL="0" marR="0" lvl="0" indent="0" algn="ctr" defTabSz="457200" rtl="0" eaLnBrk="1" fontAlgn="ctr" latinLnBrk="0" hangingPunct="1">
                        <a:lnSpc>
                          <a:spcPct val="100000"/>
                        </a:lnSpc>
                        <a:spcBef>
                          <a:spcPts val="0"/>
                        </a:spcBef>
                        <a:spcAft>
                          <a:spcPts val="0"/>
                        </a:spcAft>
                        <a:buClrTx/>
                        <a:buSzTx/>
                        <a:buFontTx/>
                        <a:buNone/>
                        <a:defRPr/>
                      </a:pPr>
                      <a:r>
                        <a:rPr lang="en-US" altLang="zh-CN" sz="700" u="none" strike="noStrike" dirty="0">
                          <a:solidFill>
                            <a:schemeClr val="tx1"/>
                          </a:solidFill>
                          <a:effectLst/>
                          <a:latin typeface="Arial" panose="020B0604020202020204" pitchFamily="34" charset="0"/>
                          <a:cs typeface="Arial" panose="020B0604020202020204" pitchFamily="34" charset="0"/>
                        </a:rPr>
                        <a:t>Rackmount</a:t>
                      </a:r>
                    </a:p>
                  </a:txBody>
                  <a:tcPr marL="5552" marR="5552" marT="5552" marB="0" anchor="ctr">
                    <a:lnL w="3175"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21977655"/>
                  </a:ext>
                </a:extLst>
              </a:tr>
              <a:tr h="145014">
                <a:tc>
                  <a:txBody>
                    <a:bodyPr/>
                    <a:lstStyle/>
                    <a:p>
                      <a:pPr marL="0" algn="ctr" defTabSz="457200" rtl="0" eaLnBrk="1" fontAlgn="ctr" latinLnBrk="0" hangingPunct="1"/>
                      <a:r>
                        <a:rPr lang="en-US" sz="700" u="none" strike="noStrike" kern="1200" dirty="0">
                          <a:solidFill>
                            <a:schemeClr val="tx1"/>
                          </a:solidFill>
                          <a:effectLst/>
                          <a:latin typeface="Arial" panose="020B0604020202020204" pitchFamily="34" charset="0"/>
                          <a:cs typeface="Arial" panose="020B0604020202020204" pitchFamily="34" charset="0"/>
                        </a:rPr>
                        <a:t>IP</a:t>
                      </a:r>
                      <a:r>
                        <a:rPr lang="en-US" sz="700" u="none" strike="noStrike" kern="1200" baseline="0" dirty="0">
                          <a:solidFill>
                            <a:schemeClr val="tx1"/>
                          </a:solidFill>
                          <a:effectLst/>
                          <a:latin typeface="Arial" panose="020B0604020202020204" pitchFamily="34" charset="0"/>
                          <a:cs typeface="Arial" panose="020B0604020202020204" pitchFamily="34" charset="0"/>
                        </a:rPr>
                        <a:t> Interface</a:t>
                      </a:r>
                      <a:endParaRPr lang="en-US" sz="700" u="none" strike="noStrike" kern="1200" dirty="0">
                        <a:solidFill>
                          <a:schemeClr val="tx1"/>
                        </a:solidFill>
                        <a:effectLst/>
                        <a:latin typeface="Arial" panose="020B0604020202020204" pitchFamily="34" charset="0"/>
                        <a:cs typeface="Arial" panose="020B0604020202020204" pitchFamily="34" charset="0"/>
                      </a:endParaRPr>
                    </a:p>
                  </a:txBody>
                  <a:tcPr marL="5552" marR="5552" marT="5552" marB="0" anchor="ctr">
                    <a:lnL w="6350" cap="flat" cmpd="sng" algn="ctr">
                      <a:solidFill>
                        <a:schemeClr val="bg1">
                          <a:lumMod val="7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50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
                      </a:r>
                    </a:p>
                  </a:txBody>
                  <a:tcPr marL="4164" marR="4164" marT="4164" marB="0" anchor="ctr">
                    <a:lnL w="3175"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7"/>
                  </a:ext>
                </a:extLst>
              </a:tr>
              <a:tr h="243065">
                <a:tc>
                  <a:txBody>
                    <a:bodyPr/>
                    <a:lstStyle/>
                    <a:p>
                      <a:pPr marL="0" algn="ctr" defTabSz="457200" rtl="0" eaLnBrk="1" fontAlgn="ctr" latinLnBrk="0" hangingPunct="1"/>
                      <a:r>
                        <a:rPr lang="en-US" altLang="zh-CN" sz="700" u="none" strike="noStrike" kern="1200" dirty="0">
                          <a:solidFill>
                            <a:schemeClr val="tx1"/>
                          </a:solidFill>
                          <a:effectLst/>
                          <a:latin typeface="Arial" panose="020B0604020202020204" pitchFamily="34" charset="0"/>
                          <a:cs typeface="Arial" panose="020B0604020202020204" pitchFamily="34" charset="0"/>
                        </a:rPr>
                        <a:t>IPv6</a:t>
                      </a:r>
                    </a:p>
                  </a:txBody>
                  <a:tcPr marL="5552" marR="5552" marT="5552" marB="0" anchor="ctr">
                    <a:lnL w="6350" cap="flat" cmpd="sng" algn="ctr">
                      <a:solidFill>
                        <a:schemeClr val="bg1">
                          <a:lumMod val="7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50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
                      </a:r>
                    </a:p>
                  </a:txBody>
                  <a:tcPr marL="4164" marR="4164" marT="4164" marB="0" anchor="ctr">
                    <a:lnL w="3175"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6"/>
                  </a:ext>
                </a:extLst>
              </a:tr>
              <a:tr h="226236">
                <a:tc>
                  <a:txBody>
                    <a:bodyPr/>
                    <a:lstStyle/>
                    <a:p>
                      <a:pPr algn="ctr" rtl="0" fontAlgn="ctr"/>
                      <a:r>
                        <a:rPr lang="en-US" sz="700" u="none" strike="noStrike" dirty="0">
                          <a:solidFill>
                            <a:schemeClr val="tx1"/>
                          </a:solidFill>
                          <a:effectLst/>
                          <a:latin typeface="Arial" panose="020B0604020202020204" pitchFamily="34" charset="0"/>
                          <a:cs typeface="Arial" panose="020B0604020202020204" pitchFamily="34" charset="0"/>
                        </a:rPr>
                        <a:t>VPN</a:t>
                      </a:r>
                    </a:p>
                  </a:txBody>
                  <a:tcPr marL="5552" marR="5552" marT="5552" marB="0" anchor="ctr">
                    <a:lnL w="6350" cap="flat" cmpd="sng" algn="ctr">
                      <a:solidFill>
                        <a:schemeClr val="bg1">
                          <a:lumMod val="7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00" u="none" strike="noStrike" dirty="0">
                          <a:solidFill>
                            <a:schemeClr val="tx1"/>
                          </a:solidFill>
                          <a:effectLst/>
                          <a:latin typeface="Arial" panose="020B0604020202020204" pitchFamily="34" charset="0"/>
                          <a:cs typeface="Arial" panose="020B0604020202020204" pitchFamily="34" charset="0"/>
                        </a:rPr>
                        <a:t>   </a:t>
                      </a:r>
                      <a:r>
                        <a:rPr lang="en-US" altLang="zh-CN" sz="700" u="none" strike="noStrike" dirty="0" err="1">
                          <a:solidFill>
                            <a:schemeClr val="tx1"/>
                          </a:solidFill>
                          <a:effectLst/>
                          <a:latin typeface="Arial" panose="020B0604020202020204" pitchFamily="34" charset="0"/>
                          <a:cs typeface="Arial" panose="020B0604020202020204" pitchFamily="34" charset="0"/>
                        </a:rPr>
                        <a:t>IPSec</a:t>
                      </a:r>
                      <a:r>
                        <a:rPr lang="en-US" altLang="zh-CN" sz="700" u="none" strike="noStrike" dirty="0">
                          <a:solidFill>
                            <a:schemeClr val="tx1"/>
                          </a:solidFill>
                          <a:effectLst/>
                          <a:latin typeface="Arial" panose="020B0604020202020204" pitchFamily="34" charset="0"/>
                          <a:cs typeface="Arial" panose="020B0604020202020204" pitchFamily="34" charset="0"/>
                        </a:rPr>
                        <a:t>, PPTP, L2TP, L2TP over </a:t>
                      </a:r>
                      <a:r>
                        <a:rPr lang="en-US" altLang="zh-CN" sz="700" u="none" strike="noStrike" dirty="0" err="1">
                          <a:solidFill>
                            <a:schemeClr val="tx1"/>
                          </a:solidFill>
                          <a:effectLst/>
                          <a:latin typeface="Arial" panose="020B0604020202020204" pitchFamily="34" charset="0"/>
                          <a:cs typeface="Arial" panose="020B0604020202020204" pitchFamily="34" charset="0"/>
                        </a:rPr>
                        <a:t>IPSec</a:t>
                      </a:r>
                      <a:r>
                        <a:rPr lang="en-US" altLang="zh-CN" sz="700" u="none" strike="noStrike" dirty="0">
                          <a:solidFill>
                            <a:schemeClr val="tx1"/>
                          </a:solidFill>
                          <a:effectLst/>
                          <a:latin typeface="Arial" panose="020B0604020202020204" pitchFamily="34" charset="0"/>
                          <a:cs typeface="Arial" panose="020B0604020202020204" pitchFamily="34" charset="0"/>
                        </a:rPr>
                        <a:t>, OpenVPN,</a:t>
                      </a:r>
                    </a:p>
                  </a:txBody>
                  <a:tcPr marL="4164" marR="4164" marT="4164"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lang="zh-CN"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00" u="none" strike="noStrike" dirty="0" err="1">
                          <a:solidFill>
                            <a:schemeClr val="tx1"/>
                          </a:solidFill>
                          <a:effectLst/>
                          <a:latin typeface="Arial" panose="020B0604020202020204" pitchFamily="34" charset="0"/>
                          <a:cs typeface="Arial" panose="020B0604020202020204" pitchFamily="34" charset="0"/>
                        </a:rPr>
                        <a:t>IPSec</a:t>
                      </a:r>
                      <a:r>
                        <a:rPr lang="en-US" altLang="zh-CN" sz="700" u="none" strike="noStrike" dirty="0">
                          <a:solidFill>
                            <a:schemeClr val="tx1"/>
                          </a:solidFill>
                          <a:effectLst/>
                          <a:latin typeface="Arial" panose="020B0604020202020204" pitchFamily="34" charset="0"/>
                          <a:cs typeface="Arial" panose="020B0604020202020204" pitchFamily="34" charset="0"/>
                        </a:rPr>
                        <a:t>, PPTP, L2TP, L2TP over </a:t>
                      </a:r>
                      <a:r>
                        <a:rPr lang="en-US" altLang="zh-CN" sz="700" u="none" strike="noStrike" dirty="0" err="1">
                          <a:solidFill>
                            <a:schemeClr val="tx1"/>
                          </a:solidFill>
                          <a:effectLst/>
                          <a:latin typeface="Arial" panose="020B0604020202020204" pitchFamily="34" charset="0"/>
                          <a:cs typeface="Arial" panose="020B0604020202020204" pitchFamily="34" charset="0"/>
                        </a:rPr>
                        <a:t>IPSec</a:t>
                      </a:r>
                      <a:r>
                        <a:rPr lang="en-US" altLang="zh-CN" sz="700" u="none" strike="noStrike" dirty="0">
                          <a:solidFill>
                            <a:schemeClr val="tx1"/>
                          </a:solidFill>
                          <a:effectLst/>
                          <a:latin typeface="Arial" panose="020B0604020202020204" pitchFamily="34" charset="0"/>
                          <a:cs typeface="Arial" panose="020B0604020202020204" pitchFamily="34" charset="0"/>
                        </a:rPr>
                        <a:t>, OpenVPN,</a:t>
                      </a:r>
                      <a:r>
                        <a:rPr lang="zh-CN" altLang="en-US" sz="700" u="none" strike="noStrike" dirty="0">
                          <a:solidFill>
                            <a:schemeClr val="tx1"/>
                          </a:solidFill>
                          <a:effectLst/>
                          <a:latin typeface="Arial" panose="020B0604020202020204" pitchFamily="34" charset="0"/>
                          <a:cs typeface="Arial" panose="020B0604020202020204" pitchFamily="34" charset="0"/>
                        </a:rPr>
                        <a:t> </a:t>
                      </a:r>
                      <a:r>
                        <a:rPr lang="en-US" altLang="zh-CN" sz="700" u="none" strike="noStrike" dirty="0">
                          <a:solidFill>
                            <a:schemeClr val="tx1"/>
                          </a:solidFill>
                          <a:effectLst/>
                          <a:latin typeface="Arial" panose="020B0604020202020204" pitchFamily="34" charset="0"/>
                          <a:cs typeface="Arial" panose="020B0604020202020204" pitchFamily="34" charset="0"/>
                        </a:rPr>
                        <a:t>SSL</a:t>
                      </a:r>
                      <a:r>
                        <a:rPr lang="zh-CN" altLang="en-US" sz="700" u="none" strike="noStrike" dirty="0">
                          <a:solidFill>
                            <a:schemeClr val="tx1"/>
                          </a:solidFill>
                          <a:effectLst/>
                          <a:latin typeface="Arial" panose="020B0604020202020204" pitchFamily="34" charset="0"/>
                          <a:cs typeface="Arial" panose="020B0604020202020204" pitchFamily="34" charset="0"/>
                        </a:rPr>
                        <a:t> </a:t>
                      </a:r>
                      <a:r>
                        <a:rPr lang="en-US" altLang="zh-CN" sz="700" u="none" strike="noStrike" dirty="0">
                          <a:solidFill>
                            <a:schemeClr val="tx1"/>
                          </a:solidFill>
                          <a:effectLst/>
                          <a:latin typeface="Arial" panose="020B0604020202020204" pitchFamily="34" charset="0"/>
                          <a:cs typeface="Arial" panose="020B0604020202020204" pitchFamily="34" charset="0"/>
                        </a:rPr>
                        <a:t>VPN</a:t>
                      </a:r>
                    </a:p>
                  </a:txBody>
                  <a:tcPr marL="4164" marR="4164" marT="4164" marB="0" anchor="ctr">
                    <a:lnL w="3175"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7"/>
                  </a:ext>
                </a:extLst>
              </a:tr>
              <a:tr h="155545">
                <a:tc>
                  <a:txBody>
                    <a:bodyPr/>
                    <a:lstStyle/>
                    <a:p>
                      <a:pPr marL="0" algn="ctr" defTabSz="457200" rtl="0" eaLnBrk="1" fontAlgn="ctr" latinLnBrk="0" hangingPunct="1"/>
                      <a:r>
                        <a:rPr lang="en-US" altLang="zh-CN" sz="700" u="none" strike="noStrike" kern="1200" dirty="0">
                          <a:solidFill>
                            <a:schemeClr val="tx1"/>
                          </a:solidFill>
                          <a:effectLst/>
                          <a:latin typeface="Arial" panose="020B0604020202020204" pitchFamily="34" charset="0"/>
                          <a:cs typeface="Arial" panose="020B0604020202020204" pitchFamily="34" charset="0"/>
                        </a:rPr>
                        <a:t>Load Balance</a:t>
                      </a:r>
                    </a:p>
                  </a:txBody>
                  <a:tcPr marL="5552" marR="5552" marT="5552" marB="0" anchor="ctr">
                    <a:lnL w="6350" cap="flat" cmpd="sng" algn="ctr">
                      <a:solidFill>
                        <a:schemeClr val="bg1">
                          <a:lumMod val="7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50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
                      </a:r>
                    </a:p>
                  </a:txBody>
                  <a:tcPr marL="4164" marR="4164" marT="4164" marB="0" anchor="ctr">
                    <a:lnL w="3175"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8"/>
                  </a:ext>
                </a:extLst>
              </a:tr>
              <a:tr h="136004">
                <a:tc>
                  <a:txBody>
                    <a:bodyPr/>
                    <a:lstStyle/>
                    <a:p>
                      <a:pPr marL="0" algn="ctr" defTabSz="457200" rtl="0" eaLnBrk="1" fontAlgn="ctr" latinLnBrk="0" hangingPunct="1"/>
                      <a:r>
                        <a:rPr lang="en-US" altLang="zh-CN" sz="700" u="none" strike="noStrike" kern="1200" dirty="0">
                          <a:solidFill>
                            <a:schemeClr val="tx1"/>
                          </a:solidFill>
                          <a:effectLst/>
                          <a:latin typeface="Arial" panose="020B0604020202020204" pitchFamily="34" charset="0"/>
                          <a:cs typeface="Arial" panose="020B0604020202020204" pitchFamily="34" charset="0"/>
                        </a:rPr>
                        <a:t>Routing</a:t>
                      </a:r>
                    </a:p>
                  </a:txBody>
                  <a:tcPr marL="5552" marR="5552" marT="5552" marB="0" anchor="ctr">
                    <a:lnL w="6350" cap="flat" cmpd="sng" algn="ctr">
                      <a:solidFill>
                        <a:schemeClr val="bg1">
                          <a:lumMod val="7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Static Routing, Policy Routing, OSPF, GRE</a:t>
                      </a:r>
                    </a:p>
                  </a:txBody>
                  <a:tcPr marL="4164" marR="4164" marT="4164" marB="0" anchor="ctr">
                    <a:lnL w="3175"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9"/>
                  </a:ext>
                </a:extLst>
              </a:tr>
              <a:tr h="136004">
                <a:tc>
                  <a:txBody>
                    <a:bodyPr/>
                    <a:lstStyle/>
                    <a:p>
                      <a:pPr algn="ctr" rtl="0" fontAlgn="ctr"/>
                      <a:r>
                        <a:rPr lang="en-US" altLang="zh-CN" sz="700" u="none" strike="noStrike" dirty="0">
                          <a:solidFill>
                            <a:schemeClr val="tx1"/>
                          </a:solidFill>
                          <a:effectLst/>
                          <a:latin typeface="Arial" panose="020B0604020202020204" pitchFamily="34" charset="0"/>
                          <a:cs typeface="Arial" panose="020B0604020202020204" pitchFamily="34" charset="0"/>
                        </a:rPr>
                        <a:t>Multi-Net DHCP/VLAN</a:t>
                      </a:r>
                    </a:p>
                  </a:txBody>
                  <a:tcPr marL="5552" marR="5552" marT="5552" marB="0" anchor="ctr">
                    <a:lnL w="6350" cap="flat" cmpd="sng" algn="ctr">
                      <a:solidFill>
                        <a:schemeClr val="bg1">
                          <a:lumMod val="7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50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
                      </a:r>
                    </a:p>
                  </a:txBody>
                  <a:tcPr marL="4164" marR="4164" marT="4164" marB="0" anchor="ctr">
                    <a:lnL w="3175"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14"/>
                  </a:ext>
                </a:extLst>
              </a:tr>
              <a:tr h="212069">
                <a:tc>
                  <a:txBody>
                    <a:bodyPr/>
                    <a:lstStyle/>
                    <a:p>
                      <a:pPr marL="0" algn="ctr" defTabSz="457200" rtl="0" eaLnBrk="1" fontAlgn="ctr" latinLnBrk="0" hangingPunct="1"/>
                      <a:r>
                        <a:rPr lang="en-US" sz="700" b="1" u="none" strike="noStrike" kern="1200" dirty="0">
                          <a:solidFill>
                            <a:schemeClr val="tx1"/>
                          </a:solidFill>
                          <a:effectLst/>
                          <a:latin typeface="Arial" panose="020B0604020202020204" pitchFamily="34" charset="0"/>
                          <a:cs typeface="Arial" panose="020B0604020202020204" pitchFamily="34" charset="0"/>
                        </a:rPr>
                        <a:t>Clients Capacity</a:t>
                      </a:r>
                    </a:p>
                  </a:txBody>
                  <a:tcPr marL="5552" marR="5552" marT="5552" marB="0" anchor="ctr">
                    <a:lnL w="6350" cap="flat" cmpd="sng" algn="ctr">
                      <a:solidFill>
                        <a:schemeClr val="bg1">
                          <a:lumMod val="7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700" b="0" u="none" strike="noStrike" kern="1200" dirty="0">
                          <a:solidFill>
                            <a:schemeClr val="tx1"/>
                          </a:solidFill>
                          <a:effectLst/>
                          <a:latin typeface="Arial" panose="020B0604020202020204" pitchFamily="34" charset="0"/>
                          <a:ea typeface="+mn-ea"/>
                          <a:cs typeface="Arial" panose="020B0604020202020204" pitchFamily="34" charset="0"/>
                        </a:rPr>
                        <a:t>300</a:t>
                      </a:r>
                    </a:p>
                  </a:txBody>
                  <a:tcPr marL="12700" marR="12700" marT="1270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700" b="0" u="none" strike="noStrike" kern="1200" dirty="0">
                          <a:solidFill>
                            <a:schemeClr val="tx1"/>
                          </a:solidFill>
                          <a:effectLst/>
                          <a:latin typeface="Arial" panose="020B0604020202020204" pitchFamily="34" charset="0"/>
                          <a:ea typeface="+mn-ea"/>
                          <a:cs typeface="Arial" panose="020B0604020202020204" pitchFamily="34" charset="0"/>
                        </a:rPr>
                        <a:t>700</a:t>
                      </a:r>
                    </a:p>
                  </a:txBody>
                  <a:tcPr marL="12700" marR="12700" marT="1270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700" b="0" u="none" strike="noStrike" kern="1200" noProof="0" dirty="0">
                          <a:solidFill>
                            <a:schemeClr val="tx1"/>
                          </a:solidFill>
                          <a:effectLst/>
                          <a:latin typeface="Arial" panose="020B0604020202020204" pitchFamily="34" charset="0"/>
                          <a:ea typeface="+mn-ea"/>
                          <a:cs typeface="Arial" panose="020B0604020202020204" pitchFamily="34" charset="0"/>
                        </a:rPr>
                        <a:t>TBD</a:t>
                      </a:r>
                    </a:p>
                  </a:txBody>
                  <a:tcPr marL="12700" marR="12700" marT="12700" marB="0" anchor="ctr">
                    <a:lnL w="3175"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987573035"/>
                  </a:ext>
                </a:extLst>
              </a:tr>
              <a:tr h="346310">
                <a:tc>
                  <a:txBody>
                    <a:bodyPr/>
                    <a:lstStyle/>
                    <a:p>
                      <a:pPr marL="0" algn="ctr" defTabSz="457200" rtl="0" eaLnBrk="1" fontAlgn="ctr" latinLnBrk="0" hangingPunct="1"/>
                      <a:r>
                        <a:rPr lang="en-US" sz="700" b="1" u="none" strike="noStrike" kern="1200" dirty="0">
                          <a:solidFill>
                            <a:schemeClr val="tx1"/>
                          </a:solidFill>
                          <a:effectLst/>
                          <a:latin typeface="Arial" panose="020B0604020202020204" pitchFamily="34" charset="0"/>
                          <a:cs typeface="Arial" panose="020B0604020202020204" pitchFamily="34" charset="0"/>
                        </a:rPr>
                        <a:t>Notes</a:t>
                      </a:r>
                    </a:p>
                  </a:txBody>
                  <a:tcPr marL="5552" marR="5552" marT="5552" marB="0" anchor="ctr">
                    <a:lnL w="6350" cap="flat" cmpd="sng" algn="ctr">
                      <a:solidFill>
                        <a:schemeClr val="bg1">
                          <a:lumMod val="7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700" b="0" u="none" strike="noStrike" kern="1200" dirty="0">
                          <a:solidFill>
                            <a:schemeClr val="tx1"/>
                          </a:solidFill>
                          <a:effectLst/>
                          <a:latin typeface="Arial" panose="020B0604020202020204" pitchFamily="34" charset="0"/>
                          <a:ea typeface="+mn-ea"/>
                          <a:cs typeface="Arial" panose="020B0604020202020204" pitchFamily="34" charset="0"/>
                        </a:rPr>
                        <a:t>Compared with v1.0, significantly improve VPN throughput by change chipset</a:t>
                      </a:r>
                      <a:endParaRPr kumimoji="0" lang="en-US" altLang="zh-CN" sz="700" b="0" u="none" strike="noStrike" kern="1200" cap="none" spc="0" normalizeH="0" baseline="0" noProof="0" dirty="0">
                        <a:ln>
                          <a:noFill/>
                        </a:ln>
                        <a:solidFill>
                          <a:srgbClr val="00CFD9"/>
                        </a:solidFill>
                        <a:effectLst/>
                        <a:uLnTx/>
                        <a:uFillTx/>
                        <a:latin typeface="Arial" panose="020B0604020202020204" pitchFamily="34" charset="0"/>
                        <a:cs typeface="Arial" panose="020B0604020202020204" pitchFamily="34" charset="0"/>
                      </a:endParaRPr>
                    </a:p>
                  </a:txBody>
                  <a:tcPr marL="12700" marR="12700" marT="1270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700" b="0" u="none" strike="noStrike" kern="1200" dirty="0">
                          <a:solidFill>
                            <a:schemeClr val="tx1"/>
                          </a:solidFill>
                          <a:effectLst/>
                          <a:latin typeface="Arial" panose="020B0604020202020204" pitchFamily="34" charset="0"/>
                          <a:ea typeface="+mn-ea"/>
                          <a:cs typeface="Arial" panose="020B0604020202020204" pitchFamily="34" charset="0"/>
                        </a:rPr>
                        <a:t>-</a:t>
                      </a:r>
                    </a:p>
                  </a:txBody>
                  <a:tcPr marL="12700" marR="12700" marT="1270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700" b="0" u="none" strike="noStrike" kern="1200" cap="none" spc="0" normalizeH="0" baseline="0" noProof="0" dirty="0">
                          <a:ln>
                            <a:noFill/>
                          </a:ln>
                          <a:solidFill>
                            <a:srgbClr val="00CFD9"/>
                          </a:solidFill>
                          <a:effectLst/>
                          <a:uLnTx/>
                          <a:uFillTx/>
                          <a:latin typeface="Arial" panose="020B0604020202020204" pitchFamily="34" charset="0"/>
                          <a:cs typeface="Arial" panose="020B0604020202020204" pitchFamily="34" charset="0"/>
                        </a:rPr>
                        <a:t>-</a:t>
                      </a:r>
                    </a:p>
                  </a:txBody>
                  <a:tcPr marL="12700" marR="12700" marT="12700" marB="0" anchor="ctr">
                    <a:lnL w="3175"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547186"/>
                  </a:ext>
                </a:extLst>
              </a:tr>
              <a:tr h="235436">
                <a:tc>
                  <a:txBody>
                    <a:bodyPr/>
                    <a:lstStyle/>
                    <a:p>
                      <a:pPr marL="0" algn="ctr" defTabSz="457200" rtl="0" eaLnBrk="1" fontAlgn="ctr" latinLnBrk="0" hangingPunct="1"/>
                      <a:r>
                        <a:rPr lang="en-US" sz="700" b="1" u="none" strike="noStrike" kern="1200" dirty="0">
                          <a:solidFill>
                            <a:schemeClr val="tx1"/>
                          </a:solidFill>
                          <a:effectLst/>
                          <a:latin typeface="Arial" panose="020B0604020202020204" pitchFamily="34" charset="0"/>
                          <a:cs typeface="Arial" panose="020B0604020202020204" pitchFamily="34" charset="0"/>
                        </a:rPr>
                        <a:t>Typical Scenarios</a:t>
                      </a:r>
                    </a:p>
                  </a:txBody>
                  <a:tcPr marL="5552" marR="5552" marT="5552" marB="0" anchor="ctr">
                    <a:lnL w="6350" cap="flat" cmpd="sng" algn="ctr">
                      <a:solidFill>
                        <a:schemeClr val="bg1">
                          <a:lumMod val="7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700" b="0" u="none" strike="noStrike" kern="1200" dirty="0">
                          <a:solidFill>
                            <a:schemeClr val="tx1"/>
                          </a:solidFill>
                          <a:effectLst/>
                          <a:latin typeface="Arial" panose="020B0604020202020204" pitchFamily="34" charset="0"/>
                          <a:ea typeface="+mn-ea"/>
                          <a:cs typeface="Arial" panose="020B0604020202020204" pitchFamily="34" charset="0"/>
                        </a:rPr>
                        <a:t>Restaurant, Small Office, Home Office</a:t>
                      </a:r>
                    </a:p>
                  </a:txBody>
                  <a:tcPr marL="12700" marR="12700" marT="1270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700" b="0" u="none" strike="noStrike" kern="1200" dirty="0">
                          <a:solidFill>
                            <a:schemeClr val="tx1"/>
                          </a:solidFill>
                          <a:effectLst/>
                          <a:latin typeface="Arial" panose="020B0604020202020204" pitchFamily="34" charset="0"/>
                          <a:ea typeface="+mn-ea"/>
                          <a:cs typeface="Arial" panose="020B0604020202020204" pitchFamily="34" charset="0"/>
                        </a:rPr>
                        <a:t>Small and Medium Office, School, Hotel</a:t>
                      </a:r>
                    </a:p>
                  </a:txBody>
                  <a:tcPr marL="12700" marR="12700" marT="1270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700" b="0" u="none" strike="noStrike" kern="1200" dirty="0">
                          <a:solidFill>
                            <a:schemeClr val="tx1"/>
                          </a:solidFill>
                          <a:effectLst/>
                          <a:latin typeface="Arial" panose="020B0604020202020204" pitchFamily="34" charset="0"/>
                          <a:ea typeface="+mn-ea"/>
                          <a:cs typeface="Arial" panose="020B0604020202020204" pitchFamily="34" charset="0"/>
                          <a:sym typeface="Calibri"/>
                        </a:rPr>
                        <a:t>Medium and Large-Scale Enterprise, High-Performance Office</a:t>
                      </a:r>
                      <a:endParaRPr lang="en-US" altLang="zh-CN" sz="700" b="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12700" marR="12700" marT="12700" marB="0" anchor="ctr">
                    <a:lnL w="3175"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8"/>
                  </a:ext>
                </a:extLst>
              </a:tr>
            </a:tbl>
          </a:graphicData>
        </a:graphic>
      </p:graphicFrame>
      <p:pic>
        <p:nvPicPr>
          <p:cNvPr id="26" name="图片 15">
            <a:extLst>
              <a:ext uri="{FF2B5EF4-FFF2-40B4-BE49-F238E27FC236}">
                <a16:creationId xmlns:a16="http://schemas.microsoft.com/office/drawing/2014/main" id="{EA1A03CC-AF6A-D8F3-ECCA-57E0548E8AC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6109" y="1182538"/>
            <a:ext cx="472699" cy="177824"/>
          </a:xfrm>
          <a:prstGeom prst="rect">
            <a:avLst/>
          </a:prstGeom>
        </p:spPr>
      </p:pic>
      <p:pic>
        <p:nvPicPr>
          <p:cNvPr id="27" name="图片 16">
            <a:extLst>
              <a:ext uri="{FF2B5EF4-FFF2-40B4-BE49-F238E27FC236}">
                <a16:creationId xmlns:a16="http://schemas.microsoft.com/office/drawing/2014/main" id="{8C4998B0-3213-D386-1C28-EA167322FC5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571999" y="1118348"/>
            <a:ext cx="831525" cy="258639"/>
          </a:xfrm>
          <a:prstGeom prst="rect">
            <a:avLst/>
          </a:prstGeom>
        </p:spPr>
      </p:pic>
      <p:pic>
        <p:nvPicPr>
          <p:cNvPr id="28" name="图片 19">
            <a:extLst>
              <a:ext uri="{FF2B5EF4-FFF2-40B4-BE49-F238E27FC236}">
                <a16:creationId xmlns:a16="http://schemas.microsoft.com/office/drawing/2014/main" id="{4F8F46C1-F504-E05A-129B-719A0B7469D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36955" y="1138912"/>
            <a:ext cx="221450" cy="221450"/>
          </a:xfrm>
          <a:prstGeom prst="rect">
            <a:avLst/>
          </a:prstGeom>
        </p:spPr>
      </p:pic>
      <p:pic>
        <p:nvPicPr>
          <p:cNvPr id="30" name="图片 20">
            <a:extLst>
              <a:ext uri="{FF2B5EF4-FFF2-40B4-BE49-F238E27FC236}">
                <a16:creationId xmlns:a16="http://schemas.microsoft.com/office/drawing/2014/main" id="{49511A29-81C2-3221-9AC2-2CE4B7E63DD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53283" y="1144037"/>
            <a:ext cx="1152577" cy="227634"/>
          </a:xfrm>
          <a:prstGeom prst="rect">
            <a:avLst/>
          </a:prstGeom>
        </p:spPr>
      </p:pic>
      <p:pic>
        <p:nvPicPr>
          <p:cNvPr id="31" name="图片 1">
            <a:extLst>
              <a:ext uri="{FF2B5EF4-FFF2-40B4-BE49-F238E27FC236}">
                <a16:creationId xmlns:a16="http://schemas.microsoft.com/office/drawing/2014/main" id="{DE352962-6BA5-C5BB-DCC1-36A1A78631A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249038" y="1135013"/>
            <a:ext cx="808558" cy="257535"/>
          </a:xfrm>
          <a:prstGeom prst="rect">
            <a:avLst/>
          </a:prstGeom>
        </p:spPr>
      </p:pic>
    </p:spTree>
    <p:extLst>
      <p:ext uri="{BB962C8B-B14F-4D97-AF65-F5344CB8AC3E}">
        <p14:creationId xmlns:p14="http://schemas.microsoft.com/office/powerpoint/2010/main" val="2938000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9FC527A-3E6B-4FEC-8872-D07E93FDCB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1514" y="808814"/>
            <a:ext cx="4124597" cy="3730717"/>
          </a:xfrm>
          <a:prstGeom prst="rect">
            <a:avLst/>
          </a:prstGeom>
        </p:spPr>
      </p:pic>
      <p:sp>
        <p:nvSpPr>
          <p:cNvPr id="3" name="标题 2">
            <a:extLst>
              <a:ext uri="{FF2B5EF4-FFF2-40B4-BE49-F238E27FC236}">
                <a16:creationId xmlns:a16="http://schemas.microsoft.com/office/drawing/2014/main" id="{4B45334C-A702-0C4F-BC1E-F7FA2BFEC6EF}"/>
              </a:ext>
            </a:extLst>
          </p:cNvPr>
          <p:cNvSpPr>
            <a:spLocks noGrp="1"/>
          </p:cNvSpPr>
          <p:nvPr>
            <p:ph type="title"/>
          </p:nvPr>
        </p:nvSpPr>
        <p:spPr/>
        <p:txBody>
          <a:bodyPr>
            <a:noAutofit/>
          </a:bodyPr>
          <a:lstStyle/>
          <a:p>
            <a:r>
              <a:rPr lang="ru-RU" altLang="zh-CN" dirty="0">
                <a:solidFill>
                  <a:srgbClr val="005565"/>
                </a:solidFill>
              </a:rPr>
              <a:t>Мульти-</a:t>
            </a:r>
            <a:r>
              <a:rPr lang="en-US" altLang="zh-CN" dirty="0">
                <a:solidFill>
                  <a:srgbClr val="005565"/>
                </a:solidFill>
              </a:rPr>
              <a:t>WAN </a:t>
            </a:r>
            <a:r>
              <a:rPr lang="ru-RU" altLang="zh-CN" dirty="0">
                <a:solidFill>
                  <a:srgbClr val="005565"/>
                </a:solidFill>
              </a:rPr>
              <a:t>с балансировкой нагрузки для оптимизации использования полосы пропускания</a:t>
            </a:r>
            <a:br>
              <a:rPr lang="en-US" altLang="zh-CN" dirty="0">
                <a:solidFill>
                  <a:srgbClr val="005565"/>
                </a:solidFill>
              </a:rPr>
            </a:br>
            <a:endParaRPr kumimoji="1" lang="zh-CN" altLang="en-US" dirty="0"/>
          </a:p>
        </p:txBody>
      </p:sp>
      <p:sp>
        <p:nvSpPr>
          <p:cNvPr id="16" name="灯片编号占位符 15">
            <a:extLst>
              <a:ext uri="{FF2B5EF4-FFF2-40B4-BE49-F238E27FC236}">
                <a16:creationId xmlns:a16="http://schemas.microsoft.com/office/drawing/2014/main" id="{90A78BE7-5DA3-BC41-9872-7245A70C711B}"/>
              </a:ext>
            </a:extLst>
          </p:cNvPr>
          <p:cNvSpPr>
            <a:spLocks noGrp="1"/>
          </p:cNvSpPr>
          <p:nvPr>
            <p:ph type="sldNum" sz="quarter" idx="12"/>
          </p:nvPr>
        </p:nvSpPr>
        <p:spPr/>
        <p:txBody>
          <a:bodyPr/>
          <a:lstStyle/>
          <a:p>
            <a:fld id="{8045E168-1219-CD4A-80ED-4291B526AB8C}" type="slidenum">
              <a:rPr kumimoji="1" lang="zh-CN" altLang="en-US" smtClean="0"/>
              <a:pPr/>
              <a:t>48</a:t>
            </a:fld>
            <a:endParaRPr kumimoji="1" lang="zh-CN" altLang="en-US" dirty="0"/>
          </a:p>
        </p:txBody>
      </p:sp>
      <p:sp>
        <p:nvSpPr>
          <p:cNvPr id="42" name="内容占位符 2">
            <a:extLst>
              <a:ext uri="{FF2B5EF4-FFF2-40B4-BE49-F238E27FC236}">
                <a16:creationId xmlns:a16="http://schemas.microsoft.com/office/drawing/2014/main" id="{2B404324-EBD1-40AE-AECE-31E44411A969}"/>
              </a:ext>
            </a:extLst>
          </p:cNvPr>
          <p:cNvSpPr txBox="1">
            <a:spLocks/>
          </p:cNvSpPr>
          <p:nvPr/>
        </p:nvSpPr>
        <p:spPr>
          <a:xfrm>
            <a:off x="5693703" y="3592624"/>
            <a:ext cx="709898" cy="340886"/>
          </a:xfrm>
          <a:prstGeom prst="rect">
            <a:avLst/>
          </a:prstGeom>
        </p:spPr>
        <p:txBody>
          <a:bodyPr vert="horz" lIns="68580" tIns="34290" rIns="68580" bIns="34290" rtlCol="0">
            <a:noAutofit/>
          </a:bodyPr>
          <a:lstStyle>
            <a:lvl1pPr marL="0" indent="0" algn="l" defTabSz="914400" rtl="0" eaLnBrk="1" latinLnBrk="0" hangingPunct="1">
              <a:lnSpc>
                <a:spcPct val="13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1050" b="1" dirty="0"/>
              <a:t>ISP A</a:t>
            </a:r>
          </a:p>
        </p:txBody>
      </p:sp>
      <p:pic>
        <p:nvPicPr>
          <p:cNvPr id="7" name="图片 6">
            <a:extLst>
              <a:ext uri="{FF2B5EF4-FFF2-40B4-BE49-F238E27FC236}">
                <a16:creationId xmlns:a16="http://schemas.microsoft.com/office/drawing/2014/main" id="{44E3C78A-B35A-4501-86D1-711B6FAB8C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36406" y="1158481"/>
            <a:ext cx="3289013" cy="1792588"/>
          </a:xfrm>
          <a:prstGeom prst="rect">
            <a:avLst/>
          </a:prstGeom>
        </p:spPr>
      </p:pic>
      <p:cxnSp>
        <p:nvCxnSpPr>
          <p:cNvPr id="10" name="直接箭头连接符 9">
            <a:extLst>
              <a:ext uri="{FF2B5EF4-FFF2-40B4-BE49-F238E27FC236}">
                <a16:creationId xmlns:a16="http://schemas.microsoft.com/office/drawing/2014/main" id="{8792DE4D-EB88-440D-87D2-C9C52CA9BE6D}"/>
              </a:ext>
            </a:extLst>
          </p:cNvPr>
          <p:cNvCxnSpPr>
            <a:cxnSpLocks/>
          </p:cNvCxnSpPr>
          <p:nvPr/>
        </p:nvCxnSpPr>
        <p:spPr>
          <a:xfrm flipV="1">
            <a:off x="6048651" y="3036094"/>
            <a:ext cx="0" cy="514350"/>
          </a:xfrm>
          <a:prstGeom prst="straightConnector1">
            <a:avLst/>
          </a:prstGeom>
          <a:ln w="57150">
            <a:solidFill>
              <a:srgbClr val="005366"/>
            </a:solidFill>
            <a:tailEnd type="triangle"/>
          </a:ln>
        </p:spPr>
        <p:style>
          <a:lnRef idx="1">
            <a:schemeClr val="accent1"/>
          </a:lnRef>
          <a:fillRef idx="0">
            <a:schemeClr val="accent1"/>
          </a:fillRef>
          <a:effectRef idx="0">
            <a:schemeClr val="accent1"/>
          </a:effectRef>
          <a:fontRef idx="minor">
            <a:schemeClr val="tx1"/>
          </a:fontRef>
        </p:style>
      </p:cxnSp>
      <p:sp>
        <p:nvSpPr>
          <p:cNvPr id="17" name="内容占位符 2">
            <a:extLst>
              <a:ext uri="{FF2B5EF4-FFF2-40B4-BE49-F238E27FC236}">
                <a16:creationId xmlns:a16="http://schemas.microsoft.com/office/drawing/2014/main" id="{5845793B-3E58-4F74-B2B6-E0103B49C3CE}"/>
              </a:ext>
            </a:extLst>
          </p:cNvPr>
          <p:cNvSpPr txBox="1">
            <a:spLocks/>
          </p:cNvSpPr>
          <p:nvPr/>
        </p:nvSpPr>
        <p:spPr>
          <a:xfrm>
            <a:off x="6176140" y="3895358"/>
            <a:ext cx="709898" cy="340886"/>
          </a:xfrm>
          <a:prstGeom prst="rect">
            <a:avLst/>
          </a:prstGeom>
        </p:spPr>
        <p:txBody>
          <a:bodyPr vert="horz" lIns="68580" tIns="34290" rIns="68580" bIns="34290" rtlCol="0">
            <a:noAutofit/>
          </a:bodyPr>
          <a:lstStyle>
            <a:lvl1pPr marL="0" indent="0" algn="l" defTabSz="914400" rtl="0" eaLnBrk="1" latinLnBrk="0" hangingPunct="1">
              <a:lnSpc>
                <a:spcPct val="13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1050" b="1" dirty="0"/>
              <a:t>ISP B</a:t>
            </a:r>
          </a:p>
        </p:txBody>
      </p:sp>
      <p:cxnSp>
        <p:nvCxnSpPr>
          <p:cNvPr id="18" name="直接箭头连接符 17">
            <a:extLst>
              <a:ext uri="{FF2B5EF4-FFF2-40B4-BE49-F238E27FC236}">
                <a16:creationId xmlns:a16="http://schemas.microsoft.com/office/drawing/2014/main" id="{4B92F7F2-5CB6-4C2D-89EB-AA88223813A1}"/>
              </a:ext>
            </a:extLst>
          </p:cNvPr>
          <p:cNvCxnSpPr>
            <a:cxnSpLocks/>
          </p:cNvCxnSpPr>
          <p:nvPr/>
        </p:nvCxnSpPr>
        <p:spPr>
          <a:xfrm flipV="1">
            <a:off x="6523946" y="3036094"/>
            <a:ext cx="0" cy="735806"/>
          </a:xfrm>
          <a:prstGeom prst="straightConnector1">
            <a:avLst/>
          </a:prstGeom>
          <a:ln w="57150">
            <a:solidFill>
              <a:srgbClr val="005366"/>
            </a:solidFill>
            <a:tailEnd type="triangle"/>
          </a:ln>
        </p:spPr>
        <p:style>
          <a:lnRef idx="1">
            <a:schemeClr val="accent1"/>
          </a:lnRef>
          <a:fillRef idx="0">
            <a:schemeClr val="accent1"/>
          </a:fillRef>
          <a:effectRef idx="0">
            <a:schemeClr val="accent1"/>
          </a:effectRef>
          <a:fontRef idx="minor">
            <a:schemeClr val="tx1"/>
          </a:fontRef>
        </p:style>
      </p:cxnSp>
      <p:sp>
        <p:nvSpPr>
          <p:cNvPr id="19" name="内容占位符 2">
            <a:extLst>
              <a:ext uri="{FF2B5EF4-FFF2-40B4-BE49-F238E27FC236}">
                <a16:creationId xmlns:a16="http://schemas.microsoft.com/office/drawing/2014/main" id="{ADE7F4CA-3402-495B-8D4D-CDB8C519A855}"/>
              </a:ext>
            </a:extLst>
          </p:cNvPr>
          <p:cNvSpPr txBox="1">
            <a:spLocks/>
          </p:cNvSpPr>
          <p:nvPr/>
        </p:nvSpPr>
        <p:spPr>
          <a:xfrm>
            <a:off x="6798706" y="3895358"/>
            <a:ext cx="709898" cy="340886"/>
          </a:xfrm>
          <a:prstGeom prst="rect">
            <a:avLst/>
          </a:prstGeom>
        </p:spPr>
        <p:txBody>
          <a:bodyPr vert="horz" lIns="68580" tIns="34290" rIns="68580" bIns="34290" rtlCol="0">
            <a:noAutofit/>
          </a:bodyPr>
          <a:lstStyle>
            <a:lvl1pPr marL="0" indent="0" algn="l" defTabSz="914400" rtl="0" eaLnBrk="1" latinLnBrk="0" hangingPunct="1">
              <a:lnSpc>
                <a:spcPct val="13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1050" b="1" dirty="0"/>
              <a:t>ISP D</a:t>
            </a:r>
          </a:p>
        </p:txBody>
      </p:sp>
      <p:cxnSp>
        <p:nvCxnSpPr>
          <p:cNvPr id="20" name="直接箭头连接符 19">
            <a:extLst>
              <a:ext uri="{FF2B5EF4-FFF2-40B4-BE49-F238E27FC236}">
                <a16:creationId xmlns:a16="http://schemas.microsoft.com/office/drawing/2014/main" id="{585DFEDB-7DF9-47B4-BD00-B62421F3A324}"/>
              </a:ext>
            </a:extLst>
          </p:cNvPr>
          <p:cNvCxnSpPr>
            <a:cxnSpLocks/>
          </p:cNvCxnSpPr>
          <p:nvPr/>
        </p:nvCxnSpPr>
        <p:spPr>
          <a:xfrm flipV="1">
            <a:off x="6825826" y="3036094"/>
            <a:ext cx="0" cy="514350"/>
          </a:xfrm>
          <a:prstGeom prst="straightConnector1">
            <a:avLst/>
          </a:prstGeom>
          <a:ln w="57150">
            <a:solidFill>
              <a:srgbClr val="005366"/>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16AB7B98-5FDA-43B5-8669-B6A6662AB1FB}"/>
              </a:ext>
            </a:extLst>
          </p:cNvPr>
          <p:cNvCxnSpPr>
            <a:cxnSpLocks/>
          </p:cNvCxnSpPr>
          <p:nvPr/>
        </p:nvCxnSpPr>
        <p:spPr>
          <a:xfrm flipV="1">
            <a:off x="7153655" y="3036094"/>
            <a:ext cx="0" cy="735806"/>
          </a:xfrm>
          <a:prstGeom prst="straightConnector1">
            <a:avLst/>
          </a:prstGeom>
          <a:ln w="57150">
            <a:solidFill>
              <a:srgbClr val="005366"/>
            </a:solidFill>
            <a:tailEnd type="triangle"/>
          </a:ln>
        </p:spPr>
        <p:style>
          <a:lnRef idx="1">
            <a:schemeClr val="accent1"/>
          </a:lnRef>
          <a:fillRef idx="0">
            <a:schemeClr val="accent1"/>
          </a:fillRef>
          <a:effectRef idx="0">
            <a:schemeClr val="accent1"/>
          </a:effectRef>
          <a:fontRef idx="minor">
            <a:schemeClr val="tx1"/>
          </a:fontRef>
        </p:style>
      </p:cxnSp>
      <p:sp>
        <p:nvSpPr>
          <p:cNvPr id="23" name="内容占位符 2">
            <a:extLst>
              <a:ext uri="{FF2B5EF4-FFF2-40B4-BE49-F238E27FC236}">
                <a16:creationId xmlns:a16="http://schemas.microsoft.com/office/drawing/2014/main" id="{C9F474EA-97A4-4D3B-9525-D6000A4E3471}"/>
              </a:ext>
            </a:extLst>
          </p:cNvPr>
          <p:cNvSpPr txBox="1">
            <a:spLocks/>
          </p:cNvSpPr>
          <p:nvPr/>
        </p:nvSpPr>
        <p:spPr>
          <a:xfrm>
            <a:off x="6463733" y="3592624"/>
            <a:ext cx="709898" cy="340886"/>
          </a:xfrm>
          <a:prstGeom prst="rect">
            <a:avLst/>
          </a:prstGeom>
        </p:spPr>
        <p:txBody>
          <a:bodyPr vert="horz" lIns="68580" tIns="34290" rIns="68580" bIns="34290" rtlCol="0">
            <a:noAutofit/>
          </a:bodyPr>
          <a:lstStyle>
            <a:lvl1pPr marL="0" indent="0" algn="l" defTabSz="914400" rtl="0" eaLnBrk="1" latinLnBrk="0" hangingPunct="1">
              <a:lnSpc>
                <a:spcPct val="13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1050" b="1" dirty="0"/>
              <a:t>ISP C</a:t>
            </a:r>
          </a:p>
        </p:txBody>
      </p:sp>
      <p:sp>
        <p:nvSpPr>
          <p:cNvPr id="2" name="矩形 1">
            <a:extLst>
              <a:ext uri="{FF2B5EF4-FFF2-40B4-BE49-F238E27FC236}">
                <a16:creationId xmlns:a16="http://schemas.microsoft.com/office/drawing/2014/main" id="{C0115E7C-B8D6-42C4-BB35-138EC054AB97}"/>
              </a:ext>
            </a:extLst>
          </p:cNvPr>
          <p:cNvSpPr/>
          <p:nvPr/>
        </p:nvSpPr>
        <p:spPr>
          <a:xfrm>
            <a:off x="5755964" y="1631272"/>
            <a:ext cx="1671220" cy="1281364"/>
          </a:xfrm>
          <a:prstGeom prst="rect">
            <a:avLst/>
          </a:prstGeom>
          <a:noFill/>
          <a:ln w="19050">
            <a:solidFill>
              <a:srgbClr val="4ECED7"/>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内容占位符 2">
            <a:extLst>
              <a:ext uri="{FF2B5EF4-FFF2-40B4-BE49-F238E27FC236}">
                <a16:creationId xmlns:a16="http://schemas.microsoft.com/office/drawing/2014/main" id="{EABB1A8A-7B90-4F98-B541-A583C0A22F17}"/>
              </a:ext>
            </a:extLst>
          </p:cNvPr>
          <p:cNvSpPr txBox="1">
            <a:spLocks/>
          </p:cNvSpPr>
          <p:nvPr/>
        </p:nvSpPr>
        <p:spPr>
          <a:xfrm>
            <a:off x="600090" y="1069147"/>
            <a:ext cx="709898" cy="340886"/>
          </a:xfrm>
          <a:prstGeom prst="rect">
            <a:avLst/>
          </a:prstGeom>
        </p:spPr>
        <p:txBody>
          <a:bodyPr vert="horz" lIns="68580" tIns="34290" rIns="68580" bIns="34290" rtlCol="0">
            <a:noAutofit/>
          </a:bodyPr>
          <a:lstStyle>
            <a:lvl1pPr marL="0" indent="0" algn="l" defTabSz="914400" rtl="0" eaLnBrk="1" latinLnBrk="0" hangingPunct="1">
              <a:lnSpc>
                <a:spcPct val="13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1050" b="1" dirty="0"/>
              <a:t>SFP WAN</a:t>
            </a:r>
          </a:p>
        </p:txBody>
      </p:sp>
      <p:sp>
        <p:nvSpPr>
          <p:cNvPr id="22" name="内容占位符 2">
            <a:extLst>
              <a:ext uri="{FF2B5EF4-FFF2-40B4-BE49-F238E27FC236}">
                <a16:creationId xmlns:a16="http://schemas.microsoft.com/office/drawing/2014/main" id="{BC80A16D-4C36-4E63-8C11-784B6DC33CE5}"/>
              </a:ext>
            </a:extLst>
          </p:cNvPr>
          <p:cNvSpPr txBox="1">
            <a:spLocks/>
          </p:cNvSpPr>
          <p:nvPr/>
        </p:nvSpPr>
        <p:spPr>
          <a:xfrm>
            <a:off x="600090" y="2041252"/>
            <a:ext cx="709898" cy="340886"/>
          </a:xfrm>
          <a:prstGeom prst="rect">
            <a:avLst/>
          </a:prstGeom>
        </p:spPr>
        <p:txBody>
          <a:bodyPr vert="horz" lIns="68580" tIns="34290" rIns="68580" bIns="34290" rtlCol="0">
            <a:noAutofit/>
          </a:bodyPr>
          <a:lstStyle>
            <a:lvl1pPr marL="0" indent="0" algn="l" defTabSz="914400" rtl="0" eaLnBrk="1" latinLnBrk="0" hangingPunct="1">
              <a:lnSpc>
                <a:spcPct val="13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1050" b="1" dirty="0"/>
              <a:t>WAN 1</a:t>
            </a:r>
          </a:p>
        </p:txBody>
      </p:sp>
      <p:sp>
        <p:nvSpPr>
          <p:cNvPr id="24" name="内容占位符 2">
            <a:extLst>
              <a:ext uri="{FF2B5EF4-FFF2-40B4-BE49-F238E27FC236}">
                <a16:creationId xmlns:a16="http://schemas.microsoft.com/office/drawing/2014/main" id="{43E5514F-63DD-41FC-B21F-D43C60FECA7C}"/>
              </a:ext>
            </a:extLst>
          </p:cNvPr>
          <p:cNvSpPr txBox="1">
            <a:spLocks/>
          </p:cNvSpPr>
          <p:nvPr/>
        </p:nvSpPr>
        <p:spPr>
          <a:xfrm>
            <a:off x="600090" y="3013357"/>
            <a:ext cx="848678" cy="340886"/>
          </a:xfrm>
          <a:prstGeom prst="rect">
            <a:avLst/>
          </a:prstGeom>
        </p:spPr>
        <p:txBody>
          <a:bodyPr vert="horz" lIns="68580" tIns="34290" rIns="68580" bIns="34290" rtlCol="0">
            <a:noAutofit/>
          </a:bodyPr>
          <a:lstStyle>
            <a:lvl1pPr marL="0" indent="0" algn="l" defTabSz="914400" rtl="0" eaLnBrk="1" latinLnBrk="0" hangingPunct="1">
              <a:lnSpc>
                <a:spcPct val="13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1050" b="1" dirty="0"/>
              <a:t>WAN/LAN 2</a:t>
            </a:r>
          </a:p>
        </p:txBody>
      </p:sp>
      <p:sp>
        <p:nvSpPr>
          <p:cNvPr id="25" name="内容占位符 2">
            <a:extLst>
              <a:ext uri="{FF2B5EF4-FFF2-40B4-BE49-F238E27FC236}">
                <a16:creationId xmlns:a16="http://schemas.microsoft.com/office/drawing/2014/main" id="{78648645-C895-4DD6-946F-DD612C9BDC54}"/>
              </a:ext>
            </a:extLst>
          </p:cNvPr>
          <p:cNvSpPr txBox="1">
            <a:spLocks/>
          </p:cNvSpPr>
          <p:nvPr/>
        </p:nvSpPr>
        <p:spPr>
          <a:xfrm>
            <a:off x="600090" y="3895358"/>
            <a:ext cx="848678" cy="340886"/>
          </a:xfrm>
          <a:prstGeom prst="rect">
            <a:avLst/>
          </a:prstGeom>
        </p:spPr>
        <p:txBody>
          <a:bodyPr vert="horz" lIns="68580" tIns="34290" rIns="68580" bIns="34290" rtlCol="0">
            <a:noAutofit/>
          </a:bodyPr>
          <a:lstStyle>
            <a:lvl1pPr marL="0" indent="0" algn="l" defTabSz="914400" rtl="0" eaLnBrk="1" latinLnBrk="0" hangingPunct="1">
              <a:lnSpc>
                <a:spcPct val="13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1050" b="1" dirty="0"/>
              <a:t>WAN/LAN 3</a:t>
            </a:r>
          </a:p>
        </p:txBody>
      </p:sp>
      <p:sp>
        <p:nvSpPr>
          <p:cNvPr id="26" name="内容占位符 2">
            <a:extLst>
              <a:ext uri="{FF2B5EF4-FFF2-40B4-BE49-F238E27FC236}">
                <a16:creationId xmlns:a16="http://schemas.microsoft.com/office/drawing/2014/main" id="{B48CA9D0-8C24-4A27-ADDC-BCC3FEAFE62E}"/>
              </a:ext>
            </a:extLst>
          </p:cNvPr>
          <p:cNvSpPr txBox="1">
            <a:spLocks/>
          </p:cNvSpPr>
          <p:nvPr/>
        </p:nvSpPr>
        <p:spPr>
          <a:xfrm>
            <a:off x="3116385" y="4570086"/>
            <a:ext cx="709898" cy="340886"/>
          </a:xfrm>
          <a:prstGeom prst="rect">
            <a:avLst/>
          </a:prstGeom>
        </p:spPr>
        <p:txBody>
          <a:bodyPr vert="horz" lIns="68580" tIns="34290" rIns="68580" bIns="34290" rtlCol="0">
            <a:noAutofit/>
          </a:bodyPr>
          <a:lstStyle>
            <a:lvl1pPr marL="0" indent="0" algn="l" defTabSz="914400" rtl="0" eaLnBrk="1" latinLnBrk="0" hangingPunct="1">
              <a:lnSpc>
                <a:spcPct val="13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Bef>
                <a:spcPts val="450"/>
              </a:spcBef>
            </a:pPr>
            <a:r>
              <a:rPr lang="en-US" altLang="zh-CN" sz="825" dirty="0"/>
              <a:t>Change Ratio</a:t>
            </a:r>
          </a:p>
        </p:txBody>
      </p:sp>
      <p:cxnSp>
        <p:nvCxnSpPr>
          <p:cNvPr id="27" name="直接箭头连接符 26">
            <a:extLst>
              <a:ext uri="{FF2B5EF4-FFF2-40B4-BE49-F238E27FC236}">
                <a16:creationId xmlns:a16="http://schemas.microsoft.com/office/drawing/2014/main" id="{B53D3088-46B2-4143-9352-8396E0157461}"/>
              </a:ext>
            </a:extLst>
          </p:cNvPr>
          <p:cNvCxnSpPr>
            <a:cxnSpLocks/>
          </p:cNvCxnSpPr>
          <p:nvPr/>
        </p:nvCxnSpPr>
        <p:spPr>
          <a:xfrm flipV="1">
            <a:off x="3471334" y="4454304"/>
            <a:ext cx="0" cy="162392"/>
          </a:xfrm>
          <a:prstGeom prst="straightConnector1">
            <a:avLst/>
          </a:prstGeom>
          <a:ln w="12700">
            <a:solidFill>
              <a:srgbClr val="005366"/>
            </a:solidFill>
            <a:tailEnd type="triangle"/>
          </a:ln>
        </p:spPr>
        <p:style>
          <a:lnRef idx="1">
            <a:schemeClr val="accent1"/>
          </a:lnRef>
          <a:fillRef idx="0">
            <a:schemeClr val="accent1"/>
          </a:fillRef>
          <a:effectRef idx="0">
            <a:schemeClr val="accent1"/>
          </a:effectRef>
          <a:fontRef idx="minor">
            <a:schemeClr val="tx1"/>
          </a:fontRef>
        </p:style>
      </p:cxnSp>
      <p:sp>
        <p:nvSpPr>
          <p:cNvPr id="28" name="内容占位符 2">
            <a:extLst>
              <a:ext uri="{FF2B5EF4-FFF2-40B4-BE49-F238E27FC236}">
                <a16:creationId xmlns:a16="http://schemas.microsoft.com/office/drawing/2014/main" id="{F08C987A-E000-414F-9999-8477CAD8D0E2}"/>
              </a:ext>
            </a:extLst>
          </p:cNvPr>
          <p:cNvSpPr txBox="1">
            <a:spLocks/>
          </p:cNvSpPr>
          <p:nvPr/>
        </p:nvSpPr>
        <p:spPr>
          <a:xfrm>
            <a:off x="2406487" y="3700142"/>
            <a:ext cx="709898" cy="195217"/>
          </a:xfrm>
          <a:prstGeom prst="rect">
            <a:avLst/>
          </a:prstGeom>
        </p:spPr>
        <p:txBody>
          <a:bodyPr vert="horz" lIns="68580" tIns="34290" rIns="68580" bIns="34290" rtlCol="0">
            <a:noAutofit/>
          </a:bodyPr>
          <a:lstStyle>
            <a:lvl1pPr marL="0" indent="0" algn="l" defTabSz="914400" rtl="0" eaLnBrk="1" latinLnBrk="0" hangingPunct="1">
              <a:lnSpc>
                <a:spcPct val="13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825" dirty="0">
                <a:solidFill>
                  <a:srgbClr val="FF0000"/>
                </a:solidFill>
              </a:rPr>
              <a:t>~4GB</a:t>
            </a:r>
          </a:p>
        </p:txBody>
      </p:sp>
      <p:sp>
        <p:nvSpPr>
          <p:cNvPr id="29" name="内容占位符 2">
            <a:extLst>
              <a:ext uri="{FF2B5EF4-FFF2-40B4-BE49-F238E27FC236}">
                <a16:creationId xmlns:a16="http://schemas.microsoft.com/office/drawing/2014/main" id="{C1250C8A-18B8-4580-B262-A223CEEE6218}"/>
              </a:ext>
            </a:extLst>
          </p:cNvPr>
          <p:cNvSpPr txBox="1">
            <a:spLocks/>
          </p:cNvSpPr>
          <p:nvPr/>
        </p:nvSpPr>
        <p:spPr>
          <a:xfrm>
            <a:off x="2406487" y="3055970"/>
            <a:ext cx="709898" cy="195217"/>
          </a:xfrm>
          <a:prstGeom prst="rect">
            <a:avLst/>
          </a:prstGeom>
        </p:spPr>
        <p:txBody>
          <a:bodyPr vert="horz" lIns="68580" tIns="34290" rIns="68580" bIns="34290" rtlCol="0">
            <a:noAutofit/>
          </a:bodyPr>
          <a:lstStyle>
            <a:lvl1pPr marL="0" indent="0" algn="l" defTabSz="914400" rtl="0" eaLnBrk="1" latinLnBrk="0" hangingPunct="1">
              <a:lnSpc>
                <a:spcPct val="13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825" dirty="0">
                <a:solidFill>
                  <a:srgbClr val="FF0000"/>
                </a:solidFill>
              </a:rPr>
              <a:t>~4GB</a:t>
            </a:r>
          </a:p>
        </p:txBody>
      </p:sp>
      <p:sp>
        <p:nvSpPr>
          <p:cNvPr id="30" name="内容占位符 2">
            <a:extLst>
              <a:ext uri="{FF2B5EF4-FFF2-40B4-BE49-F238E27FC236}">
                <a16:creationId xmlns:a16="http://schemas.microsoft.com/office/drawing/2014/main" id="{EECF21A4-5494-47B8-8487-A2914C736352}"/>
              </a:ext>
            </a:extLst>
          </p:cNvPr>
          <p:cNvSpPr txBox="1">
            <a:spLocks/>
          </p:cNvSpPr>
          <p:nvPr/>
        </p:nvSpPr>
        <p:spPr>
          <a:xfrm>
            <a:off x="2406487" y="1891665"/>
            <a:ext cx="709898" cy="195217"/>
          </a:xfrm>
          <a:prstGeom prst="rect">
            <a:avLst/>
          </a:prstGeom>
        </p:spPr>
        <p:txBody>
          <a:bodyPr vert="horz" lIns="68580" tIns="34290" rIns="68580" bIns="34290" rtlCol="0">
            <a:noAutofit/>
          </a:bodyPr>
          <a:lstStyle>
            <a:lvl1pPr marL="0" indent="0" algn="l" defTabSz="914400" rtl="0" eaLnBrk="1" latinLnBrk="0" hangingPunct="1">
              <a:lnSpc>
                <a:spcPct val="13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825" dirty="0">
                <a:solidFill>
                  <a:srgbClr val="FF0000"/>
                </a:solidFill>
              </a:rPr>
              <a:t>~11GB</a:t>
            </a:r>
          </a:p>
        </p:txBody>
      </p:sp>
      <p:sp>
        <p:nvSpPr>
          <p:cNvPr id="31" name="内容占位符 2">
            <a:extLst>
              <a:ext uri="{FF2B5EF4-FFF2-40B4-BE49-F238E27FC236}">
                <a16:creationId xmlns:a16="http://schemas.microsoft.com/office/drawing/2014/main" id="{3E466C64-FBAD-4CEE-AF77-72A70D4665C8}"/>
              </a:ext>
            </a:extLst>
          </p:cNvPr>
          <p:cNvSpPr txBox="1">
            <a:spLocks/>
          </p:cNvSpPr>
          <p:nvPr/>
        </p:nvSpPr>
        <p:spPr>
          <a:xfrm>
            <a:off x="2406487" y="1422370"/>
            <a:ext cx="709898" cy="195217"/>
          </a:xfrm>
          <a:prstGeom prst="rect">
            <a:avLst/>
          </a:prstGeom>
        </p:spPr>
        <p:txBody>
          <a:bodyPr vert="horz" lIns="68580" tIns="34290" rIns="68580" bIns="34290" rtlCol="0">
            <a:noAutofit/>
          </a:bodyPr>
          <a:lstStyle>
            <a:lvl1pPr marL="0" indent="0" algn="l" defTabSz="914400" rtl="0" eaLnBrk="1" latinLnBrk="0" hangingPunct="1">
              <a:lnSpc>
                <a:spcPct val="13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825" dirty="0">
                <a:solidFill>
                  <a:srgbClr val="FF0000"/>
                </a:solidFill>
              </a:rPr>
              <a:t>~1.7GB</a:t>
            </a:r>
          </a:p>
        </p:txBody>
      </p:sp>
      <p:sp>
        <p:nvSpPr>
          <p:cNvPr id="32" name="内容占位符 2">
            <a:extLst>
              <a:ext uri="{FF2B5EF4-FFF2-40B4-BE49-F238E27FC236}">
                <a16:creationId xmlns:a16="http://schemas.microsoft.com/office/drawing/2014/main" id="{6491A324-0FAB-441F-95C2-5C6E25516F4F}"/>
              </a:ext>
            </a:extLst>
          </p:cNvPr>
          <p:cNvSpPr txBox="1">
            <a:spLocks/>
          </p:cNvSpPr>
          <p:nvPr/>
        </p:nvSpPr>
        <p:spPr>
          <a:xfrm>
            <a:off x="4485061" y="1074549"/>
            <a:ext cx="709898" cy="195217"/>
          </a:xfrm>
          <a:prstGeom prst="rect">
            <a:avLst/>
          </a:prstGeom>
        </p:spPr>
        <p:txBody>
          <a:bodyPr vert="horz" lIns="68580" tIns="34290" rIns="68580" bIns="34290" rtlCol="0">
            <a:noAutofit/>
          </a:bodyPr>
          <a:lstStyle>
            <a:lvl1pPr marL="0" indent="0" algn="l" defTabSz="914400" rtl="0" eaLnBrk="1" latinLnBrk="0" hangingPunct="1">
              <a:lnSpc>
                <a:spcPct val="13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825" dirty="0">
                <a:solidFill>
                  <a:srgbClr val="3F48CC"/>
                </a:solidFill>
              </a:rPr>
              <a:t>~5.3GB</a:t>
            </a:r>
          </a:p>
        </p:txBody>
      </p:sp>
      <p:sp>
        <p:nvSpPr>
          <p:cNvPr id="33" name="内容占位符 2">
            <a:extLst>
              <a:ext uri="{FF2B5EF4-FFF2-40B4-BE49-F238E27FC236}">
                <a16:creationId xmlns:a16="http://schemas.microsoft.com/office/drawing/2014/main" id="{B13E08F9-3D94-4DDB-960B-655772BB46D5}"/>
              </a:ext>
            </a:extLst>
          </p:cNvPr>
          <p:cNvSpPr txBox="1">
            <a:spLocks/>
          </p:cNvSpPr>
          <p:nvPr/>
        </p:nvSpPr>
        <p:spPr>
          <a:xfrm>
            <a:off x="4485061" y="2114087"/>
            <a:ext cx="709898" cy="195217"/>
          </a:xfrm>
          <a:prstGeom prst="rect">
            <a:avLst/>
          </a:prstGeom>
        </p:spPr>
        <p:txBody>
          <a:bodyPr vert="horz" lIns="68580" tIns="34290" rIns="68580" bIns="34290" rtlCol="0">
            <a:noAutofit/>
          </a:bodyPr>
          <a:lstStyle>
            <a:lvl1pPr marL="0" indent="0" algn="l" defTabSz="914400" rtl="0" eaLnBrk="1" latinLnBrk="0" hangingPunct="1">
              <a:lnSpc>
                <a:spcPct val="13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825" dirty="0">
                <a:solidFill>
                  <a:srgbClr val="3F48CC"/>
                </a:solidFill>
              </a:rPr>
              <a:t>~5.3GB</a:t>
            </a:r>
          </a:p>
        </p:txBody>
      </p:sp>
      <p:sp>
        <p:nvSpPr>
          <p:cNvPr id="34" name="内容占位符 2">
            <a:extLst>
              <a:ext uri="{FF2B5EF4-FFF2-40B4-BE49-F238E27FC236}">
                <a16:creationId xmlns:a16="http://schemas.microsoft.com/office/drawing/2014/main" id="{6E8D0E5E-CD54-4C3D-941B-C96BBB84FE4E}"/>
              </a:ext>
            </a:extLst>
          </p:cNvPr>
          <p:cNvSpPr txBox="1">
            <a:spLocks/>
          </p:cNvSpPr>
          <p:nvPr/>
        </p:nvSpPr>
        <p:spPr>
          <a:xfrm>
            <a:off x="4485061" y="3012849"/>
            <a:ext cx="709898" cy="195217"/>
          </a:xfrm>
          <a:prstGeom prst="rect">
            <a:avLst/>
          </a:prstGeom>
        </p:spPr>
        <p:txBody>
          <a:bodyPr vert="horz" lIns="68580" tIns="34290" rIns="68580" bIns="34290" rtlCol="0">
            <a:noAutofit/>
          </a:bodyPr>
          <a:lstStyle>
            <a:lvl1pPr marL="0" indent="0" algn="l" defTabSz="914400" rtl="0" eaLnBrk="1" latinLnBrk="0" hangingPunct="1">
              <a:lnSpc>
                <a:spcPct val="13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825" dirty="0">
                <a:solidFill>
                  <a:srgbClr val="3F48CC"/>
                </a:solidFill>
              </a:rPr>
              <a:t>~5.3GB</a:t>
            </a:r>
          </a:p>
        </p:txBody>
      </p:sp>
      <p:sp>
        <p:nvSpPr>
          <p:cNvPr id="35" name="内容占位符 2">
            <a:extLst>
              <a:ext uri="{FF2B5EF4-FFF2-40B4-BE49-F238E27FC236}">
                <a16:creationId xmlns:a16="http://schemas.microsoft.com/office/drawing/2014/main" id="{E97C86B5-2F8B-45D7-AC2E-50CCD2583F9E}"/>
              </a:ext>
            </a:extLst>
          </p:cNvPr>
          <p:cNvSpPr txBox="1">
            <a:spLocks/>
          </p:cNvSpPr>
          <p:nvPr/>
        </p:nvSpPr>
        <p:spPr>
          <a:xfrm>
            <a:off x="4485061" y="3602533"/>
            <a:ext cx="709898" cy="195217"/>
          </a:xfrm>
          <a:prstGeom prst="rect">
            <a:avLst/>
          </a:prstGeom>
        </p:spPr>
        <p:txBody>
          <a:bodyPr vert="horz" lIns="68580" tIns="34290" rIns="68580" bIns="34290" rtlCol="0">
            <a:noAutofit/>
          </a:bodyPr>
          <a:lstStyle>
            <a:lvl1pPr marL="0" indent="0" algn="l" defTabSz="914400" rtl="0" eaLnBrk="1" latinLnBrk="0" hangingPunct="1">
              <a:lnSpc>
                <a:spcPct val="13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825" dirty="0">
                <a:solidFill>
                  <a:srgbClr val="3F48CC"/>
                </a:solidFill>
              </a:rPr>
              <a:t>~5.3GB</a:t>
            </a:r>
          </a:p>
        </p:txBody>
      </p:sp>
    </p:spTree>
    <p:extLst>
      <p:ext uri="{BB962C8B-B14F-4D97-AF65-F5344CB8AC3E}">
        <p14:creationId xmlns:p14="http://schemas.microsoft.com/office/powerpoint/2010/main" val="23800272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B45334C-A702-0C4F-BC1E-F7FA2BFEC6EF}"/>
              </a:ext>
            </a:extLst>
          </p:cNvPr>
          <p:cNvSpPr>
            <a:spLocks noGrp="1"/>
          </p:cNvSpPr>
          <p:nvPr>
            <p:ph type="title"/>
          </p:nvPr>
        </p:nvSpPr>
        <p:spPr/>
        <p:txBody>
          <a:bodyPr>
            <a:noAutofit/>
          </a:bodyPr>
          <a:lstStyle/>
          <a:p>
            <a:r>
              <a:rPr lang="ru-RU" altLang="zh-CN" dirty="0">
                <a:solidFill>
                  <a:srgbClr val="005565"/>
                </a:solidFill>
              </a:rPr>
              <a:t>Используйте </a:t>
            </a:r>
            <a:r>
              <a:rPr lang="en-US" altLang="zh-CN" dirty="0">
                <a:solidFill>
                  <a:srgbClr val="005565"/>
                </a:solidFill>
              </a:rPr>
              <a:t>VPN </a:t>
            </a:r>
            <a:r>
              <a:rPr lang="ru-RU" altLang="zh-CN" dirty="0">
                <a:solidFill>
                  <a:srgbClr val="005565"/>
                </a:solidFill>
              </a:rPr>
              <a:t>для создания безопасного обмена конфиденциальными данными</a:t>
            </a:r>
            <a:br>
              <a:rPr lang="en-US" altLang="zh-CN" dirty="0">
                <a:solidFill>
                  <a:srgbClr val="005565"/>
                </a:solidFill>
              </a:rPr>
            </a:br>
            <a:endParaRPr kumimoji="1" lang="zh-CN" altLang="en-US" dirty="0"/>
          </a:p>
        </p:txBody>
      </p:sp>
      <p:sp>
        <p:nvSpPr>
          <p:cNvPr id="16" name="灯片编号占位符 15">
            <a:extLst>
              <a:ext uri="{FF2B5EF4-FFF2-40B4-BE49-F238E27FC236}">
                <a16:creationId xmlns:a16="http://schemas.microsoft.com/office/drawing/2014/main" id="{90A78BE7-5DA3-BC41-9872-7245A70C711B}"/>
              </a:ext>
            </a:extLst>
          </p:cNvPr>
          <p:cNvSpPr>
            <a:spLocks noGrp="1"/>
          </p:cNvSpPr>
          <p:nvPr>
            <p:ph type="sldNum" sz="quarter" idx="12"/>
          </p:nvPr>
        </p:nvSpPr>
        <p:spPr/>
        <p:txBody>
          <a:bodyPr/>
          <a:lstStyle/>
          <a:p>
            <a:fld id="{8045E168-1219-CD4A-80ED-4291B526AB8C}" type="slidenum">
              <a:rPr kumimoji="1" lang="zh-CN" altLang="en-US" smtClean="0"/>
              <a:pPr/>
              <a:t>49</a:t>
            </a:fld>
            <a:endParaRPr kumimoji="1" lang="zh-CN" altLang="en-US" dirty="0"/>
          </a:p>
        </p:txBody>
      </p:sp>
      <p:pic>
        <p:nvPicPr>
          <p:cNvPr id="5" name="图片 4">
            <a:extLst>
              <a:ext uri="{FF2B5EF4-FFF2-40B4-BE49-F238E27FC236}">
                <a16:creationId xmlns:a16="http://schemas.microsoft.com/office/drawing/2014/main" id="{B108AB32-BF89-43F3-BBB1-6486EF7DE8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32084" y="1220647"/>
            <a:ext cx="3907802" cy="2702207"/>
          </a:xfrm>
          <a:prstGeom prst="rect">
            <a:avLst/>
          </a:prstGeom>
        </p:spPr>
      </p:pic>
      <p:sp>
        <p:nvSpPr>
          <p:cNvPr id="42" name="内容占位符 2">
            <a:extLst>
              <a:ext uri="{FF2B5EF4-FFF2-40B4-BE49-F238E27FC236}">
                <a16:creationId xmlns:a16="http://schemas.microsoft.com/office/drawing/2014/main" id="{2B404324-EBD1-40AE-AECE-31E44411A969}"/>
              </a:ext>
            </a:extLst>
          </p:cNvPr>
          <p:cNvSpPr txBox="1">
            <a:spLocks/>
          </p:cNvSpPr>
          <p:nvPr/>
        </p:nvSpPr>
        <p:spPr>
          <a:xfrm>
            <a:off x="5465893" y="3931964"/>
            <a:ext cx="2607860" cy="340886"/>
          </a:xfrm>
          <a:prstGeom prst="rect">
            <a:avLst/>
          </a:prstGeom>
        </p:spPr>
        <p:txBody>
          <a:bodyPr vert="horz" lIns="68580" tIns="34290" rIns="68580" bIns="34290" rtlCol="0">
            <a:noAutofit/>
          </a:bodyPr>
          <a:lstStyle>
            <a:lvl1pPr marL="0" indent="0" algn="l" defTabSz="914400" rtl="0" eaLnBrk="1" latinLnBrk="0" hangingPunct="1">
              <a:lnSpc>
                <a:spcPct val="130000"/>
              </a:lnSpc>
              <a:spcBef>
                <a:spcPts val="1000"/>
              </a:spcBef>
              <a:buFont typeface="Arial" panose="020B0604020202020204" pitchFamily="34" charset="0"/>
              <a:buNone/>
              <a:defRPr sz="1200" b="0" i="0" kern="1200" baseline="0">
                <a:solidFill>
                  <a:srgbClr val="005464"/>
                </a:solidFill>
                <a:latin typeface="TP-Link Aktiv" panose="020B0504020202020204" pitchFamily="34" charset="0"/>
                <a:ea typeface="TP-Link Aktiv" panose="020B0504020202020204" pitchFamily="34" charset="0"/>
                <a:cs typeface="TP-Link Aktiv"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b="1" dirty="0" err="1"/>
              <a:t>IPSec</a:t>
            </a:r>
            <a:r>
              <a:rPr lang="en-US" altLang="zh-CN" b="1" dirty="0"/>
              <a:t> VPN </a:t>
            </a:r>
            <a:r>
              <a:rPr lang="ru-RU" altLang="zh-CN" b="1" dirty="0"/>
              <a:t>в один клик</a:t>
            </a:r>
          </a:p>
          <a:p>
            <a:pPr algn="ctr"/>
            <a:r>
              <a:rPr lang="en-US" altLang="zh-CN" sz="1050" dirty="0"/>
              <a:t>Site-to-Site VPN</a:t>
            </a:r>
          </a:p>
        </p:txBody>
      </p:sp>
      <p:sp>
        <p:nvSpPr>
          <p:cNvPr id="43" name="文本框 42">
            <a:extLst>
              <a:ext uri="{FF2B5EF4-FFF2-40B4-BE49-F238E27FC236}">
                <a16:creationId xmlns:a16="http://schemas.microsoft.com/office/drawing/2014/main" id="{EB2CBC13-24A2-4614-8EBA-5A551A26316C}"/>
              </a:ext>
            </a:extLst>
          </p:cNvPr>
          <p:cNvSpPr txBox="1"/>
          <p:nvPr/>
        </p:nvSpPr>
        <p:spPr>
          <a:xfrm>
            <a:off x="980821" y="4838070"/>
            <a:ext cx="3485006" cy="192938"/>
          </a:xfrm>
          <a:prstGeom prst="rect">
            <a:avLst/>
          </a:prstGeom>
          <a:ln>
            <a:noFill/>
          </a:ln>
        </p:spPr>
        <p:txBody>
          <a:bodyPr vert="horz" wrap="square" rtlCol="0">
            <a:spAutoFit/>
          </a:bodyPr>
          <a:lstStyle>
            <a:defPPr>
              <a:defRPr lang="zh-CN"/>
            </a:defPPr>
            <a:lvl1pPr>
              <a:lnSpc>
                <a:spcPct val="120000"/>
              </a:lnSpc>
              <a:defRPr kumimoji="1" sz="800">
                <a:solidFill>
                  <a:schemeClr val="tx1">
                    <a:lumMod val="50000"/>
                    <a:lumOff val="50000"/>
                  </a:schemeClr>
                </a:solidFill>
                <a:latin typeface="Arial" panose="020B0604020202020204" pitchFamily="34" charset="0"/>
                <a:cs typeface="Arial" panose="020B0604020202020204" pitchFamily="34" charset="0"/>
              </a:defRPr>
            </a:lvl1pPr>
          </a:lstStyle>
          <a:p>
            <a:pPr marL="135731" indent="-135731"/>
            <a:r>
              <a:rPr lang="en-US" altLang="zh-CN" sz="600" dirty="0">
                <a:solidFill>
                  <a:schemeClr val="bg1">
                    <a:lumMod val="50000"/>
                  </a:schemeClr>
                </a:solidFill>
              </a:rPr>
              <a:t>*OpenVPN Tunnels require the use of Omada Hardware Controller or Software Controller</a:t>
            </a:r>
          </a:p>
        </p:txBody>
      </p:sp>
      <p:grpSp>
        <p:nvGrpSpPr>
          <p:cNvPr id="10" name="组合 9">
            <a:extLst>
              <a:ext uri="{FF2B5EF4-FFF2-40B4-BE49-F238E27FC236}">
                <a16:creationId xmlns:a16="http://schemas.microsoft.com/office/drawing/2014/main" id="{0693C538-43F1-4287-8881-A8DF82704035}"/>
              </a:ext>
            </a:extLst>
          </p:cNvPr>
          <p:cNvGrpSpPr/>
          <p:nvPr/>
        </p:nvGrpSpPr>
        <p:grpSpPr>
          <a:xfrm>
            <a:off x="523676" y="635692"/>
            <a:ext cx="4170325" cy="1952505"/>
            <a:chOff x="470702" y="3854312"/>
            <a:chExt cx="5798848" cy="2843092"/>
          </a:xfrm>
        </p:grpSpPr>
        <p:graphicFrame>
          <p:nvGraphicFramePr>
            <p:cNvPr id="11" name="图表 10">
              <a:extLst>
                <a:ext uri="{FF2B5EF4-FFF2-40B4-BE49-F238E27FC236}">
                  <a16:creationId xmlns:a16="http://schemas.microsoft.com/office/drawing/2014/main" id="{114FEBB4-DC95-4E43-9689-C356598F5235}"/>
                </a:ext>
              </a:extLst>
            </p:cNvPr>
            <p:cNvGraphicFramePr>
              <a:graphicFrameLocks/>
            </p:cNvGraphicFramePr>
            <p:nvPr>
              <p:extLst>
                <p:ext uri="{D42A27DB-BD31-4B8C-83A1-F6EECF244321}">
                  <p14:modId xmlns:p14="http://schemas.microsoft.com/office/powerpoint/2010/main" val="2720561551"/>
                </p:ext>
              </p:extLst>
            </p:nvPr>
          </p:nvGraphicFramePr>
          <p:xfrm>
            <a:off x="571218" y="3854312"/>
            <a:ext cx="5698332" cy="2843092"/>
          </p:xfrm>
          <a:graphic>
            <a:graphicData uri="http://schemas.openxmlformats.org/drawingml/2006/chart">
              <c:chart xmlns:c="http://schemas.openxmlformats.org/drawingml/2006/chart" xmlns:r="http://schemas.openxmlformats.org/officeDocument/2006/relationships" r:id="rId4"/>
            </a:graphicData>
          </a:graphic>
        </p:graphicFrame>
        <p:sp>
          <p:nvSpPr>
            <p:cNvPr id="12" name="文本框 11">
              <a:extLst>
                <a:ext uri="{FF2B5EF4-FFF2-40B4-BE49-F238E27FC236}">
                  <a16:creationId xmlns:a16="http://schemas.microsoft.com/office/drawing/2014/main" id="{656BD911-198F-4F18-86CB-87882434E5B0}"/>
                </a:ext>
              </a:extLst>
            </p:cNvPr>
            <p:cNvSpPr txBox="1"/>
            <p:nvPr/>
          </p:nvSpPr>
          <p:spPr>
            <a:xfrm>
              <a:off x="1907492" y="6116034"/>
              <a:ext cx="843967" cy="302509"/>
            </a:xfrm>
            <a:prstGeom prst="rect">
              <a:avLst/>
            </a:prstGeom>
            <a:solidFill>
              <a:schemeClr val="bg1"/>
            </a:solidFill>
          </p:spPr>
          <p:txBody>
            <a:bodyPr wrap="square" rtlCol="0">
              <a:spAutoFit/>
            </a:bodyPr>
            <a:lstStyle/>
            <a:p>
              <a:pPr algn="ctr"/>
              <a:r>
                <a:rPr lang="en-US" altLang="zh-CN" sz="750" b="1" dirty="0">
                  <a:latin typeface="Arial" panose="020B0604020202020204" pitchFamily="34" charset="0"/>
                  <a:cs typeface="Arial" panose="020B0604020202020204" pitchFamily="34" charset="0"/>
                </a:rPr>
                <a:t>IPsec</a:t>
              </a:r>
              <a:endParaRPr lang="zh-CN" altLang="en-US" sz="750" b="1" dirty="0">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FD4AF541-7703-48A6-B6CD-DBD2B448E06E}"/>
                </a:ext>
              </a:extLst>
            </p:cNvPr>
            <p:cNvSpPr txBox="1"/>
            <p:nvPr/>
          </p:nvSpPr>
          <p:spPr>
            <a:xfrm>
              <a:off x="3848526" y="6116034"/>
              <a:ext cx="843967" cy="302509"/>
            </a:xfrm>
            <a:prstGeom prst="rect">
              <a:avLst/>
            </a:prstGeom>
            <a:solidFill>
              <a:schemeClr val="bg1"/>
            </a:solidFill>
          </p:spPr>
          <p:txBody>
            <a:bodyPr wrap="square" rtlCol="0">
              <a:spAutoFit/>
            </a:bodyPr>
            <a:lstStyle/>
            <a:p>
              <a:pPr algn="ctr"/>
              <a:r>
                <a:rPr lang="en-US" altLang="zh-CN" sz="750" b="1" dirty="0">
                  <a:latin typeface="Arial" panose="020B0604020202020204" pitchFamily="34" charset="0"/>
                  <a:cs typeface="Arial" panose="020B0604020202020204" pitchFamily="34" charset="0"/>
                </a:rPr>
                <a:t>L2TP</a:t>
              </a:r>
              <a:endParaRPr lang="zh-CN" altLang="en-US" sz="750" b="1" dirty="0">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B4E10CC1-6DF3-43EF-800F-4DFB08E13740}"/>
                </a:ext>
              </a:extLst>
            </p:cNvPr>
            <p:cNvSpPr txBox="1"/>
            <p:nvPr/>
          </p:nvSpPr>
          <p:spPr>
            <a:xfrm>
              <a:off x="470702" y="5818961"/>
              <a:ext cx="550835" cy="470569"/>
            </a:xfrm>
            <a:prstGeom prst="rect">
              <a:avLst/>
            </a:prstGeom>
            <a:noFill/>
          </p:spPr>
          <p:txBody>
            <a:bodyPr wrap="square" rtlCol="0">
              <a:spAutoFit/>
            </a:bodyPr>
            <a:lstStyle/>
            <a:p>
              <a:pPr algn="r"/>
              <a:r>
                <a:rPr lang="en-US" altLang="zh-CN" sz="750" dirty="0">
                  <a:latin typeface="Arial" panose="020B0604020202020204" pitchFamily="34" charset="0"/>
                  <a:cs typeface="Arial" panose="020B0604020202020204" pitchFamily="34" charset="0"/>
                </a:rPr>
                <a:t>VPN Type</a:t>
              </a:r>
              <a:endParaRPr lang="zh-CN" altLang="en-US" sz="750" dirty="0">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581B7EFB-ECC2-48DC-A202-CE6AF402D3D8}"/>
                </a:ext>
              </a:extLst>
            </p:cNvPr>
            <p:cNvSpPr txBox="1"/>
            <p:nvPr/>
          </p:nvSpPr>
          <p:spPr>
            <a:xfrm>
              <a:off x="5074204" y="6116034"/>
              <a:ext cx="843967" cy="302509"/>
            </a:xfrm>
            <a:prstGeom prst="rect">
              <a:avLst/>
            </a:prstGeom>
            <a:solidFill>
              <a:schemeClr val="bg1"/>
            </a:solidFill>
          </p:spPr>
          <p:txBody>
            <a:bodyPr wrap="square" rtlCol="0">
              <a:spAutoFit/>
            </a:bodyPr>
            <a:lstStyle/>
            <a:p>
              <a:pPr algn="ctr"/>
              <a:r>
                <a:rPr lang="en-US" altLang="zh-CN" sz="750" b="1" dirty="0">
                  <a:latin typeface="Arial" panose="020B0604020202020204" pitchFamily="34" charset="0"/>
                  <a:cs typeface="Arial" panose="020B0604020202020204" pitchFamily="34" charset="0"/>
                </a:rPr>
                <a:t>PPTP</a:t>
              </a:r>
              <a:endParaRPr lang="zh-CN" altLang="en-US" sz="750" b="1" dirty="0">
                <a:latin typeface="Arial" panose="020B0604020202020204" pitchFamily="34" charset="0"/>
                <a:cs typeface="Arial" panose="020B0604020202020204" pitchFamily="34" charset="0"/>
              </a:endParaRPr>
            </a:p>
          </p:txBody>
        </p:sp>
      </p:grpSp>
      <p:graphicFrame>
        <p:nvGraphicFramePr>
          <p:cNvPr id="17" name="表格 16">
            <a:extLst>
              <a:ext uri="{FF2B5EF4-FFF2-40B4-BE49-F238E27FC236}">
                <a16:creationId xmlns:a16="http://schemas.microsoft.com/office/drawing/2014/main" id="{EC836339-9CE2-423E-B28F-EBBF35014854}"/>
              </a:ext>
            </a:extLst>
          </p:cNvPr>
          <p:cNvGraphicFramePr>
            <a:graphicFrameLocks noGrp="1"/>
          </p:cNvGraphicFramePr>
          <p:nvPr/>
        </p:nvGraphicFramePr>
        <p:xfrm>
          <a:off x="734046" y="2565062"/>
          <a:ext cx="5016877" cy="2624212"/>
        </p:xfrm>
        <a:graphic>
          <a:graphicData uri="http://schemas.openxmlformats.org/drawingml/2006/table">
            <a:tbl>
              <a:tblPr firstRow="1" firstCol="1" bandRow="1">
                <a:tableStyleId>{5C22544A-7EE6-4342-B048-85BDC9FD1C3A}</a:tableStyleId>
              </a:tblPr>
              <a:tblGrid>
                <a:gridCol w="1473657">
                  <a:extLst>
                    <a:ext uri="{9D8B030D-6E8A-4147-A177-3AD203B41FA5}">
                      <a16:colId xmlns:a16="http://schemas.microsoft.com/office/drawing/2014/main" val="1143352680"/>
                    </a:ext>
                  </a:extLst>
                </a:gridCol>
                <a:gridCol w="901886">
                  <a:extLst>
                    <a:ext uri="{9D8B030D-6E8A-4147-A177-3AD203B41FA5}">
                      <a16:colId xmlns:a16="http://schemas.microsoft.com/office/drawing/2014/main" val="20001"/>
                    </a:ext>
                  </a:extLst>
                </a:gridCol>
                <a:gridCol w="876126">
                  <a:extLst>
                    <a:ext uri="{9D8B030D-6E8A-4147-A177-3AD203B41FA5}">
                      <a16:colId xmlns:a16="http://schemas.microsoft.com/office/drawing/2014/main" val="3537957201"/>
                    </a:ext>
                  </a:extLst>
                </a:gridCol>
                <a:gridCol w="876126">
                  <a:extLst>
                    <a:ext uri="{9D8B030D-6E8A-4147-A177-3AD203B41FA5}">
                      <a16:colId xmlns:a16="http://schemas.microsoft.com/office/drawing/2014/main" val="20002"/>
                    </a:ext>
                  </a:extLst>
                </a:gridCol>
                <a:gridCol w="889082">
                  <a:extLst>
                    <a:ext uri="{9D8B030D-6E8A-4147-A177-3AD203B41FA5}">
                      <a16:colId xmlns:a16="http://schemas.microsoft.com/office/drawing/2014/main" val="2799992172"/>
                    </a:ext>
                  </a:extLst>
                </a:gridCol>
              </a:tblGrid>
              <a:tr h="263282">
                <a:tc>
                  <a:txBody>
                    <a:bodyPr/>
                    <a:lstStyle/>
                    <a:p>
                      <a:pPr algn="ctr"/>
                      <a:r>
                        <a:rPr lang="ru-RU" altLang="zh-CN" sz="900" dirty="0">
                          <a:solidFill>
                            <a:schemeClr val="bg1"/>
                          </a:solidFill>
                          <a:latin typeface="Arial" panose="020B0604020202020204" pitchFamily="34" charset="0"/>
                          <a:cs typeface="Arial" panose="020B0604020202020204" pitchFamily="34" charset="0"/>
                        </a:rPr>
                        <a:t>Сценарии</a:t>
                      </a:r>
                      <a:endParaRPr lang="zh-CN" altLang="en-US" sz="900" dirty="0">
                        <a:solidFill>
                          <a:schemeClr val="bg1"/>
                        </a:solidFill>
                        <a:latin typeface="Arial" panose="020B0604020202020204" pitchFamily="34" charset="0"/>
                        <a:cs typeface="Arial" panose="020B0604020202020204" pitchFamily="34" charset="0"/>
                      </a:endParaRPr>
                    </a:p>
                  </a:txBody>
                  <a:tcPr marL="68580" marR="68580" marT="34290" marB="34290" anchor="ctr">
                    <a:lnL w="6350" cap="flat" cmpd="sng" algn="ctr">
                      <a:solidFill>
                        <a:schemeClr val="bg1">
                          <a:lumMod val="6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rgbClr val="005564"/>
                    </a:solidFill>
                  </a:tcPr>
                </a:tc>
                <a:tc>
                  <a:txBody>
                    <a:bodyPr/>
                    <a:lstStyle/>
                    <a:p>
                      <a:pPr algn="ctr"/>
                      <a:r>
                        <a:rPr lang="en-US" altLang="zh-CN" sz="900" dirty="0">
                          <a:latin typeface="Arial" panose="020B0604020202020204" pitchFamily="34" charset="0"/>
                          <a:cs typeface="Arial" panose="020B0604020202020204" pitchFamily="34" charset="0"/>
                        </a:rPr>
                        <a:t>VPN </a:t>
                      </a:r>
                      <a:r>
                        <a:rPr lang="ru-RU" altLang="zh-CN" sz="900" dirty="0">
                          <a:latin typeface="Arial" panose="020B0604020202020204" pitchFamily="34" charset="0"/>
                          <a:cs typeface="Arial" panose="020B0604020202020204" pitchFamily="34" charset="0"/>
                        </a:rPr>
                        <a:t>Тип</a:t>
                      </a:r>
                      <a:endParaRPr lang="zh-CN" altLang="en-US" sz="900" dirty="0">
                        <a:latin typeface="Arial" panose="020B0604020202020204" pitchFamily="34" charset="0"/>
                        <a:cs typeface="Arial" panose="020B0604020202020204" pitchFamily="34" charset="0"/>
                      </a:endParaRPr>
                    </a:p>
                  </a:txBody>
                  <a:tcPr marL="68580" marR="68580" marT="34290" marB="3429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rgbClr val="005564"/>
                    </a:solidFill>
                  </a:tcPr>
                </a:tc>
                <a:tc>
                  <a:txBody>
                    <a:bodyPr/>
                    <a:lstStyle/>
                    <a:p>
                      <a:pPr indent="0" algn="ctr">
                        <a:lnSpc>
                          <a:spcPct val="130000"/>
                        </a:lnSpc>
                        <a:spcAft>
                          <a:spcPts val="0"/>
                        </a:spcAft>
                      </a:pPr>
                      <a:r>
                        <a:rPr lang="en-US" altLang="zh-CN" sz="900" kern="100" dirty="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ER8411</a:t>
                      </a:r>
                      <a:endParaRPr lang="zh-CN" sz="900" kern="100" dirty="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54000" marR="27059"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rgbClr val="005564"/>
                    </a:solidFill>
                  </a:tcPr>
                </a:tc>
                <a:tc>
                  <a:txBody>
                    <a:bodyPr/>
                    <a:lstStyle/>
                    <a:p>
                      <a:pPr indent="0" algn="ctr">
                        <a:lnSpc>
                          <a:spcPct val="130000"/>
                        </a:lnSpc>
                        <a:spcAft>
                          <a:spcPts val="0"/>
                        </a:spcAft>
                      </a:pPr>
                      <a:r>
                        <a:rPr lang="en-US" altLang="zh-CN" sz="900" kern="100" dirty="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ER7206</a:t>
                      </a:r>
                      <a:endParaRPr lang="zh-CN" sz="900" kern="100" dirty="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54000" marR="27059"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rgbClr val="005564"/>
                    </a:solidFill>
                  </a:tcPr>
                </a:tc>
                <a:tc>
                  <a:txBody>
                    <a:bodyPr/>
                    <a:lstStyle/>
                    <a:p>
                      <a:pPr indent="0" algn="ctr">
                        <a:lnSpc>
                          <a:spcPct val="130000"/>
                        </a:lnSpc>
                        <a:spcAft>
                          <a:spcPts val="0"/>
                        </a:spcAft>
                      </a:pPr>
                      <a:r>
                        <a:rPr lang="en-US" sz="900" kern="100" dirty="0">
                          <a:effectLst/>
                          <a:latin typeface="Arial" panose="020B0604020202020204" pitchFamily="34" charset="0"/>
                          <a:ea typeface="TP-Link Aktiv" panose="020B0504020202020204" pitchFamily="34" charset="0"/>
                          <a:cs typeface="Arial" panose="020B0604020202020204" pitchFamily="34" charset="0"/>
                          <a:sym typeface="Arial" panose="020B0604020202020204" pitchFamily="34" charset="0"/>
                        </a:rPr>
                        <a:t>ER605</a:t>
                      </a:r>
                      <a:endParaRPr lang="zh-CN" sz="900" kern="100" dirty="0">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54000" marR="27059" marT="0" marB="0" anchor="ctr">
                    <a:lnL w="3175" cap="flat" cmpd="sng" algn="ctr">
                      <a:solidFill>
                        <a:schemeClr val="bg1">
                          <a:lumMod val="8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rgbClr val="005564"/>
                    </a:solidFill>
                  </a:tcPr>
                </a:tc>
                <a:extLst>
                  <a:ext uri="{0D108BD9-81ED-4DB2-BD59-A6C34878D82A}">
                    <a16:rowId xmlns:a16="http://schemas.microsoft.com/office/drawing/2014/main" val="10000"/>
                  </a:ext>
                </a:extLst>
              </a:tr>
              <a:tr h="626801">
                <a:tc rowSpan="5">
                  <a:txBody>
                    <a:bodyPr/>
                    <a:lstStyle/>
                    <a:p>
                      <a:pPr marL="85725" indent="-85725" algn="l">
                        <a:lnSpc>
                          <a:spcPct val="130000"/>
                        </a:lnSpc>
                        <a:spcAft>
                          <a:spcPts val="0"/>
                        </a:spcAft>
                        <a:buFont typeface="Arial" panose="020B0604020202020204" pitchFamily="34" charset="0"/>
                        <a:buChar char="•"/>
                      </a:pPr>
                      <a:r>
                        <a:rPr lang="ru-RU" altLang="zh-CN" sz="800" b="0"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Сети головного офиса и дочерние компании могут получить доступ к интрасети друг друга. Для каждого сайта требуется как минимум один маршрутизатор.</a:t>
                      </a:r>
                    </a:p>
                    <a:p>
                      <a:pPr marL="85725" indent="-85725" algn="l">
                        <a:lnSpc>
                          <a:spcPct val="130000"/>
                        </a:lnSpc>
                        <a:spcAft>
                          <a:spcPts val="0"/>
                        </a:spcAft>
                        <a:buFont typeface="Arial" panose="020B0604020202020204" pitchFamily="34" charset="0"/>
                        <a:buChar char="•"/>
                      </a:pPr>
                      <a:r>
                        <a:rPr lang="ru-RU" altLang="zh-CN" sz="800" b="0"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Учащиеся, учителя и сотрудники используют ресурсы интрасети дома через проводные и беспроводные соединения.</a:t>
                      </a:r>
                    </a:p>
                    <a:p>
                      <a:pPr marL="85725" indent="-85725" algn="l">
                        <a:lnSpc>
                          <a:spcPct val="130000"/>
                        </a:lnSpc>
                        <a:spcAft>
                          <a:spcPts val="0"/>
                        </a:spcAft>
                        <a:buFont typeface="Arial" panose="020B0604020202020204" pitchFamily="34" charset="0"/>
                        <a:buChar char="•"/>
                      </a:pPr>
                      <a:r>
                        <a:rPr lang="ru-RU" altLang="zh-CN" sz="800" b="0"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Сотрудники используют корпоративный </a:t>
                      </a:r>
                      <a:r>
                        <a:rPr lang="ru-RU" altLang="zh-CN" sz="800" b="0" kern="100" dirty="0" err="1">
                          <a:solidFill>
                            <a:schemeClr val="bg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интранет</a:t>
                      </a:r>
                      <a:r>
                        <a:rPr lang="ru-RU" altLang="zh-CN" sz="800" b="0"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компании в командировках.</a:t>
                      </a:r>
                      <a:endParaRPr lang="en-US" altLang="zh-CN" sz="800" b="0"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54000" marR="27059" marT="0" marB="0" anchor="ctr">
                    <a:lnL w="6350" cap="flat" cmpd="sng" algn="ctr">
                      <a:solidFill>
                        <a:schemeClr val="bg1">
                          <a:lumMod val="6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5564"/>
                    </a:solidFill>
                  </a:tcPr>
                </a:tc>
                <a:tc>
                  <a:txBody>
                    <a:bodyPr/>
                    <a:lstStyle/>
                    <a:p>
                      <a:pPr indent="0" algn="l">
                        <a:lnSpc>
                          <a:spcPct val="130000"/>
                        </a:lnSpc>
                        <a:spcAft>
                          <a:spcPts val="0"/>
                        </a:spcAft>
                      </a:pPr>
                      <a:r>
                        <a:rPr lang="en-US" sz="800" kern="100" dirty="0">
                          <a:solidFill>
                            <a:schemeClr val="tx1"/>
                          </a:solidFill>
                          <a:effectLst/>
                          <a:latin typeface="Arial" panose="020B0604020202020204" pitchFamily="34" charset="0"/>
                          <a:ea typeface="TP-Link Aktiv" panose="020B0504020202020204" pitchFamily="34" charset="0"/>
                          <a:cs typeface="Arial" panose="020B0604020202020204" pitchFamily="34" charset="0"/>
                          <a:sym typeface="Arial" panose="020B0604020202020204" pitchFamily="34" charset="0"/>
                        </a:rPr>
                        <a:t>One-Click </a:t>
                      </a:r>
                      <a:r>
                        <a:rPr lang="en-US" sz="800" kern="100" dirty="0" err="1">
                          <a:solidFill>
                            <a:schemeClr val="tx1"/>
                          </a:solidFill>
                          <a:effectLst/>
                          <a:latin typeface="Arial" panose="020B0604020202020204" pitchFamily="34" charset="0"/>
                          <a:ea typeface="TP-Link Aktiv" panose="020B0504020202020204" pitchFamily="34" charset="0"/>
                          <a:cs typeface="Arial" panose="020B0604020202020204" pitchFamily="34" charset="0"/>
                          <a:sym typeface="Arial" panose="020B0604020202020204" pitchFamily="34" charset="0"/>
                        </a:rPr>
                        <a:t>IPSec</a:t>
                      </a:r>
                      <a:r>
                        <a:rPr lang="en-US" sz="800" kern="100" dirty="0">
                          <a:solidFill>
                            <a:schemeClr val="tx1"/>
                          </a:solidFill>
                          <a:effectLst/>
                          <a:latin typeface="Arial" panose="020B0604020202020204" pitchFamily="34" charset="0"/>
                          <a:ea typeface="TP-Link Aktiv" panose="020B0504020202020204" pitchFamily="34" charset="0"/>
                          <a:cs typeface="Arial" panose="020B0604020202020204" pitchFamily="34" charset="0"/>
                          <a:sym typeface="Arial" panose="020B0604020202020204" pitchFamily="34" charset="0"/>
                        </a:rPr>
                        <a:t> VPN </a:t>
                      </a:r>
                      <a:r>
                        <a:rPr lang="en-US" alt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Tunnels</a:t>
                      </a:r>
                      <a:endParaRPr lang="en-US" sz="800" kern="100" dirty="0">
                        <a:solidFill>
                          <a:schemeClr val="tx1"/>
                        </a:solidFill>
                        <a:effectLst/>
                        <a:latin typeface="Arial" panose="020B0604020202020204" pitchFamily="34" charset="0"/>
                        <a:ea typeface="TP-Link Aktiv" panose="020B0504020202020204" pitchFamily="34" charset="0"/>
                        <a:cs typeface="Arial" panose="020B0604020202020204" pitchFamily="34" charset="0"/>
                        <a:sym typeface="Arial" panose="020B0604020202020204" pitchFamily="34" charset="0"/>
                      </a:endParaRPr>
                    </a:p>
                  </a:txBody>
                  <a:tcPr marL="54000" marR="27059"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indent="0" algn="ctr">
                        <a:lnSpc>
                          <a:spcPct val="130000"/>
                        </a:lnSpc>
                        <a:spcAft>
                          <a:spcPts val="0"/>
                        </a:spcAft>
                      </a:pPr>
                      <a:r>
                        <a:rPr lang="en-US" alt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300</a:t>
                      </a:r>
                      <a:endParaRPr 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54000" marR="27059"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indent="0" algn="ctr">
                        <a:lnSpc>
                          <a:spcPct val="130000"/>
                        </a:lnSpc>
                        <a:spcAft>
                          <a:spcPts val="0"/>
                        </a:spcAft>
                      </a:pPr>
                      <a:r>
                        <a:rPr lang="en-US" alt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100</a:t>
                      </a:r>
                      <a:endParaRPr 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54000" marR="27059"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indent="0" algn="ctr">
                        <a:lnSpc>
                          <a:spcPct val="130000"/>
                        </a:lnSpc>
                        <a:spcAft>
                          <a:spcPts val="0"/>
                        </a:spcAft>
                      </a:pPr>
                      <a:r>
                        <a:rPr lang="en-US" alt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20</a:t>
                      </a:r>
                      <a:endParaRPr 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54000" marR="27059" marT="0" marB="0" anchor="ctr">
                    <a:lnL w="3175" cap="flat" cmpd="sng" algn="ctr">
                      <a:solidFill>
                        <a:schemeClr val="bg1">
                          <a:lumMod val="8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1"/>
                  </a:ext>
                </a:extLst>
              </a:tr>
              <a:tr h="281702">
                <a:tc vMerge="1">
                  <a:txBody>
                    <a:bodyPr/>
                    <a:lstStyle/>
                    <a:p>
                      <a:pPr indent="0" algn="l">
                        <a:lnSpc>
                          <a:spcPct val="130000"/>
                        </a:lnSpc>
                        <a:spcAft>
                          <a:spcPts val="0"/>
                        </a:spcAft>
                      </a:pPr>
                      <a:endParaRPr lang="zh-CN" sz="10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72000" marR="36079" marT="0" marB="0" anchor="ctr">
                    <a:lnL w="6350" cap="flat" cmpd="sng" algn="ctr">
                      <a:solidFill>
                        <a:schemeClr val="bg1">
                          <a:lumMod val="7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rgbClr val="F4F2F2"/>
                    </a:solidFill>
                  </a:tcPr>
                </a:tc>
                <a:tc>
                  <a:txBody>
                    <a:bodyPr/>
                    <a:lstStyle/>
                    <a:p>
                      <a:pPr indent="0" algn="l">
                        <a:lnSpc>
                          <a:spcPct val="130000"/>
                        </a:lnSpc>
                        <a:spcAft>
                          <a:spcPts val="0"/>
                        </a:spcAft>
                      </a:pPr>
                      <a:r>
                        <a:rPr lang="en-US" sz="800" kern="100" dirty="0">
                          <a:solidFill>
                            <a:schemeClr val="tx1"/>
                          </a:solidFill>
                          <a:effectLst/>
                          <a:latin typeface="Arial" panose="020B0604020202020204" pitchFamily="34" charset="0"/>
                          <a:ea typeface="TP-Link Aktiv" panose="020B0504020202020204" pitchFamily="34" charset="0"/>
                          <a:cs typeface="Arial" panose="020B0604020202020204" pitchFamily="34" charset="0"/>
                          <a:sym typeface="Arial" panose="020B0604020202020204" pitchFamily="34" charset="0"/>
                        </a:rPr>
                        <a:t>PPTP VPN </a:t>
                      </a:r>
                      <a:r>
                        <a:rPr lang="en-US" alt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Tunnels</a:t>
                      </a:r>
                      <a:endParaRPr 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54000" marR="27059"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rgbClr val="F4F2F2"/>
                    </a:solidFill>
                  </a:tcPr>
                </a:tc>
                <a:tc>
                  <a:txBody>
                    <a:bodyPr/>
                    <a:lstStyle/>
                    <a:p>
                      <a:pPr indent="0" algn="ctr">
                        <a:lnSpc>
                          <a:spcPct val="130000"/>
                        </a:lnSpc>
                        <a:spcAft>
                          <a:spcPts val="0"/>
                        </a:spcAft>
                      </a:pPr>
                      <a:r>
                        <a:rPr lang="en-US" alt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300</a:t>
                      </a:r>
                      <a:endParaRPr 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54000" marR="27059"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rgbClr val="F4F2F2"/>
                    </a:solidFill>
                  </a:tcPr>
                </a:tc>
                <a:tc>
                  <a:txBody>
                    <a:bodyPr/>
                    <a:lstStyle/>
                    <a:p>
                      <a:pPr indent="0" algn="ctr">
                        <a:lnSpc>
                          <a:spcPct val="130000"/>
                        </a:lnSpc>
                        <a:spcAft>
                          <a:spcPts val="0"/>
                        </a:spcAft>
                      </a:pPr>
                      <a:r>
                        <a:rPr lang="en-US" alt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50</a:t>
                      </a:r>
                      <a:endParaRPr 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54000" marR="27059"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rgbClr val="F4F2F2"/>
                    </a:solidFill>
                  </a:tcPr>
                </a:tc>
                <a:tc>
                  <a:txBody>
                    <a:bodyPr/>
                    <a:lstStyle/>
                    <a:p>
                      <a:pPr indent="0" algn="ctr">
                        <a:lnSpc>
                          <a:spcPct val="130000"/>
                        </a:lnSpc>
                        <a:spcAft>
                          <a:spcPts val="0"/>
                        </a:spcAft>
                      </a:pPr>
                      <a:r>
                        <a:rPr lang="en-US" alt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16</a:t>
                      </a:r>
                      <a:endParaRPr 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54000" marR="27059" marT="0" marB="0" anchor="ctr">
                    <a:lnL w="3175" cap="flat" cmpd="sng" algn="ctr">
                      <a:solidFill>
                        <a:schemeClr val="bg1">
                          <a:lumMod val="8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rgbClr val="F4F2F2"/>
                    </a:solidFill>
                  </a:tcPr>
                </a:tc>
                <a:extLst>
                  <a:ext uri="{0D108BD9-81ED-4DB2-BD59-A6C34878D82A}">
                    <a16:rowId xmlns:a16="http://schemas.microsoft.com/office/drawing/2014/main" val="10006"/>
                  </a:ext>
                </a:extLst>
              </a:tr>
              <a:tr h="242719">
                <a:tc vMerge="1">
                  <a:txBody>
                    <a:bodyPr/>
                    <a:lstStyle/>
                    <a:p>
                      <a:pPr indent="0" algn="l">
                        <a:lnSpc>
                          <a:spcPct val="130000"/>
                        </a:lnSpc>
                        <a:spcAft>
                          <a:spcPts val="0"/>
                        </a:spcAft>
                      </a:pPr>
                      <a:endParaRPr lang="zh-CN" sz="10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72000" marR="36079" marT="0" marB="0" anchor="ctr">
                    <a:lnL w="6350" cap="flat" cmpd="sng" algn="ctr">
                      <a:solidFill>
                        <a:schemeClr val="bg1">
                          <a:lumMod val="7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indent="0" algn="l">
                        <a:lnSpc>
                          <a:spcPct val="130000"/>
                        </a:lnSpc>
                        <a:spcAft>
                          <a:spcPts val="0"/>
                        </a:spcAft>
                      </a:pPr>
                      <a:r>
                        <a:rPr lang="en-US" sz="800" kern="100" dirty="0">
                          <a:solidFill>
                            <a:schemeClr val="tx1"/>
                          </a:solidFill>
                          <a:effectLst/>
                          <a:latin typeface="Arial" panose="020B0604020202020204" pitchFamily="34" charset="0"/>
                          <a:ea typeface="TP-Link Aktiv" panose="020B0504020202020204" pitchFamily="34" charset="0"/>
                          <a:cs typeface="Arial" panose="020B0604020202020204" pitchFamily="34" charset="0"/>
                          <a:sym typeface="Arial" panose="020B0604020202020204" pitchFamily="34" charset="0"/>
                        </a:rPr>
                        <a:t>L2TP VPN </a:t>
                      </a:r>
                      <a:r>
                        <a:rPr lang="en-US" alt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Tunnels</a:t>
                      </a:r>
                      <a:endParaRPr 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54000" marR="27059"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indent="0" algn="ctr">
                        <a:lnSpc>
                          <a:spcPct val="130000"/>
                        </a:lnSpc>
                        <a:spcAft>
                          <a:spcPts val="0"/>
                        </a:spcAft>
                      </a:pPr>
                      <a:r>
                        <a:rPr lang="en-US" alt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300</a:t>
                      </a:r>
                      <a:endParaRPr 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54000" marR="27059"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indent="0" algn="ctr">
                        <a:lnSpc>
                          <a:spcPct val="130000"/>
                        </a:lnSpc>
                        <a:spcAft>
                          <a:spcPts val="0"/>
                        </a:spcAft>
                      </a:pPr>
                      <a:r>
                        <a:rPr lang="en-US" alt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50</a:t>
                      </a:r>
                      <a:endParaRPr 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54000" marR="27059"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indent="0" algn="ctr">
                        <a:lnSpc>
                          <a:spcPct val="130000"/>
                        </a:lnSpc>
                        <a:spcAft>
                          <a:spcPts val="0"/>
                        </a:spcAft>
                      </a:pPr>
                      <a:r>
                        <a:rPr lang="en-US" alt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16</a:t>
                      </a:r>
                      <a:endParaRPr 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54000" marR="27059" marT="0" marB="0" anchor="ctr">
                    <a:lnL w="3175" cap="flat" cmpd="sng" algn="ctr">
                      <a:solidFill>
                        <a:schemeClr val="bg1">
                          <a:lumMod val="8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7"/>
                  </a:ext>
                </a:extLst>
              </a:tr>
              <a:tr h="242719">
                <a:tc vMerge="1">
                  <a:txBody>
                    <a:bodyPr/>
                    <a:lstStyle/>
                    <a:p>
                      <a:pPr indent="0" algn="l">
                        <a:lnSpc>
                          <a:spcPct val="130000"/>
                        </a:lnSpc>
                        <a:spcAft>
                          <a:spcPts val="0"/>
                        </a:spcAft>
                      </a:pPr>
                      <a:endParaRPr lang="zh-CN" sz="10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72000" marR="36079" marT="0" marB="0" anchor="ctr">
                    <a:lnL w="6350" cap="flat" cmpd="sng" algn="ctr">
                      <a:solidFill>
                        <a:schemeClr val="bg1">
                          <a:lumMod val="7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rgbClr val="F4F2F2"/>
                    </a:solidFill>
                  </a:tcPr>
                </a:tc>
                <a:tc>
                  <a:txBody>
                    <a:bodyPr/>
                    <a:lstStyle/>
                    <a:p>
                      <a:pPr indent="0" algn="l">
                        <a:lnSpc>
                          <a:spcPct val="130000"/>
                        </a:lnSpc>
                        <a:spcAft>
                          <a:spcPts val="0"/>
                        </a:spcAft>
                      </a:pPr>
                      <a:r>
                        <a:rPr lang="en-US" altLang="zh-CN" sz="800" u="none" strike="noStrike" dirty="0">
                          <a:solidFill>
                            <a:schemeClr val="tx1"/>
                          </a:solidFill>
                          <a:effectLst/>
                          <a:latin typeface="Arial" panose="020B0604020202020204" pitchFamily="34" charset="0"/>
                          <a:cs typeface="Arial" panose="020B0604020202020204" pitchFamily="34" charset="0"/>
                        </a:rPr>
                        <a:t>L2TP over </a:t>
                      </a:r>
                      <a:r>
                        <a:rPr lang="en-US" altLang="zh-CN" sz="800" u="none" strike="noStrike" dirty="0" err="1">
                          <a:solidFill>
                            <a:schemeClr val="tx1"/>
                          </a:solidFill>
                          <a:effectLst/>
                          <a:latin typeface="Arial" panose="020B0604020202020204" pitchFamily="34" charset="0"/>
                          <a:cs typeface="Arial" panose="020B0604020202020204" pitchFamily="34" charset="0"/>
                        </a:rPr>
                        <a:t>IPSec</a:t>
                      </a:r>
                      <a:endParaRPr 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54000" marR="27059"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rgbClr val="F4F2F2"/>
                    </a:solidFill>
                  </a:tcPr>
                </a:tc>
                <a:tc>
                  <a:txBody>
                    <a:bodyPr/>
                    <a:lstStyle/>
                    <a:p>
                      <a:pPr indent="0" algn="ctr">
                        <a:lnSpc>
                          <a:spcPct val="130000"/>
                        </a:lnSpc>
                        <a:spcAft>
                          <a:spcPts val="0"/>
                        </a:spcAft>
                      </a:pPr>
                      <a:r>
                        <a:rPr lang="en-US" alt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300</a:t>
                      </a:r>
                      <a:endParaRPr 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54000" marR="27059"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rgbClr val="F4F2F2"/>
                    </a:solidFill>
                  </a:tcPr>
                </a:tc>
                <a:tc>
                  <a:txBody>
                    <a:bodyPr/>
                    <a:lstStyle/>
                    <a:p>
                      <a:pPr indent="0" algn="ctr">
                        <a:lnSpc>
                          <a:spcPct val="130000"/>
                        </a:lnSpc>
                        <a:spcAft>
                          <a:spcPts val="0"/>
                        </a:spcAft>
                      </a:pPr>
                      <a:r>
                        <a:rPr lang="en-US" alt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50</a:t>
                      </a:r>
                      <a:endParaRPr 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54000" marR="27059"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rgbClr val="F4F2F2"/>
                    </a:solidFill>
                  </a:tcPr>
                </a:tc>
                <a:tc>
                  <a:txBody>
                    <a:bodyPr/>
                    <a:lstStyle/>
                    <a:p>
                      <a:pPr indent="0" algn="ctr">
                        <a:lnSpc>
                          <a:spcPct val="130000"/>
                        </a:lnSpc>
                        <a:spcAft>
                          <a:spcPts val="0"/>
                        </a:spcAft>
                      </a:pPr>
                      <a:r>
                        <a:rPr lang="en-US" alt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16</a:t>
                      </a:r>
                      <a:endParaRPr 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54000" marR="27059" marT="0" marB="0" anchor="ctr">
                    <a:lnL w="3175" cap="flat" cmpd="sng" algn="ctr">
                      <a:solidFill>
                        <a:schemeClr val="bg1">
                          <a:lumMod val="8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rgbClr val="F4F2F2"/>
                    </a:solidFill>
                  </a:tcPr>
                </a:tc>
                <a:extLst>
                  <a:ext uri="{0D108BD9-81ED-4DB2-BD59-A6C34878D82A}">
                    <a16:rowId xmlns:a16="http://schemas.microsoft.com/office/drawing/2014/main" val="10008"/>
                  </a:ext>
                </a:extLst>
              </a:tr>
              <a:tr h="670842">
                <a:tc vMerge="1">
                  <a:txBody>
                    <a:bodyPr/>
                    <a:lstStyle/>
                    <a:p>
                      <a:pPr indent="0" algn="l">
                        <a:lnSpc>
                          <a:spcPct val="130000"/>
                        </a:lnSpc>
                        <a:spcAft>
                          <a:spcPts val="0"/>
                        </a:spcAft>
                      </a:pPr>
                      <a:endParaRPr lang="zh-CN" sz="10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72000" marR="36079" marT="0" marB="0" anchor="ctr">
                    <a:lnL w="6350" cap="flat" cmpd="sng" algn="ctr">
                      <a:solidFill>
                        <a:schemeClr val="bg1">
                          <a:lumMod val="7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noFill/>
                  </a:tcPr>
                </a:tc>
                <a:tc>
                  <a:txBody>
                    <a:bodyPr/>
                    <a:lstStyle/>
                    <a:p>
                      <a:pPr indent="0" algn="l">
                        <a:lnSpc>
                          <a:spcPct val="130000"/>
                        </a:lnSpc>
                        <a:spcAft>
                          <a:spcPts val="0"/>
                        </a:spcAft>
                      </a:pPr>
                      <a:r>
                        <a:rPr lang="en-US" sz="800" kern="100" dirty="0">
                          <a:solidFill>
                            <a:schemeClr val="tx1"/>
                          </a:solidFill>
                          <a:effectLst/>
                          <a:latin typeface="Arial" panose="020B0604020202020204" pitchFamily="34" charset="0"/>
                          <a:ea typeface="TP-Link Aktiv" panose="020B0504020202020204" pitchFamily="34" charset="0"/>
                          <a:cs typeface="Arial" panose="020B0604020202020204" pitchFamily="34" charset="0"/>
                          <a:sym typeface="Arial" panose="020B0604020202020204" pitchFamily="34" charset="0"/>
                        </a:rPr>
                        <a:t>OpenVPN </a:t>
                      </a:r>
                      <a:r>
                        <a:rPr lang="en-US" alt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Tunnels*</a:t>
                      </a:r>
                      <a:endParaRPr 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54000" marR="27059"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indent="0" algn="ctr">
                        <a:lnSpc>
                          <a:spcPct val="130000"/>
                        </a:lnSpc>
                        <a:spcAft>
                          <a:spcPts val="0"/>
                        </a:spcAft>
                      </a:pPr>
                      <a:r>
                        <a:rPr lang="en-US" alt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110</a:t>
                      </a:r>
                      <a:endParaRPr 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54000" marR="27059"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indent="0" algn="ctr">
                        <a:lnSpc>
                          <a:spcPct val="130000"/>
                        </a:lnSpc>
                        <a:spcAft>
                          <a:spcPts val="0"/>
                        </a:spcAft>
                      </a:pPr>
                      <a:r>
                        <a:rPr lang="en-US" alt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50</a:t>
                      </a:r>
                      <a:endParaRPr 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54000" marR="27059" marT="0"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indent="0" algn="ctr">
                        <a:lnSpc>
                          <a:spcPct val="130000"/>
                        </a:lnSpc>
                        <a:spcAft>
                          <a:spcPts val="0"/>
                        </a:spcAft>
                      </a:pPr>
                      <a:r>
                        <a:rPr lang="en-US" alt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16</a:t>
                      </a:r>
                      <a:endParaRPr lang="zh-CN" sz="80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54000" marR="27059" marT="0" marB="0" anchor="ctr">
                    <a:lnL w="3175" cap="flat" cmpd="sng" algn="ctr">
                      <a:solidFill>
                        <a:schemeClr val="bg1">
                          <a:lumMod val="8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864051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59C12847-2653-C14B-B499-BCE6C015C2F4}"/>
              </a:ext>
            </a:extLst>
          </p:cNvPr>
          <p:cNvGrpSpPr/>
          <p:nvPr/>
        </p:nvGrpSpPr>
        <p:grpSpPr>
          <a:xfrm>
            <a:off x="623648" y="1293781"/>
            <a:ext cx="8296575" cy="3475227"/>
            <a:chOff x="449728" y="1313947"/>
            <a:chExt cx="8296575" cy="3475227"/>
          </a:xfrm>
        </p:grpSpPr>
        <p:pic>
          <p:nvPicPr>
            <p:cNvPr id="4" name="图片 3">
              <a:extLst>
                <a:ext uri="{FF2B5EF4-FFF2-40B4-BE49-F238E27FC236}">
                  <a16:creationId xmlns:a16="http://schemas.microsoft.com/office/drawing/2014/main" id="{AECCCACA-512A-8640-851A-8D00FE12E0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8546" y="1313947"/>
              <a:ext cx="7062716" cy="3475227"/>
            </a:xfrm>
            <a:prstGeom prst="rect">
              <a:avLst/>
            </a:prstGeom>
          </p:spPr>
        </p:pic>
        <p:grpSp>
          <p:nvGrpSpPr>
            <p:cNvPr id="8" name="组合 7">
              <a:extLst>
                <a:ext uri="{FF2B5EF4-FFF2-40B4-BE49-F238E27FC236}">
                  <a16:creationId xmlns:a16="http://schemas.microsoft.com/office/drawing/2014/main" id="{D7ED38FA-131A-1247-8DB1-CDEE4A1D12F5}"/>
                </a:ext>
              </a:extLst>
            </p:cNvPr>
            <p:cNvGrpSpPr/>
            <p:nvPr/>
          </p:nvGrpSpPr>
          <p:grpSpPr>
            <a:xfrm>
              <a:off x="606007" y="2266582"/>
              <a:ext cx="1325766" cy="374034"/>
              <a:chOff x="1664213" y="2440938"/>
              <a:chExt cx="1325766" cy="374034"/>
            </a:xfrm>
          </p:grpSpPr>
          <p:sp>
            <p:nvSpPr>
              <p:cNvPr id="798" name="CustomShape 5"/>
              <p:cNvSpPr/>
              <p:nvPr/>
            </p:nvSpPr>
            <p:spPr>
              <a:xfrm>
                <a:off x="2180824" y="2610676"/>
                <a:ext cx="808866" cy="204296"/>
              </a:xfrm>
              <a:prstGeom prst="rect">
                <a:avLst/>
              </a:prstGeom>
              <a:noFill/>
              <a:ln>
                <a:noFill/>
              </a:ln>
            </p:spPr>
            <p:style>
              <a:lnRef idx="0">
                <a:scrgbClr r="0" g="0" b="0"/>
              </a:lnRef>
              <a:fillRef idx="0">
                <a:scrgbClr r="0" g="0" b="0"/>
              </a:fillRef>
              <a:effectRef idx="0">
                <a:scrgbClr r="0" g="0" b="0"/>
              </a:effectRef>
              <a:fontRef idx="minor"/>
            </p:style>
            <p:txBody>
              <a:bodyPr lIns="91530" tIns="45630" rIns="91530" bIns="45630"/>
              <a:lstStyle/>
              <a:p>
                <a:pPr algn="r">
                  <a:lnSpc>
                    <a:spcPct val="100000"/>
                  </a:lnSpc>
                </a:pPr>
                <a:r>
                  <a:rPr lang="ru-RU" sz="825" spc="-1" dirty="0">
                    <a:solidFill>
                      <a:srgbClr val="005464"/>
                    </a:solidFill>
                    <a:latin typeface="Arial"/>
                    <a:ea typeface="Arial"/>
                  </a:rPr>
                  <a:t>Умный дом</a:t>
                </a:r>
                <a:endParaRPr lang="en-US" sz="825" spc="-1" dirty="0">
                  <a:latin typeface="Arial"/>
                </a:endParaRPr>
              </a:p>
            </p:txBody>
          </p:sp>
          <p:sp>
            <p:nvSpPr>
              <p:cNvPr id="799" name="CustomShape 6"/>
              <p:cNvSpPr/>
              <p:nvPr/>
            </p:nvSpPr>
            <p:spPr>
              <a:xfrm>
                <a:off x="1664213" y="2440938"/>
                <a:ext cx="1325477" cy="225894"/>
              </a:xfrm>
              <a:prstGeom prst="rect">
                <a:avLst/>
              </a:prstGeom>
              <a:noFill/>
              <a:ln>
                <a:noFill/>
              </a:ln>
            </p:spPr>
            <p:style>
              <a:lnRef idx="0">
                <a:scrgbClr r="0" g="0" b="0"/>
              </a:lnRef>
              <a:fillRef idx="0">
                <a:scrgbClr r="0" g="0" b="0"/>
              </a:fillRef>
              <a:effectRef idx="0">
                <a:scrgbClr r="0" g="0" b="0"/>
              </a:effectRef>
              <a:fontRef idx="minor"/>
            </p:style>
            <p:txBody>
              <a:bodyPr lIns="91530" tIns="45630" rIns="91530" bIns="45630"/>
              <a:lstStyle/>
              <a:p>
                <a:pPr algn="r">
                  <a:lnSpc>
                    <a:spcPct val="100000"/>
                  </a:lnSpc>
                </a:pPr>
                <a:r>
                  <a:rPr lang="ru-RU" sz="1000" b="1" spc="-1" dirty="0">
                    <a:solidFill>
                      <a:srgbClr val="005464"/>
                    </a:solidFill>
                    <a:latin typeface="Arial"/>
                    <a:ea typeface="Arial"/>
                  </a:rPr>
                  <a:t>Сан-Хосе, США</a:t>
                </a:r>
                <a:endParaRPr lang="en-US" sz="1000" spc="-1" dirty="0">
                  <a:latin typeface="Arial"/>
                </a:endParaRPr>
              </a:p>
            </p:txBody>
          </p:sp>
          <p:sp>
            <p:nvSpPr>
              <p:cNvPr id="803" name="CustomShape 10"/>
              <p:cNvSpPr/>
              <p:nvPr/>
            </p:nvSpPr>
            <p:spPr>
              <a:xfrm flipV="1">
                <a:off x="2951356" y="2530495"/>
                <a:ext cx="38623" cy="38623"/>
              </a:xfrm>
              <a:prstGeom prst="ellipse">
                <a:avLst/>
              </a:prstGeom>
              <a:solidFill>
                <a:srgbClr val="005464"/>
              </a:solidFill>
              <a:ln>
                <a:noFill/>
              </a:ln>
            </p:spPr>
            <p:style>
              <a:lnRef idx="1">
                <a:schemeClr val="accent1"/>
              </a:lnRef>
              <a:fillRef idx="3">
                <a:schemeClr val="accent1"/>
              </a:fillRef>
              <a:effectRef idx="2">
                <a:schemeClr val="accent1"/>
              </a:effectRef>
              <a:fontRef idx="minor"/>
            </p:style>
          </p:sp>
        </p:grpSp>
        <p:grpSp>
          <p:nvGrpSpPr>
            <p:cNvPr id="7" name="组合 6">
              <a:extLst>
                <a:ext uri="{FF2B5EF4-FFF2-40B4-BE49-F238E27FC236}">
                  <a16:creationId xmlns:a16="http://schemas.microsoft.com/office/drawing/2014/main" id="{32A9B434-DBDA-E14F-A5A6-8777118B8B7C}"/>
                </a:ext>
              </a:extLst>
            </p:cNvPr>
            <p:cNvGrpSpPr/>
            <p:nvPr/>
          </p:nvGrpSpPr>
          <p:grpSpPr>
            <a:xfrm>
              <a:off x="7067114" y="2416426"/>
              <a:ext cx="1679189" cy="361973"/>
              <a:chOff x="7364682" y="2243889"/>
              <a:chExt cx="1679189" cy="361973"/>
            </a:xfrm>
          </p:grpSpPr>
          <p:sp>
            <p:nvSpPr>
              <p:cNvPr id="795" name="CustomShape 2"/>
              <p:cNvSpPr/>
              <p:nvPr/>
            </p:nvSpPr>
            <p:spPr>
              <a:xfrm>
                <a:off x="7414586" y="2243889"/>
                <a:ext cx="1629285" cy="225386"/>
              </a:xfrm>
              <a:prstGeom prst="rect">
                <a:avLst/>
              </a:prstGeom>
              <a:noFill/>
              <a:ln>
                <a:noFill/>
              </a:ln>
            </p:spPr>
            <p:style>
              <a:lnRef idx="0">
                <a:scrgbClr r="0" g="0" b="0"/>
              </a:lnRef>
              <a:fillRef idx="0">
                <a:scrgbClr r="0" g="0" b="0"/>
              </a:fillRef>
              <a:effectRef idx="0">
                <a:scrgbClr r="0" g="0" b="0"/>
              </a:effectRef>
              <a:fontRef idx="minor"/>
            </p:style>
            <p:txBody>
              <a:bodyPr lIns="91530" tIns="45630" rIns="91530" bIns="45630"/>
              <a:lstStyle/>
              <a:p>
                <a:pPr>
                  <a:lnSpc>
                    <a:spcPct val="100000"/>
                  </a:lnSpc>
                </a:pPr>
                <a:r>
                  <a:rPr lang="ru-RU" sz="1000" b="1" spc="-1" dirty="0">
                    <a:solidFill>
                      <a:srgbClr val="005464"/>
                    </a:solidFill>
                    <a:latin typeface="Arial"/>
                    <a:ea typeface="Arial"/>
                  </a:rPr>
                  <a:t>Ханчжоу</a:t>
                </a:r>
                <a:endParaRPr lang="en-US" sz="1000" spc="-1" dirty="0">
                  <a:latin typeface="Arial"/>
                </a:endParaRPr>
              </a:p>
            </p:txBody>
          </p:sp>
          <p:sp>
            <p:nvSpPr>
              <p:cNvPr id="800" name="CustomShape 7"/>
              <p:cNvSpPr/>
              <p:nvPr/>
            </p:nvSpPr>
            <p:spPr>
              <a:xfrm>
                <a:off x="7409493" y="2402074"/>
                <a:ext cx="1140398" cy="203788"/>
              </a:xfrm>
              <a:prstGeom prst="rect">
                <a:avLst/>
              </a:prstGeom>
              <a:noFill/>
              <a:ln>
                <a:noFill/>
              </a:ln>
            </p:spPr>
            <p:style>
              <a:lnRef idx="0">
                <a:scrgbClr r="0" g="0" b="0"/>
              </a:lnRef>
              <a:fillRef idx="0">
                <a:scrgbClr r="0" g="0" b="0"/>
              </a:fillRef>
              <a:effectRef idx="0">
                <a:scrgbClr r="0" g="0" b="0"/>
              </a:effectRef>
              <a:fontRef idx="minor"/>
            </p:style>
            <p:txBody>
              <a:bodyPr lIns="91530" tIns="45630" rIns="91530" bIns="45630"/>
              <a:lstStyle/>
              <a:p>
                <a:pPr>
                  <a:lnSpc>
                    <a:spcPct val="100000"/>
                  </a:lnSpc>
                </a:pPr>
                <a:r>
                  <a:rPr lang="ru-RU" sz="700" spc="-1" dirty="0">
                    <a:solidFill>
                      <a:srgbClr val="005464"/>
                    </a:solidFill>
                    <a:latin typeface="Arial"/>
                    <a:ea typeface="Arial"/>
                  </a:rPr>
                  <a:t>Видеонаблюдение</a:t>
                </a:r>
                <a:endParaRPr lang="en-US" sz="700" spc="-1" dirty="0">
                  <a:latin typeface="Arial"/>
                </a:endParaRPr>
              </a:p>
            </p:txBody>
          </p:sp>
          <p:sp>
            <p:nvSpPr>
              <p:cNvPr id="805" name="CustomShape 12"/>
              <p:cNvSpPr/>
              <p:nvPr/>
            </p:nvSpPr>
            <p:spPr>
              <a:xfrm flipV="1">
                <a:off x="7364682" y="2421867"/>
                <a:ext cx="38623" cy="38623"/>
              </a:xfrm>
              <a:prstGeom prst="ellipse">
                <a:avLst/>
              </a:prstGeom>
              <a:solidFill>
                <a:srgbClr val="005464"/>
              </a:solidFill>
              <a:ln>
                <a:noFill/>
              </a:ln>
            </p:spPr>
            <p:style>
              <a:lnRef idx="1">
                <a:schemeClr val="accent1"/>
              </a:lnRef>
              <a:fillRef idx="3">
                <a:schemeClr val="accent1"/>
              </a:fillRef>
              <a:effectRef idx="2">
                <a:schemeClr val="accent1"/>
              </a:effectRef>
              <a:fontRef idx="minor"/>
            </p:style>
          </p:sp>
        </p:grpSp>
        <p:grpSp>
          <p:nvGrpSpPr>
            <p:cNvPr id="6" name="组合 5">
              <a:extLst>
                <a:ext uri="{FF2B5EF4-FFF2-40B4-BE49-F238E27FC236}">
                  <a16:creationId xmlns:a16="http://schemas.microsoft.com/office/drawing/2014/main" id="{18029C6D-4937-1D46-8A2A-B041C63C6CE3}"/>
                </a:ext>
              </a:extLst>
            </p:cNvPr>
            <p:cNvGrpSpPr/>
            <p:nvPr/>
          </p:nvGrpSpPr>
          <p:grpSpPr>
            <a:xfrm>
              <a:off x="7022900" y="2704321"/>
              <a:ext cx="1154913" cy="378951"/>
              <a:chOff x="7226465" y="2503368"/>
              <a:chExt cx="1154913" cy="378951"/>
            </a:xfrm>
          </p:grpSpPr>
          <p:sp>
            <p:nvSpPr>
              <p:cNvPr id="797" name="CustomShape 4"/>
              <p:cNvSpPr/>
              <p:nvPr/>
            </p:nvSpPr>
            <p:spPr>
              <a:xfrm>
                <a:off x="7226465" y="2525225"/>
                <a:ext cx="947536" cy="253337"/>
              </a:xfrm>
              <a:prstGeom prst="rect">
                <a:avLst/>
              </a:prstGeom>
              <a:noFill/>
              <a:ln>
                <a:noFill/>
              </a:ln>
            </p:spPr>
            <p:style>
              <a:lnRef idx="0">
                <a:scrgbClr r="0" g="0" b="0"/>
              </a:lnRef>
              <a:fillRef idx="0">
                <a:scrgbClr r="0" g="0" b="0"/>
              </a:fillRef>
              <a:effectRef idx="0">
                <a:scrgbClr r="0" g="0" b="0"/>
              </a:effectRef>
              <a:fontRef idx="minor"/>
            </p:style>
            <p:txBody>
              <a:bodyPr lIns="91530" tIns="45630" rIns="91530" bIns="45630"/>
              <a:lstStyle/>
              <a:p>
                <a:pPr>
                  <a:lnSpc>
                    <a:spcPct val="120000"/>
                  </a:lnSpc>
                </a:pPr>
                <a:r>
                  <a:rPr lang="ru-RU" sz="1000" b="1" spc="-1" dirty="0" err="1">
                    <a:solidFill>
                      <a:srgbClr val="005565"/>
                    </a:solidFill>
                    <a:latin typeface="Arial"/>
                    <a:ea typeface="Arial"/>
                  </a:rPr>
                  <a:t>Синьчжу</a:t>
                </a:r>
                <a:endParaRPr lang="en-US" sz="1000" spc="-1" dirty="0">
                  <a:latin typeface="Arial"/>
                </a:endParaRPr>
              </a:p>
            </p:txBody>
          </p:sp>
          <p:sp>
            <p:nvSpPr>
              <p:cNvPr id="802" name="CustomShape 9"/>
              <p:cNvSpPr/>
              <p:nvPr/>
            </p:nvSpPr>
            <p:spPr>
              <a:xfrm>
                <a:off x="7240980" y="2678023"/>
                <a:ext cx="1140398" cy="204296"/>
              </a:xfrm>
              <a:prstGeom prst="rect">
                <a:avLst/>
              </a:prstGeom>
              <a:noFill/>
              <a:ln>
                <a:noFill/>
              </a:ln>
            </p:spPr>
            <p:style>
              <a:lnRef idx="0">
                <a:scrgbClr r="0" g="0" b="0"/>
              </a:lnRef>
              <a:fillRef idx="0">
                <a:scrgbClr r="0" g="0" b="0"/>
              </a:fillRef>
              <a:effectRef idx="0">
                <a:scrgbClr r="0" g="0" b="0"/>
              </a:effectRef>
              <a:fontRef idx="minor"/>
            </p:style>
            <p:txBody>
              <a:bodyPr lIns="91530" tIns="45630" rIns="91530" bIns="45630"/>
              <a:lstStyle/>
              <a:p>
                <a:pPr>
                  <a:lnSpc>
                    <a:spcPct val="100000"/>
                  </a:lnSpc>
                </a:pPr>
                <a:r>
                  <a:rPr lang="ru-RU" sz="700" spc="-1" dirty="0">
                    <a:solidFill>
                      <a:srgbClr val="005565"/>
                    </a:solidFill>
                    <a:latin typeface="Arial"/>
                    <a:ea typeface="Arial"/>
                  </a:rPr>
                  <a:t>Интернет-провайдеры</a:t>
                </a:r>
                <a:endParaRPr lang="en-US" sz="700" spc="-1" dirty="0">
                  <a:latin typeface="Arial"/>
                </a:endParaRPr>
              </a:p>
            </p:txBody>
          </p:sp>
          <p:sp>
            <p:nvSpPr>
              <p:cNvPr id="806" name="CustomShape 13"/>
              <p:cNvSpPr/>
              <p:nvPr/>
            </p:nvSpPr>
            <p:spPr>
              <a:xfrm flipV="1">
                <a:off x="7295332" y="2503368"/>
                <a:ext cx="38623" cy="38623"/>
              </a:xfrm>
              <a:prstGeom prst="ellipse">
                <a:avLst/>
              </a:prstGeom>
              <a:solidFill>
                <a:srgbClr val="005464"/>
              </a:solidFill>
              <a:ln>
                <a:noFill/>
              </a:ln>
            </p:spPr>
            <p:style>
              <a:lnRef idx="1">
                <a:schemeClr val="accent1"/>
              </a:lnRef>
              <a:fillRef idx="3">
                <a:schemeClr val="accent1"/>
              </a:fillRef>
              <a:effectRef idx="2">
                <a:schemeClr val="accent1"/>
              </a:effectRef>
              <a:fontRef idx="minor"/>
            </p:style>
          </p:sp>
        </p:grpSp>
        <p:grpSp>
          <p:nvGrpSpPr>
            <p:cNvPr id="2" name="组合 1"/>
            <p:cNvGrpSpPr/>
            <p:nvPr/>
          </p:nvGrpSpPr>
          <p:grpSpPr>
            <a:xfrm>
              <a:off x="5422222" y="2240066"/>
              <a:ext cx="1629285" cy="364851"/>
              <a:chOff x="5584058" y="2017008"/>
              <a:chExt cx="1629285" cy="364851"/>
            </a:xfrm>
          </p:grpSpPr>
          <p:sp>
            <p:nvSpPr>
              <p:cNvPr id="27" name="CustomShape 2"/>
              <p:cNvSpPr/>
              <p:nvPr/>
            </p:nvSpPr>
            <p:spPr>
              <a:xfrm>
                <a:off x="5584058" y="2017008"/>
                <a:ext cx="1629285" cy="225386"/>
              </a:xfrm>
              <a:prstGeom prst="rect">
                <a:avLst/>
              </a:prstGeom>
              <a:noFill/>
              <a:ln>
                <a:noFill/>
              </a:ln>
            </p:spPr>
            <p:style>
              <a:lnRef idx="0">
                <a:scrgbClr r="0" g="0" b="0"/>
              </a:lnRef>
              <a:fillRef idx="0">
                <a:scrgbClr r="0" g="0" b="0"/>
              </a:fillRef>
              <a:effectRef idx="0">
                <a:scrgbClr r="0" g="0" b="0"/>
              </a:effectRef>
              <a:fontRef idx="minor"/>
            </p:style>
            <p:txBody>
              <a:bodyPr lIns="91530" tIns="45630" rIns="91530" bIns="45630"/>
              <a:lstStyle/>
              <a:p>
                <a:pPr algn="r">
                  <a:lnSpc>
                    <a:spcPct val="100000"/>
                  </a:lnSpc>
                </a:pPr>
                <a:r>
                  <a:rPr lang="ru-RU" sz="1000" b="1" spc="-1" dirty="0">
                    <a:solidFill>
                      <a:srgbClr val="005464"/>
                    </a:solidFill>
                    <a:latin typeface="Arial"/>
                  </a:rPr>
                  <a:t>Ухань</a:t>
                </a:r>
                <a:endParaRPr lang="en-US" sz="1000" spc="-1" dirty="0">
                  <a:latin typeface="Arial"/>
                </a:endParaRPr>
              </a:p>
            </p:txBody>
          </p:sp>
          <p:sp>
            <p:nvSpPr>
              <p:cNvPr id="28" name="CustomShape 7"/>
              <p:cNvSpPr/>
              <p:nvPr/>
            </p:nvSpPr>
            <p:spPr>
              <a:xfrm>
                <a:off x="6072945" y="2154850"/>
                <a:ext cx="1140398" cy="203788"/>
              </a:xfrm>
              <a:prstGeom prst="rect">
                <a:avLst/>
              </a:prstGeom>
              <a:noFill/>
              <a:ln>
                <a:noFill/>
              </a:ln>
            </p:spPr>
            <p:style>
              <a:lnRef idx="0">
                <a:scrgbClr r="0" g="0" b="0"/>
              </a:lnRef>
              <a:fillRef idx="0">
                <a:scrgbClr r="0" g="0" b="0"/>
              </a:fillRef>
              <a:effectRef idx="0">
                <a:scrgbClr r="0" g="0" b="0"/>
              </a:effectRef>
              <a:fontRef idx="minor"/>
            </p:style>
            <p:txBody>
              <a:bodyPr lIns="91530" tIns="45630" rIns="91530" bIns="45630"/>
              <a:lstStyle/>
              <a:p>
                <a:pPr algn="r">
                  <a:lnSpc>
                    <a:spcPct val="100000"/>
                  </a:lnSpc>
                </a:pPr>
                <a:r>
                  <a:rPr lang="ru-RU" sz="700" spc="-1" dirty="0">
                    <a:solidFill>
                      <a:srgbClr val="005464"/>
                    </a:solidFill>
                    <a:latin typeface="Arial"/>
                  </a:rPr>
                  <a:t>Центр </a:t>
                </a:r>
                <a:r>
                  <a:rPr lang="en-US" sz="700" spc="-1" dirty="0">
                    <a:solidFill>
                      <a:srgbClr val="005464"/>
                    </a:solidFill>
                    <a:latin typeface="Arial"/>
                  </a:rPr>
                  <a:t>R&amp;D</a:t>
                </a:r>
                <a:endParaRPr lang="en-US" sz="700" spc="-1" dirty="0">
                  <a:latin typeface="Arial"/>
                </a:endParaRPr>
              </a:p>
            </p:txBody>
          </p:sp>
          <p:sp>
            <p:nvSpPr>
              <p:cNvPr id="29" name="CustomShape 12"/>
              <p:cNvSpPr/>
              <p:nvPr/>
            </p:nvSpPr>
            <p:spPr>
              <a:xfrm flipV="1">
                <a:off x="7081306" y="2343236"/>
                <a:ext cx="38623" cy="38623"/>
              </a:xfrm>
              <a:prstGeom prst="ellipse">
                <a:avLst/>
              </a:prstGeom>
              <a:solidFill>
                <a:srgbClr val="005464"/>
              </a:solidFill>
              <a:ln>
                <a:noFill/>
              </a:ln>
            </p:spPr>
            <p:style>
              <a:lnRef idx="1">
                <a:schemeClr val="accent1"/>
              </a:lnRef>
              <a:fillRef idx="3">
                <a:schemeClr val="accent1"/>
              </a:fillRef>
              <a:effectRef idx="2">
                <a:schemeClr val="accent1"/>
              </a:effectRef>
              <a:fontRef idx="minor"/>
            </p:style>
            <p:txBody>
              <a:bodyPr/>
              <a:lstStyle/>
              <a:p>
                <a:endParaRPr lang="zh-CN" altLang="en-US" sz="1100"/>
              </a:p>
            </p:txBody>
          </p:sp>
        </p:grpSp>
        <p:sp>
          <p:nvSpPr>
            <p:cNvPr id="809" name="CustomShape 16"/>
            <p:cNvSpPr/>
            <p:nvPr/>
          </p:nvSpPr>
          <p:spPr>
            <a:xfrm>
              <a:off x="449728" y="3394129"/>
              <a:ext cx="2268569" cy="392310"/>
            </a:xfrm>
            <a:prstGeom prst="rect">
              <a:avLst/>
            </a:prstGeom>
            <a:noFill/>
            <a:ln>
              <a:noFill/>
            </a:ln>
          </p:spPr>
          <p:style>
            <a:lnRef idx="0">
              <a:scrgbClr r="0" g="0" b="0"/>
            </a:lnRef>
            <a:fillRef idx="0">
              <a:scrgbClr r="0" g="0" b="0"/>
            </a:fillRef>
            <a:effectRef idx="0">
              <a:scrgbClr r="0" g="0" b="0"/>
            </a:effectRef>
            <a:fontRef idx="minor"/>
          </p:style>
          <p:txBody>
            <a:bodyPr lIns="91530" tIns="45630" rIns="91530" bIns="45630"/>
            <a:lstStyle/>
            <a:p>
              <a:pPr>
                <a:lnSpc>
                  <a:spcPct val="110000"/>
                </a:lnSpc>
              </a:pPr>
              <a:r>
                <a:rPr lang="ru-RU" sz="1000" b="1" spc="-1"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научно-исследовательских институтов</a:t>
              </a:r>
              <a:endParaRPr lang="en-US" sz="1000" spc="-1" dirty="0">
                <a:solidFill>
                  <a:srgbClr val="005564"/>
                </a:solidFill>
                <a:latin typeface="TP-Link Aktiv" panose="020B0504020202020204" pitchFamily="34" charset="0"/>
                <a:ea typeface="TP-Link Aktiv" panose="020B0504020202020204" pitchFamily="34" charset="0"/>
                <a:cs typeface="TP-Link Aktiv" panose="020B0504020202020204" pitchFamily="34" charset="0"/>
              </a:endParaRPr>
            </a:p>
          </p:txBody>
        </p:sp>
        <p:sp>
          <p:nvSpPr>
            <p:cNvPr id="812" name="CustomShape 19"/>
            <p:cNvSpPr/>
            <p:nvPr/>
          </p:nvSpPr>
          <p:spPr>
            <a:xfrm>
              <a:off x="2041811" y="4444286"/>
              <a:ext cx="979446" cy="255690"/>
            </a:xfrm>
            <a:prstGeom prst="rect">
              <a:avLst/>
            </a:prstGeom>
            <a:noFill/>
            <a:ln>
              <a:noFill/>
            </a:ln>
          </p:spPr>
          <p:style>
            <a:lnRef idx="0">
              <a:scrgbClr r="0" g="0" b="0"/>
            </a:lnRef>
            <a:fillRef idx="0">
              <a:scrgbClr r="0" g="0" b="0"/>
            </a:fillRef>
            <a:effectRef idx="0">
              <a:scrgbClr r="0" g="0" b="0"/>
            </a:effectRef>
            <a:fontRef idx="minor"/>
          </p:style>
          <p:txBody>
            <a:bodyPr lIns="91530" tIns="45630" rIns="91530" bIns="45630"/>
            <a:lstStyle/>
            <a:p>
              <a:pPr>
                <a:lnSpc>
                  <a:spcPct val="120000"/>
                </a:lnSpc>
              </a:pPr>
              <a:r>
                <a:rPr lang="ru-RU" sz="1000" b="1" spc="-1" dirty="0">
                  <a:solidFill>
                    <a:srgbClr val="004E5B"/>
                  </a:solidFill>
                  <a:latin typeface="TP-Link Aktiv" panose="020B0504020202020204" pitchFamily="34" charset="0"/>
                  <a:ea typeface="TP-Link Aktiv" panose="020B0504020202020204" pitchFamily="34" charset="0"/>
                  <a:cs typeface="TP-Link Aktiv" panose="020B0504020202020204" pitchFamily="34" charset="0"/>
                </a:rPr>
                <a:t>инженеров</a:t>
              </a:r>
              <a:endParaRPr lang="en-US" sz="1000" spc="-1" dirty="0">
                <a:latin typeface="TP-Link Aktiv" panose="020B0504020202020204" pitchFamily="34" charset="0"/>
                <a:ea typeface="TP-Link Aktiv" panose="020B0504020202020204" pitchFamily="34" charset="0"/>
                <a:cs typeface="TP-Link Aktiv" panose="020B0504020202020204" pitchFamily="34" charset="0"/>
              </a:endParaRPr>
            </a:p>
          </p:txBody>
        </p:sp>
        <p:grpSp>
          <p:nvGrpSpPr>
            <p:cNvPr id="30" name="组合 29"/>
            <p:cNvGrpSpPr/>
            <p:nvPr/>
          </p:nvGrpSpPr>
          <p:grpSpPr>
            <a:xfrm>
              <a:off x="5099430" y="2458550"/>
              <a:ext cx="1670820" cy="364999"/>
              <a:chOff x="5428649" y="2030622"/>
              <a:chExt cx="1670820" cy="364999"/>
            </a:xfrm>
          </p:grpSpPr>
          <p:sp>
            <p:nvSpPr>
              <p:cNvPr id="31" name="CustomShape 2"/>
              <p:cNvSpPr/>
              <p:nvPr/>
            </p:nvSpPr>
            <p:spPr>
              <a:xfrm>
                <a:off x="5428649" y="2030622"/>
                <a:ext cx="1629285" cy="225386"/>
              </a:xfrm>
              <a:prstGeom prst="rect">
                <a:avLst/>
              </a:prstGeom>
              <a:noFill/>
              <a:ln>
                <a:noFill/>
              </a:ln>
            </p:spPr>
            <p:style>
              <a:lnRef idx="0">
                <a:scrgbClr r="0" g="0" b="0"/>
              </a:lnRef>
              <a:fillRef idx="0">
                <a:scrgbClr r="0" g="0" b="0"/>
              </a:fillRef>
              <a:effectRef idx="0">
                <a:scrgbClr r="0" g="0" b="0"/>
              </a:effectRef>
              <a:fontRef idx="minor"/>
            </p:style>
            <p:txBody>
              <a:bodyPr lIns="91530" tIns="45630" rIns="91530" bIns="45630"/>
              <a:lstStyle/>
              <a:p>
                <a:pPr algn="r">
                  <a:lnSpc>
                    <a:spcPct val="100000"/>
                  </a:lnSpc>
                </a:pPr>
                <a:r>
                  <a:rPr lang="ru-RU" altLang="zh-CN" sz="1000" b="1" spc="-1" dirty="0">
                    <a:solidFill>
                      <a:srgbClr val="005464"/>
                    </a:solidFill>
                    <a:latin typeface="Arial"/>
                  </a:rPr>
                  <a:t>Чэнду</a:t>
                </a:r>
                <a:endParaRPr lang="en-US" sz="1000" spc="-1" dirty="0">
                  <a:latin typeface="Arial"/>
                </a:endParaRPr>
              </a:p>
            </p:txBody>
          </p:sp>
          <p:sp>
            <p:nvSpPr>
              <p:cNvPr id="32" name="CustomShape 7"/>
              <p:cNvSpPr/>
              <p:nvPr/>
            </p:nvSpPr>
            <p:spPr>
              <a:xfrm>
                <a:off x="5931251" y="2191833"/>
                <a:ext cx="1140398" cy="203788"/>
              </a:xfrm>
              <a:prstGeom prst="rect">
                <a:avLst/>
              </a:prstGeom>
              <a:noFill/>
              <a:ln>
                <a:noFill/>
              </a:ln>
            </p:spPr>
            <p:style>
              <a:lnRef idx="0">
                <a:scrgbClr r="0" g="0" b="0"/>
              </a:lnRef>
              <a:fillRef idx="0">
                <a:scrgbClr r="0" g="0" b="0"/>
              </a:fillRef>
              <a:effectRef idx="0">
                <a:scrgbClr r="0" g="0" b="0"/>
              </a:effectRef>
              <a:fontRef idx="minor"/>
            </p:style>
            <p:txBody>
              <a:bodyPr lIns="91530" tIns="45630" rIns="91530" bIns="45630"/>
              <a:lstStyle/>
              <a:p>
                <a:pPr algn="r">
                  <a:lnSpc>
                    <a:spcPct val="100000"/>
                  </a:lnSpc>
                </a:pPr>
                <a:r>
                  <a:rPr lang="ru-RU" sz="700" spc="-1" dirty="0">
                    <a:solidFill>
                      <a:srgbClr val="005464"/>
                    </a:solidFill>
                    <a:latin typeface="Arial"/>
                  </a:rPr>
                  <a:t>Центр </a:t>
                </a:r>
                <a:r>
                  <a:rPr lang="en-US" sz="700" spc="-1" dirty="0">
                    <a:solidFill>
                      <a:srgbClr val="005464"/>
                    </a:solidFill>
                    <a:latin typeface="Arial"/>
                  </a:rPr>
                  <a:t>R&amp;D</a:t>
                </a:r>
                <a:endParaRPr lang="en-US" sz="700" spc="-1" dirty="0">
                  <a:latin typeface="Arial"/>
                </a:endParaRPr>
              </a:p>
            </p:txBody>
          </p:sp>
          <p:sp>
            <p:nvSpPr>
              <p:cNvPr id="33" name="CustomShape 12"/>
              <p:cNvSpPr/>
              <p:nvPr/>
            </p:nvSpPr>
            <p:spPr>
              <a:xfrm flipV="1">
                <a:off x="7060846" y="2137919"/>
                <a:ext cx="38623" cy="38623"/>
              </a:xfrm>
              <a:prstGeom prst="ellipse">
                <a:avLst/>
              </a:prstGeom>
              <a:solidFill>
                <a:srgbClr val="005464"/>
              </a:solidFill>
              <a:ln>
                <a:noFill/>
              </a:ln>
            </p:spPr>
            <p:style>
              <a:lnRef idx="1">
                <a:schemeClr val="accent1"/>
              </a:lnRef>
              <a:fillRef idx="3">
                <a:schemeClr val="accent1"/>
              </a:fillRef>
              <a:effectRef idx="2">
                <a:schemeClr val="accent1"/>
              </a:effectRef>
              <a:fontRef idx="minor"/>
            </p:style>
            <p:txBody>
              <a:bodyPr/>
              <a:lstStyle/>
              <a:p>
                <a:endParaRPr lang="zh-CN" altLang="en-US" sz="1100"/>
              </a:p>
            </p:txBody>
          </p:sp>
        </p:grpSp>
        <p:grpSp>
          <p:nvGrpSpPr>
            <p:cNvPr id="5" name="组合 4">
              <a:extLst>
                <a:ext uri="{FF2B5EF4-FFF2-40B4-BE49-F238E27FC236}">
                  <a16:creationId xmlns:a16="http://schemas.microsoft.com/office/drawing/2014/main" id="{6A2B4D65-764D-3F46-8521-AB2D0F4566B7}"/>
                </a:ext>
              </a:extLst>
            </p:cNvPr>
            <p:cNvGrpSpPr/>
            <p:nvPr/>
          </p:nvGrpSpPr>
          <p:grpSpPr>
            <a:xfrm>
              <a:off x="5591698" y="2785825"/>
              <a:ext cx="1484957" cy="344260"/>
              <a:chOff x="6506593" y="1857031"/>
              <a:chExt cx="1484957" cy="344260"/>
            </a:xfrm>
          </p:grpSpPr>
          <p:sp>
            <p:nvSpPr>
              <p:cNvPr id="796" name="CustomShape 3"/>
              <p:cNvSpPr/>
              <p:nvPr/>
            </p:nvSpPr>
            <p:spPr>
              <a:xfrm>
                <a:off x="6506593" y="1857031"/>
                <a:ext cx="1484957" cy="225386"/>
              </a:xfrm>
              <a:prstGeom prst="rect">
                <a:avLst/>
              </a:prstGeom>
              <a:noFill/>
              <a:ln>
                <a:noFill/>
              </a:ln>
            </p:spPr>
            <p:style>
              <a:lnRef idx="0">
                <a:scrgbClr r="0" g="0" b="0"/>
              </a:lnRef>
              <a:fillRef idx="0">
                <a:scrgbClr r="0" g="0" b="0"/>
              </a:fillRef>
              <a:effectRef idx="0">
                <a:scrgbClr r="0" g="0" b="0"/>
              </a:effectRef>
              <a:fontRef idx="minor"/>
            </p:style>
            <p:txBody>
              <a:bodyPr lIns="91530" tIns="45630" rIns="91530" bIns="45630"/>
              <a:lstStyle/>
              <a:p>
                <a:pPr algn="r">
                  <a:lnSpc>
                    <a:spcPct val="100000"/>
                  </a:lnSpc>
                </a:pPr>
                <a:r>
                  <a:rPr lang="ru-RU" sz="1000" b="1" spc="-1" dirty="0">
                    <a:solidFill>
                      <a:srgbClr val="005464"/>
                    </a:solidFill>
                    <a:latin typeface="Arial"/>
                    <a:ea typeface="Arial"/>
                  </a:rPr>
                  <a:t>Шэньчжэнь</a:t>
                </a:r>
                <a:endParaRPr lang="en-US" sz="1000" spc="-1" dirty="0">
                  <a:latin typeface="Arial"/>
                </a:endParaRPr>
              </a:p>
            </p:txBody>
          </p:sp>
          <p:sp>
            <p:nvSpPr>
              <p:cNvPr id="801" name="CustomShape 8"/>
              <p:cNvSpPr/>
              <p:nvPr/>
            </p:nvSpPr>
            <p:spPr>
              <a:xfrm>
                <a:off x="6915713" y="1996995"/>
                <a:ext cx="1070521" cy="204296"/>
              </a:xfrm>
              <a:prstGeom prst="rect">
                <a:avLst/>
              </a:prstGeom>
              <a:noFill/>
              <a:ln>
                <a:noFill/>
              </a:ln>
            </p:spPr>
            <p:style>
              <a:lnRef idx="0">
                <a:scrgbClr r="0" g="0" b="0"/>
              </a:lnRef>
              <a:fillRef idx="0">
                <a:scrgbClr r="0" g="0" b="0"/>
              </a:fillRef>
              <a:effectRef idx="0">
                <a:scrgbClr r="0" g="0" b="0"/>
              </a:effectRef>
              <a:fontRef idx="minor"/>
            </p:style>
            <p:txBody>
              <a:bodyPr lIns="91530" tIns="45630" rIns="91530" bIns="45630"/>
              <a:lstStyle/>
              <a:p>
                <a:pPr algn="r">
                  <a:lnSpc>
                    <a:spcPct val="100000"/>
                  </a:lnSpc>
                </a:pPr>
                <a:r>
                  <a:rPr lang="ru-RU" sz="700" spc="-1" dirty="0">
                    <a:solidFill>
                      <a:srgbClr val="005464"/>
                    </a:solidFill>
                    <a:latin typeface="Arial"/>
                    <a:ea typeface="Arial"/>
                  </a:rPr>
                  <a:t>Штаб-квартира </a:t>
                </a:r>
                <a:r>
                  <a:rPr lang="en-US" sz="700" spc="-1" dirty="0">
                    <a:solidFill>
                      <a:srgbClr val="005464"/>
                    </a:solidFill>
                    <a:latin typeface="Arial"/>
                    <a:ea typeface="Arial"/>
                  </a:rPr>
                  <a:t>R&amp;D</a:t>
                </a:r>
                <a:endParaRPr lang="en-US" sz="700" spc="-1" dirty="0">
                  <a:latin typeface="Arial"/>
                </a:endParaRPr>
              </a:p>
            </p:txBody>
          </p:sp>
        </p:grpSp>
        <p:sp>
          <p:nvSpPr>
            <p:cNvPr id="37" name="CustomShape 12">
              <a:extLst>
                <a:ext uri="{FF2B5EF4-FFF2-40B4-BE49-F238E27FC236}">
                  <a16:creationId xmlns:a16="http://schemas.microsoft.com/office/drawing/2014/main" id="{532B85B0-B42E-EB49-95F6-4379DE585A06}"/>
                </a:ext>
              </a:extLst>
            </p:cNvPr>
            <p:cNvSpPr/>
            <p:nvPr/>
          </p:nvSpPr>
          <p:spPr>
            <a:xfrm flipV="1">
              <a:off x="6924251" y="2777142"/>
              <a:ext cx="38623" cy="38623"/>
            </a:xfrm>
            <a:prstGeom prst="ellipse">
              <a:avLst/>
            </a:prstGeom>
            <a:solidFill>
              <a:srgbClr val="005464"/>
            </a:solidFill>
            <a:ln>
              <a:noFill/>
            </a:ln>
          </p:spPr>
          <p:style>
            <a:lnRef idx="1">
              <a:schemeClr val="accent1"/>
            </a:lnRef>
            <a:fillRef idx="3">
              <a:schemeClr val="accent1"/>
            </a:fillRef>
            <a:effectRef idx="2">
              <a:schemeClr val="accent1"/>
            </a:effectRef>
            <a:fontRef idx="minor"/>
          </p:style>
          <p:txBody>
            <a:bodyPr/>
            <a:lstStyle/>
            <a:p>
              <a:endParaRPr lang="zh-CN" altLang="en-US" sz="1100"/>
            </a:p>
          </p:txBody>
        </p:sp>
      </p:grpSp>
      <p:sp>
        <p:nvSpPr>
          <p:cNvPr id="39" name="Прямоугольник: скругленные противолежащие углы 38">
            <a:extLst>
              <a:ext uri="{FF2B5EF4-FFF2-40B4-BE49-F238E27FC236}">
                <a16:creationId xmlns:a16="http://schemas.microsoft.com/office/drawing/2014/main" id="{BF4886E6-D043-9834-9C63-373CC2F6ECD7}"/>
              </a:ext>
            </a:extLst>
          </p:cNvPr>
          <p:cNvSpPr/>
          <p:nvPr/>
        </p:nvSpPr>
        <p:spPr>
          <a:xfrm>
            <a:off x="362280" y="176286"/>
            <a:ext cx="1853451" cy="419099"/>
          </a:xfrm>
          <a:prstGeom prst="round2Diag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sp>
        <p:nvSpPr>
          <p:cNvPr id="813" name="TextShape 20"/>
          <p:cNvSpPr txBox="1"/>
          <p:nvPr/>
        </p:nvSpPr>
        <p:spPr>
          <a:xfrm>
            <a:off x="10579998" y="5038335"/>
            <a:ext cx="540540" cy="273510"/>
          </a:xfrm>
          <a:prstGeom prst="rect">
            <a:avLst/>
          </a:prstGeom>
          <a:noFill/>
          <a:ln>
            <a:noFill/>
          </a:ln>
        </p:spPr>
        <p:txBody>
          <a:bodyPr anchor="ctr"/>
          <a:lstStyle/>
          <a:p>
            <a:pPr algn="r">
              <a:lnSpc>
                <a:spcPct val="100000"/>
              </a:lnSpc>
            </a:pPr>
            <a:r>
              <a:rPr lang="en-US" sz="750" spc="-1" dirty="0">
                <a:solidFill>
                  <a:srgbClr val="FDFDFD"/>
                </a:solidFill>
                <a:latin typeface="Arial"/>
                <a:ea typeface="Arial"/>
              </a:rPr>
              <a:t>20</a:t>
            </a:r>
            <a:endParaRPr lang="en-US" sz="750" spc="-1" dirty="0">
              <a:latin typeface="Times New Roman"/>
            </a:endParaRPr>
          </a:p>
        </p:txBody>
      </p:sp>
      <p:sp>
        <p:nvSpPr>
          <p:cNvPr id="25" name="CustomShape 21"/>
          <p:cNvSpPr/>
          <p:nvPr/>
        </p:nvSpPr>
        <p:spPr>
          <a:xfrm>
            <a:off x="457193" y="144985"/>
            <a:ext cx="7806712" cy="1173261"/>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pPr>
              <a:lnSpc>
                <a:spcPct val="150000"/>
              </a:lnSpc>
            </a:pPr>
            <a:r>
              <a:rPr lang="ru-RU" sz="1600" b="1" spc="-1" dirty="0">
                <a:solidFill>
                  <a:schemeClr val="bg1"/>
                </a:solidFill>
                <a:effectLst>
                  <a:outerShdw blurRad="38100" dist="38100" dir="2700000" algn="tl">
                    <a:srgbClr val="000000">
                      <a:alpha val="43137"/>
                    </a:srgbClr>
                  </a:outerShdw>
                </a:effectLst>
                <a:latin typeface="TP-Link Aktiv" panose="020B0504020202020204" pitchFamily="34" charset="0"/>
                <a:ea typeface="TP-Link Aktiv" panose="020B0504020202020204" pitchFamily="34" charset="0"/>
                <a:cs typeface="TP-Link Aktiv" panose="020B0504020202020204" pitchFamily="34" charset="0"/>
              </a:rPr>
              <a:t>Передовой</a:t>
            </a:r>
            <a:r>
              <a:rPr lang="en-US" sz="1600" b="1" spc="-1" dirty="0">
                <a:solidFill>
                  <a:schemeClr val="bg1"/>
                </a:solidFill>
                <a:effectLst>
                  <a:outerShdw blurRad="38100" dist="38100" dir="2700000" algn="tl">
                    <a:srgbClr val="000000">
                      <a:alpha val="43137"/>
                    </a:srgbClr>
                  </a:outerShdw>
                </a:effectLst>
                <a:latin typeface="TP-Link Aktiv" panose="020B0504020202020204" pitchFamily="34" charset="0"/>
                <a:ea typeface="TP-Link Aktiv" panose="020B0504020202020204" pitchFamily="34" charset="0"/>
                <a:cs typeface="TP-Link Aktiv" panose="020B0504020202020204" pitchFamily="34" charset="0"/>
              </a:rPr>
              <a:t> R&amp;D</a:t>
            </a:r>
            <a:endParaRPr lang="ru-RU" sz="1600" b="1" spc="-1" dirty="0">
              <a:solidFill>
                <a:schemeClr val="bg1"/>
              </a:solidFill>
              <a:effectLst>
                <a:outerShdw blurRad="38100" dist="38100" dir="2700000" algn="tl">
                  <a:srgbClr val="000000">
                    <a:alpha val="43137"/>
                  </a:srgbClr>
                </a:outerShdw>
              </a:effectLst>
              <a:latin typeface="TP-Link Aktiv" panose="020B0504020202020204" pitchFamily="34" charset="0"/>
              <a:ea typeface="TP-Link Aktiv" panose="020B0504020202020204" pitchFamily="34" charset="0"/>
              <a:cs typeface="TP-Link Aktiv" panose="020B0504020202020204" pitchFamily="34" charset="0"/>
            </a:endParaRPr>
          </a:p>
          <a:p>
            <a:pPr>
              <a:lnSpc>
                <a:spcPts val="1500"/>
              </a:lnSpc>
            </a:pPr>
            <a:endParaRPr lang="en-US" sz="1000" spc="-1" dirty="0">
              <a:solidFill>
                <a:srgbClr val="004E5B"/>
              </a:solidFill>
              <a:latin typeface="TP-Link Aktiv" panose="020B0504020202020204" pitchFamily="34" charset="0"/>
              <a:ea typeface="TP-Link Aktiv" panose="020B0504020202020204" pitchFamily="34" charset="0"/>
              <a:cs typeface="TP-Link Aktiv" panose="020B0504020202020204" pitchFamily="34" charset="0"/>
            </a:endParaRPr>
          </a:p>
          <a:p>
            <a:pPr>
              <a:lnSpc>
                <a:spcPts val="1500"/>
              </a:lnSpc>
            </a:pPr>
            <a:r>
              <a:rPr lang="ru-RU" altLang="zh-CN" sz="1000" spc="-1" dirty="0">
                <a:solidFill>
                  <a:srgbClr val="004E5B"/>
                </a:solidFill>
                <a:latin typeface="TP-Link Aktiv" panose="020B0504020202020204" pitchFamily="34" charset="0"/>
                <a:ea typeface="TP-Link Aktiv" panose="020B0504020202020204" pitchFamily="34" charset="0"/>
                <a:cs typeface="TP-Link Aktiv" panose="020B0504020202020204" pitchFamily="34" charset="0"/>
              </a:rPr>
              <a:t>В нашей </a:t>
            </a:r>
            <a:r>
              <a:rPr lang="ru-RU" altLang="zh-CN" sz="100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команде R&amp;D работают более </a:t>
            </a:r>
            <a:r>
              <a:rPr lang="en-US" altLang="zh-CN" sz="100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2</a:t>
            </a:r>
            <a:r>
              <a:rPr lang="ru-RU" altLang="zh-CN" sz="100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000 инженеров из самых престижных университетов. Благодаря накопленному за десятилетия опыту и ресурсам наши исследования эффективнее, а устройства — качественнее, чем у наших ближайших конкурентов.</a:t>
            </a:r>
            <a:endParaRPr kumimoji="1" lang="zh-CN" altLang="en-US" sz="1000" b="0" i="0" u="none" strike="noStrike" kern="1200" cap="none" spc="0" normalizeH="0" baseline="0" noProof="0" dirty="0">
              <a:ln>
                <a:noFill/>
              </a:ln>
              <a:solidFill>
                <a:srgbClr val="005564"/>
              </a:solidFill>
              <a:effectLst/>
              <a:uLnTx/>
              <a:uFillTx/>
              <a:latin typeface="TP-Link Aktiv" panose="020B0504020202020204" pitchFamily="34" charset="0"/>
              <a:ea typeface="宋体" panose="02010600030101010101" pitchFamily="2" charset="-122"/>
              <a:cs typeface="TP-Link Aktiv" panose="020B0504020202020204" pitchFamily="34" charset="0"/>
            </a:endParaRPr>
          </a:p>
        </p:txBody>
      </p:sp>
      <p:sp>
        <p:nvSpPr>
          <p:cNvPr id="15" name="灯片编号占位符 14">
            <a:extLst>
              <a:ext uri="{FF2B5EF4-FFF2-40B4-BE49-F238E27FC236}">
                <a16:creationId xmlns:a16="http://schemas.microsoft.com/office/drawing/2014/main" id="{97D43889-E8EB-624F-8D9D-E96F91F64C4D}"/>
              </a:ext>
            </a:extLst>
          </p:cNvPr>
          <p:cNvSpPr>
            <a:spLocks noGrp="1"/>
          </p:cNvSpPr>
          <p:nvPr>
            <p:ph type="sldNum" sz="quarter" idx="12"/>
          </p:nvPr>
        </p:nvSpPr>
        <p:spPr/>
        <p:txBody>
          <a:bodyPr/>
          <a:lstStyle/>
          <a:p>
            <a:fld id="{8045E168-1219-CD4A-80ED-4291B526AB8C}" type="slidenum">
              <a:rPr kumimoji="1" lang="zh-CN" altLang="en-US" smtClean="0"/>
              <a:pPr/>
              <a:t>5</a:t>
            </a:fld>
            <a:endParaRPr kumimoji="1" lang="zh-CN" altLang="en-US" dirty="0"/>
          </a:p>
        </p:txBody>
      </p:sp>
      <p:sp>
        <p:nvSpPr>
          <p:cNvPr id="40" name="Прямоугольник 39">
            <a:extLst>
              <a:ext uri="{FF2B5EF4-FFF2-40B4-BE49-F238E27FC236}">
                <a16:creationId xmlns:a16="http://schemas.microsoft.com/office/drawing/2014/main" id="{B3266904-EF25-24E9-08A9-440AE726A27C}"/>
              </a:ext>
            </a:extLst>
          </p:cNvPr>
          <p:cNvSpPr/>
          <p:nvPr/>
        </p:nvSpPr>
        <p:spPr>
          <a:xfrm>
            <a:off x="134460" y="3892491"/>
            <a:ext cx="2268570"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chemeClr val="accent5"/>
                </a:solidFill>
                <a:effectLst>
                  <a:glow rad="38100">
                    <a:schemeClr val="accent1">
                      <a:alpha val="40000"/>
                    </a:schemeClr>
                  </a:glow>
                  <a:reflection blurRad="38100" stA="75000" endPos="16000" dist="12700" dir="5400000" sy="-100000" algn="bl" rotWithShape="0"/>
                </a:effectLst>
                <a:latin typeface="TP-Link Aktiv" panose="020B0504020202020204" pitchFamily="34" charset="0"/>
                <a:ea typeface="TP-Link Aktiv" panose="020B0504020202020204" pitchFamily="34" charset="0"/>
                <a:cs typeface="TP-Link Aktiv" panose="020B0504020202020204" pitchFamily="34" charset="0"/>
              </a:rPr>
              <a:t>2000+</a:t>
            </a:r>
            <a:endParaRPr lang="ru-RU" sz="5400" b="1" spc="50" dirty="0">
              <a:ln w="9525" cmpd="sng">
                <a:solidFill>
                  <a:schemeClr val="accent1"/>
                </a:solidFill>
                <a:prstDash val="solid"/>
              </a:ln>
              <a:solidFill>
                <a:schemeClr val="accent5"/>
              </a:solidFill>
              <a:effectLst>
                <a:glow rad="38100">
                  <a:schemeClr val="accent1">
                    <a:alpha val="40000"/>
                  </a:schemeClr>
                </a:glow>
                <a:reflection blurRad="38100" stA="75000" endPos="16000" dist="12700" dir="5400000" sy="-100000" algn="bl" rotWithShape="0"/>
              </a:effectLst>
              <a:latin typeface="TP-Link Aktiv" panose="020B0504020202020204" pitchFamily="34" charset="0"/>
              <a:ea typeface="TP-Link Aktiv" panose="020B0504020202020204" pitchFamily="34" charset="0"/>
              <a:cs typeface="TP-Link Aktiv" panose="020B0504020202020204" pitchFamily="34" charset="0"/>
            </a:endParaRPr>
          </a:p>
        </p:txBody>
      </p:sp>
      <p:sp>
        <p:nvSpPr>
          <p:cNvPr id="44" name="Прямоугольник 43">
            <a:extLst>
              <a:ext uri="{FF2B5EF4-FFF2-40B4-BE49-F238E27FC236}">
                <a16:creationId xmlns:a16="http://schemas.microsoft.com/office/drawing/2014/main" id="{FE0B17B0-29A2-6ACF-F9AE-7C26563FCEFA}"/>
              </a:ext>
            </a:extLst>
          </p:cNvPr>
          <p:cNvSpPr/>
          <p:nvPr/>
        </p:nvSpPr>
        <p:spPr>
          <a:xfrm>
            <a:off x="156470" y="3016263"/>
            <a:ext cx="60144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chemeClr val="accent5"/>
                </a:solidFill>
                <a:effectLst>
                  <a:glow rad="38100">
                    <a:schemeClr val="accent1">
                      <a:alpha val="40000"/>
                    </a:schemeClr>
                  </a:glow>
                  <a:reflection blurRad="38100" stA="75000" endPos="16000" dist="12700" dir="5400000" sy="-100000" algn="bl" rotWithShape="0"/>
                </a:effectLst>
                <a:latin typeface="TP-Link Aktiv" panose="020B0504020202020204" pitchFamily="34" charset="0"/>
                <a:ea typeface="TP-Link Aktiv" panose="020B0504020202020204" pitchFamily="34" charset="0"/>
                <a:cs typeface="TP-Link Aktiv" panose="020B0504020202020204" pitchFamily="34" charset="0"/>
              </a:rPr>
              <a:t>6</a:t>
            </a:r>
            <a:endParaRPr lang="ru-RU" sz="5400" b="1" spc="50" dirty="0">
              <a:ln w="9525" cmpd="sng">
                <a:solidFill>
                  <a:schemeClr val="accent1"/>
                </a:solidFill>
                <a:prstDash val="solid"/>
              </a:ln>
              <a:solidFill>
                <a:schemeClr val="accent5"/>
              </a:solidFill>
              <a:effectLst>
                <a:glow rad="38100">
                  <a:schemeClr val="accent1">
                    <a:alpha val="40000"/>
                  </a:schemeClr>
                </a:glow>
                <a:reflection blurRad="38100" stA="75000" endPos="16000" dist="12700" dir="5400000" sy="-100000" algn="bl" rotWithShape="0"/>
              </a:effectLst>
              <a:latin typeface="TP-Link Aktiv" panose="020B0504020202020204" pitchFamily="34" charset="0"/>
              <a:ea typeface="TP-Link Aktiv" panose="020B0504020202020204" pitchFamily="34" charset="0"/>
              <a:cs typeface="TP-Link Aktiv" panose="020B0504020202020204" pitchFamily="34" charset="0"/>
            </a:endParaRPr>
          </a:p>
        </p:txBody>
      </p:sp>
      <p:graphicFrame>
        <p:nvGraphicFramePr>
          <p:cNvPr id="36" name="Table 73">
            <a:extLst>
              <a:ext uri="{FF2B5EF4-FFF2-40B4-BE49-F238E27FC236}">
                <a16:creationId xmlns:a16="http://schemas.microsoft.com/office/drawing/2014/main" id="{1858CFF7-BF83-3559-B4C9-975F1AF18686}"/>
              </a:ext>
            </a:extLst>
          </p:cNvPr>
          <p:cNvGraphicFramePr>
            <a:graphicFrameLocks noGrp="1"/>
          </p:cNvGraphicFramePr>
          <p:nvPr>
            <p:extLst>
              <p:ext uri="{D42A27DB-BD31-4B8C-83A1-F6EECF244321}">
                <p14:modId xmlns:p14="http://schemas.microsoft.com/office/powerpoint/2010/main" val="2282352699"/>
              </p:ext>
            </p:extLst>
          </p:nvPr>
        </p:nvGraphicFramePr>
        <p:xfrm>
          <a:off x="4884908" y="4856748"/>
          <a:ext cx="4264924" cy="286751"/>
        </p:xfrm>
        <a:graphic>
          <a:graphicData uri="http://schemas.openxmlformats.org/drawingml/2006/table">
            <a:tbl>
              <a:tblPr firstRow="1" bandRow="1">
                <a:tableStyleId>{5C22544A-7EE6-4342-B048-85BDC9FD1C3A}</a:tableStyleId>
              </a:tblPr>
              <a:tblGrid>
                <a:gridCol w="4264924">
                  <a:extLst>
                    <a:ext uri="{9D8B030D-6E8A-4147-A177-3AD203B41FA5}">
                      <a16:colId xmlns:a16="http://schemas.microsoft.com/office/drawing/2014/main" val="20000"/>
                    </a:ext>
                  </a:extLst>
                </a:gridCol>
              </a:tblGrid>
              <a:tr h="286751">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600" b="0" dirty="0">
                          <a:solidFill>
                            <a:schemeClr val="bg1">
                              <a:lumMod val="50000"/>
                            </a:schemeClr>
                          </a:solidFill>
                          <a:latin typeface="Aktiv Grotesk" panose="020B0504020202020204" pitchFamily="34" charset="0"/>
                          <a:cs typeface="Aktiv Grotesk" panose="020B0504020202020204" pitchFamily="34" charset="0"/>
                        </a:rPr>
                        <a:t>©</a:t>
                      </a:r>
                      <a:r>
                        <a:rPr lang="en-GB" sz="600" b="0" baseline="0" dirty="0">
                          <a:solidFill>
                            <a:schemeClr val="bg1">
                              <a:lumMod val="50000"/>
                            </a:schemeClr>
                          </a:solidFill>
                          <a:latin typeface="Aktiv Grotesk" panose="020B0504020202020204" pitchFamily="34" charset="0"/>
                          <a:cs typeface="Aktiv Grotesk" panose="020B0504020202020204" pitchFamily="34" charset="0"/>
                        </a:rPr>
                        <a:t> </a:t>
                      </a:r>
                      <a:r>
                        <a:rPr lang="ru-RU" sz="600" b="0" baseline="0" dirty="0">
                          <a:solidFill>
                            <a:schemeClr val="bg1">
                              <a:lumMod val="50000"/>
                            </a:schemeClr>
                          </a:solidFill>
                          <a:latin typeface="Aktiv Grotesk" panose="020B0504020202020204" pitchFamily="34" charset="0"/>
                          <a:cs typeface="Aktiv Grotesk" panose="020B0504020202020204" pitchFamily="34" charset="0"/>
                        </a:rPr>
                        <a:t>2022 </a:t>
                      </a:r>
                      <a:r>
                        <a:rPr lang="en-GB" sz="600" b="0" baseline="0" dirty="0">
                          <a:solidFill>
                            <a:schemeClr val="bg1">
                              <a:lumMod val="50000"/>
                            </a:schemeClr>
                          </a:solidFill>
                          <a:latin typeface="Aktiv Grotesk" panose="020B0504020202020204" pitchFamily="34" charset="0"/>
                          <a:cs typeface="Aktiv Grotesk" panose="020B0504020202020204" pitchFamily="34" charset="0"/>
                        </a:rPr>
                        <a:t>TP-Link, Inc. </a:t>
                      </a:r>
                      <a:r>
                        <a:rPr lang="ru-RU" sz="600" b="0" baseline="0" dirty="0">
                          <a:solidFill>
                            <a:schemeClr val="bg1">
                              <a:lumMod val="50000"/>
                            </a:schemeClr>
                          </a:solidFill>
                          <a:latin typeface="Aktiv Grotesk" panose="020B0504020202020204" pitchFamily="34" charset="0"/>
                          <a:cs typeface="Aktiv Grotesk" panose="020B0504020202020204" pitchFamily="34" charset="0"/>
                        </a:rPr>
                        <a:t>Конфиденциальная информация. Не предназначено для распространения или копирования.</a:t>
                      </a:r>
                      <a:endParaRPr lang="en-GB" sz="600" dirty="0">
                        <a:solidFill>
                          <a:schemeClr val="bg1">
                            <a:lumMod val="50000"/>
                          </a:schemeClr>
                        </a:solidFill>
                        <a:latin typeface="Aktiv Grotesk" panose="020B0504020202020204" pitchFamily="34" charset="0"/>
                      </a:endParaRPr>
                    </a:p>
                  </a:txBody>
                  <a:tcPr>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575286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9E57BB33-F0FE-4637-A3DB-9F3C06981CB3}"/>
              </a:ext>
            </a:extLst>
          </p:cNvPr>
          <p:cNvGrpSpPr/>
          <p:nvPr/>
        </p:nvGrpSpPr>
        <p:grpSpPr>
          <a:xfrm>
            <a:off x="5358" y="0"/>
            <a:ext cx="9144001" cy="5143500"/>
            <a:chOff x="7143" y="0"/>
            <a:chExt cx="12192001" cy="6858000"/>
          </a:xfrm>
        </p:grpSpPr>
        <p:pic>
          <p:nvPicPr>
            <p:cNvPr id="4" name="图片 3">
              <a:extLst>
                <a:ext uri="{FF2B5EF4-FFF2-40B4-BE49-F238E27FC236}">
                  <a16:creationId xmlns:a16="http://schemas.microsoft.com/office/drawing/2014/main" id="{F165D4A3-C4F0-419A-BAA2-2384131C7D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43" y="0"/>
              <a:ext cx="12192001" cy="6858000"/>
            </a:xfrm>
            <a:prstGeom prst="rect">
              <a:avLst/>
            </a:prstGeom>
          </p:spPr>
        </p:pic>
        <p:sp>
          <p:nvSpPr>
            <p:cNvPr id="6" name="矩形 5">
              <a:extLst>
                <a:ext uri="{FF2B5EF4-FFF2-40B4-BE49-F238E27FC236}">
                  <a16:creationId xmlns:a16="http://schemas.microsoft.com/office/drawing/2014/main" id="{481F23C5-EFDA-4D01-B821-E0C33255659E}"/>
                </a:ext>
              </a:extLst>
            </p:cNvPr>
            <p:cNvSpPr/>
            <p:nvPr/>
          </p:nvSpPr>
          <p:spPr>
            <a:xfrm>
              <a:off x="7143" y="0"/>
              <a:ext cx="1219200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3" name="标题 2">
            <a:extLst>
              <a:ext uri="{FF2B5EF4-FFF2-40B4-BE49-F238E27FC236}">
                <a16:creationId xmlns:a16="http://schemas.microsoft.com/office/drawing/2014/main" id="{4B45334C-A702-0C4F-BC1E-F7FA2BFEC6EF}"/>
              </a:ext>
            </a:extLst>
          </p:cNvPr>
          <p:cNvSpPr>
            <a:spLocks noGrp="1"/>
          </p:cNvSpPr>
          <p:nvPr>
            <p:ph type="title"/>
          </p:nvPr>
        </p:nvSpPr>
        <p:spPr/>
        <p:txBody>
          <a:bodyPr>
            <a:noAutofit/>
          </a:bodyPr>
          <a:lstStyle/>
          <a:p>
            <a:r>
              <a:rPr lang="ru-RU" altLang="zh-CN" dirty="0">
                <a:solidFill>
                  <a:srgbClr val="005366"/>
                </a:solidFill>
              </a:rPr>
              <a:t>Стратегия управления доступом в Интернет</a:t>
            </a:r>
            <a:br>
              <a:rPr lang="en-US" altLang="zh-CN" dirty="0">
                <a:solidFill>
                  <a:srgbClr val="005366"/>
                </a:solidFill>
              </a:rPr>
            </a:br>
            <a:endParaRPr kumimoji="1" lang="zh-CN" altLang="en-US" dirty="0">
              <a:solidFill>
                <a:srgbClr val="005366"/>
              </a:solidFill>
            </a:endParaRPr>
          </a:p>
        </p:txBody>
      </p:sp>
      <p:sp>
        <p:nvSpPr>
          <p:cNvPr id="16" name="灯片编号占位符 15">
            <a:extLst>
              <a:ext uri="{FF2B5EF4-FFF2-40B4-BE49-F238E27FC236}">
                <a16:creationId xmlns:a16="http://schemas.microsoft.com/office/drawing/2014/main" id="{90A78BE7-5DA3-BC41-9872-7245A70C711B}"/>
              </a:ext>
            </a:extLst>
          </p:cNvPr>
          <p:cNvSpPr>
            <a:spLocks noGrp="1"/>
          </p:cNvSpPr>
          <p:nvPr>
            <p:ph type="sldNum" sz="quarter" idx="12"/>
          </p:nvPr>
        </p:nvSpPr>
        <p:spPr/>
        <p:txBody>
          <a:bodyPr/>
          <a:lstStyle/>
          <a:p>
            <a:fld id="{8045E168-1219-CD4A-80ED-4291B526AB8C}" type="slidenum">
              <a:rPr kumimoji="1" lang="zh-CN" altLang="en-US" smtClean="0"/>
              <a:pPr/>
              <a:t>50</a:t>
            </a:fld>
            <a:endParaRPr kumimoji="1" lang="zh-CN" altLang="en-US" dirty="0"/>
          </a:p>
        </p:txBody>
      </p:sp>
      <p:sp>
        <p:nvSpPr>
          <p:cNvPr id="11" name="矩形 10">
            <a:extLst>
              <a:ext uri="{FF2B5EF4-FFF2-40B4-BE49-F238E27FC236}">
                <a16:creationId xmlns:a16="http://schemas.microsoft.com/office/drawing/2014/main" id="{F80ACC6A-1E08-4708-B80E-8F1AD9AC320C}"/>
              </a:ext>
            </a:extLst>
          </p:cNvPr>
          <p:cNvSpPr/>
          <p:nvPr/>
        </p:nvSpPr>
        <p:spPr>
          <a:xfrm>
            <a:off x="4503492" y="3912469"/>
            <a:ext cx="2689761" cy="923330"/>
          </a:xfrm>
          <a:prstGeom prst="rect">
            <a:avLst/>
          </a:prstGeom>
        </p:spPr>
        <p:txBody>
          <a:bodyPr wrap="square">
            <a:spAutoFit/>
          </a:bodyPr>
          <a:lstStyle/>
          <a:p>
            <a:pPr algn="ctr"/>
            <a:r>
              <a:rPr kumimoji="1" lang="ru-RU" altLang="zh-CN" sz="900" dirty="0">
                <a:solidFill>
                  <a:srgbClr val="005564"/>
                </a:solidFill>
                <a:latin typeface="Arial" panose="020B0604020202020204" pitchFamily="34" charset="0"/>
              </a:rPr>
              <a:t>Веб-аутентификация упрощает управление сетевыми ресурсами за счет сбора, аутентификации и классификации доступа пользователей. Соответствующие сетевые ресурсы также могут быть выделены для определенных пользователей или гостей.</a:t>
            </a:r>
            <a:endParaRPr kumimoji="1" lang="zh-CN" altLang="en-US" sz="900" dirty="0">
              <a:solidFill>
                <a:srgbClr val="005564"/>
              </a:solidFill>
              <a:latin typeface="Arial" panose="020B0604020202020204" pitchFamily="34" charset="0"/>
            </a:endParaRPr>
          </a:p>
        </p:txBody>
      </p:sp>
      <p:sp>
        <p:nvSpPr>
          <p:cNvPr id="12" name="矩形 11">
            <a:extLst>
              <a:ext uri="{FF2B5EF4-FFF2-40B4-BE49-F238E27FC236}">
                <a16:creationId xmlns:a16="http://schemas.microsoft.com/office/drawing/2014/main" id="{7BFC4D6A-2620-44E5-A99F-BD92993E9A32}"/>
              </a:ext>
            </a:extLst>
          </p:cNvPr>
          <p:cNvSpPr/>
          <p:nvPr/>
        </p:nvSpPr>
        <p:spPr>
          <a:xfrm>
            <a:off x="4953833" y="3591559"/>
            <a:ext cx="1789080" cy="276999"/>
          </a:xfrm>
          <a:prstGeom prst="rect">
            <a:avLst/>
          </a:prstGeom>
        </p:spPr>
        <p:txBody>
          <a:bodyPr wrap="none">
            <a:spAutoFit/>
          </a:bodyPr>
          <a:lstStyle/>
          <a:p>
            <a:pPr algn="ctr"/>
            <a:r>
              <a:rPr lang="ru-RU" altLang="zh-CN" sz="1200" b="1" dirty="0">
                <a:solidFill>
                  <a:srgbClr val="005564"/>
                </a:solidFill>
                <a:latin typeface="Arial" panose="020B0604020202020204" pitchFamily="34" charset="0"/>
                <a:cs typeface="Arial" panose="020B0604020202020204" pitchFamily="34" charset="0"/>
              </a:rPr>
              <a:t>Веб-аутентификация</a:t>
            </a:r>
            <a:endParaRPr lang="zh-CN" altLang="en-US" sz="1200" b="1" dirty="0">
              <a:solidFill>
                <a:srgbClr val="005564"/>
              </a:solidFill>
              <a:latin typeface="Arial" panose="020B0604020202020204" pitchFamily="34" charset="0"/>
              <a:cs typeface="Arial" panose="020B0604020202020204" pitchFamily="34" charset="0"/>
            </a:endParaRPr>
          </a:p>
        </p:txBody>
      </p:sp>
      <p:sp>
        <p:nvSpPr>
          <p:cNvPr id="18" name="矩形 17">
            <a:extLst>
              <a:ext uri="{FF2B5EF4-FFF2-40B4-BE49-F238E27FC236}">
                <a16:creationId xmlns:a16="http://schemas.microsoft.com/office/drawing/2014/main" id="{3E5C7A90-34C4-4FA7-9E98-527189D0C752}"/>
              </a:ext>
            </a:extLst>
          </p:cNvPr>
          <p:cNvSpPr/>
          <p:nvPr/>
        </p:nvSpPr>
        <p:spPr>
          <a:xfrm>
            <a:off x="4503492" y="2044826"/>
            <a:ext cx="2689761" cy="507831"/>
          </a:xfrm>
          <a:prstGeom prst="rect">
            <a:avLst/>
          </a:prstGeom>
        </p:spPr>
        <p:txBody>
          <a:bodyPr wrap="square">
            <a:spAutoFit/>
          </a:bodyPr>
          <a:lstStyle/>
          <a:p>
            <a:pPr algn="ctr"/>
            <a:r>
              <a:rPr kumimoji="1" lang="ru-RU" altLang="zh-CN" sz="900" dirty="0">
                <a:solidFill>
                  <a:srgbClr val="005564"/>
                </a:solidFill>
                <a:latin typeface="Arial" panose="020B0604020202020204" pitchFamily="34" charset="0"/>
              </a:rPr>
              <a:t>Позволяет сетевому администратору создавать правила для ограничения доступа к сетевым ресурсам.</a:t>
            </a:r>
            <a:endParaRPr kumimoji="1" lang="en-US" altLang="zh-CN" sz="900" dirty="0">
              <a:solidFill>
                <a:srgbClr val="005564"/>
              </a:solidFill>
              <a:latin typeface="Arial" panose="020B0604020202020204" pitchFamily="34" charset="0"/>
            </a:endParaRPr>
          </a:p>
        </p:txBody>
      </p:sp>
      <p:sp>
        <p:nvSpPr>
          <p:cNvPr id="19" name="矩形 18">
            <a:extLst>
              <a:ext uri="{FF2B5EF4-FFF2-40B4-BE49-F238E27FC236}">
                <a16:creationId xmlns:a16="http://schemas.microsoft.com/office/drawing/2014/main" id="{2E02B1F6-068B-4E96-AF68-9C68652B59D4}"/>
              </a:ext>
            </a:extLst>
          </p:cNvPr>
          <p:cNvSpPr/>
          <p:nvPr/>
        </p:nvSpPr>
        <p:spPr>
          <a:xfrm>
            <a:off x="4503493" y="1717108"/>
            <a:ext cx="2689761" cy="276999"/>
          </a:xfrm>
          <a:prstGeom prst="rect">
            <a:avLst/>
          </a:prstGeom>
        </p:spPr>
        <p:txBody>
          <a:bodyPr wrap="square">
            <a:spAutoFit/>
          </a:bodyPr>
          <a:lstStyle/>
          <a:p>
            <a:pPr algn="ctr"/>
            <a:r>
              <a:rPr lang="en-US" altLang="zh-CN" sz="1200" b="1" dirty="0">
                <a:solidFill>
                  <a:srgbClr val="005564"/>
                </a:solidFill>
                <a:latin typeface="Arial" panose="020B0604020202020204" pitchFamily="34" charset="0"/>
                <a:cs typeface="Arial" panose="020B0604020202020204" pitchFamily="34" charset="0"/>
              </a:rPr>
              <a:t> </a:t>
            </a:r>
            <a:r>
              <a:rPr lang="ru-RU" altLang="zh-CN" sz="1200" b="1" dirty="0">
                <a:solidFill>
                  <a:srgbClr val="005564"/>
                </a:solidFill>
                <a:latin typeface="Arial" panose="020B0604020202020204" pitchFamily="34" charset="0"/>
                <a:cs typeface="Arial" panose="020B0604020202020204" pitchFamily="34" charset="0"/>
              </a:rPr>
              <a:t>Списки контроля доступа </a:t>
            </a:r>
            <a:r>
              <a:rPr lang="en-US" altLang="zh-CN" sz="1200" b="1" dirty="0">
                <a:solidFill>
                  <a:srgbClr val="005564"/>
                </a:solidFill>
                <a:latin typeface="Arial" panose="020B0604020202020204" pitchFamily="34" charset="0"/>
                <a:cs typeface="Arial" panose="020B0604020202020204" pitchFamily="34" charset="0"/>
              </a:rPr>
              <a:t>(ACL)</a:t>
            </a:r>
            <a:endParaRPr lang="zh-CN" altLang="en-US" sz="1200" b="1" dirty="0">
              <a:solidFill>
                <a:srgbClr val="005564"/>
              </a:solidFill>
              <a:latin typeface="Arial" panose="020B0604020202020204" pitchFamily="34" charset="0"/>
              <a:cs typeface="Arial" panose="020B0604020202020204" pitchFamily="34" charset="0"/>
            </a:endParaRPr>
          </a:p>
        </p:txBody>
      </p:sp>
      <p:sp>
        <p:nvSpPr>
          <p:cNvPr id="22" name="矩形 21">
            <a:extLst>
              <a:ext uri="{FF2B5EF4-FFF2-40B4-BE49-F238E27FC236}">
                <a16:creationId xmlns:a16="http://schemas.microsoft.com/office/drawing/2014/main" id="{D4A3BAF5-2804-4774-94C7-F6C30D280B80}"/>
              </a:ext>
            </a:extLst>
          </p:cNvPr>
          <p:cNvSpPr/>
          <p:nvPr/>
        </p:nvSpPr>
        <p:spPr>
          <a:xfrm>
            <a:off x="956436" y="2038018"/>
            <a:ext cx="2425958" cy="646331"/>
          </a:xfrm>
          <a:prstGeom prst="rect">
            <a:avLst/>
          </a:prstGeom>
        </p:spPr>
        <p:txBody>
          <a:bodyPr wrap="square">
            <a:spAutoFit/>
          </a:bodyPr>
          <a:lstStyle/>
          <a:p>
            <a:pPr algn="ctr"/>
            <a:r>
              <a:rPr kumimoji="1" lang="ru-RU" altLang="zh-CN" sz="900" dirty="0">
                <a:solidFill>
                  <a:srgbClr val="005564"/>
                </a:solidFill>
                <a:latin typeface="Arial" panose="020B0604020202020204" pitchFamily="34" charset="0"/>
              </a:rPr>
              <a:t>Контролирование пользователей в Интернете и простое определение прав доступа в Интернет и стратегии сотрудников.</a:t>
            </a:r>
            <a:endParaRPr kumimoji="1" lang="zh-CN" altLang="en-US" sz="900" dirty="0">
              <a:solidFill>
                <a:srgbClr val="005564"/>
              </a:solidFill>
              <a:latin typeface="Arial" panose="020B0604020202020204" pitchFamily="34" charset="0"/>
            </a:endParaRPr>
          </a:p>
        </p:txBody>
      </p:sp>
      <p:sp>
        <p:nvSpPr>
          <p:cNvPr id="23" name="矩形 22">
            <a:extLst>
              <a:ext uri="{FF2B5EF4-FFF2-40B4-BE49-F238E27FC236}">
                <a16:creationId xmlns:a16="http://schemas.microsoft.com/office/drawing/2014/main" id="{CB909920-4640-4347-BE12-F86364C71F52}"/>
              </a:ext>
            </a:extLst>
          </p:cNvPr>
          <p:cNvSpPr/>
          <p:nvPr/>
        </p:nvSpPr>
        <p:spPr>
          <a:xfrm>
            <a:off x="956435" y="1717107"/>
            <a:ext cx="2425959" cy="300082"/>
          </a:xfrm>
          <a:prstGeom prst="rect">
            <a:avLst/>
          </a:prstGeom>
        </p:spPr>
        <p:txBody>
          <a:bodyPr wrap="square">
            <a:spAutoFit/>
          </a:bodyPr>
          <a:lstStyle/>
          <a:p>
            <a:pPr algn="ctr"/>
            <a:r>
              <a:rPr lang="en-US" altLang="zh-CN" sz="1350" b="1" dirty="0">
                <a:solidFill>
                  <a:srgbClr val="005564"/>
                </a:solidFill>
                <a:latin typeface="Arial" panose="020B0604020202020204" pitchFamily="34" charset="0"/>
                <a:cs typeface="Arial" panose="020B0604020202020204" pitchFamily="34" charset="0"/>
              </a:rPr>
              <a:t>IP/MAC/URL </a:t>
            </a:r>
            <a:r>
              <a:rPr lang="ru-RU" altLang="zh-CN" sz="1350" b="1" dirty="0">
                <a:solidFill>
                  <a:srgbClr val="005564"/>
                </a:solidFill>
                <a:latin typeface="Arial" panose="020B0604020202020204" pitchFamily="34" charset="0"/>
                <a:cs typeface="Arial" panose="020B0604020202020204" pitchFamily="34" charset="0"/>
              </a:rPr>
              <a:t>Фильтрация</a:t>
            </a:r>
            <a:endParaRPr lang="zh-CN" altLang="en-US" sz="1350" b="1" dirty="0">
              <a:solidFill>
                <a:srgbClr val="005564"/>
              </a:solidFill>
              <a:latin typeface="Arial" panose="020B0604020202020204" pitchFamily="34" charset="0"/>
              <a:cs typeface="Arial" panose="020B0604020202020204" pitchFamily="34" charset="0"/>
            </a:endParaRPr>
          </a:p>
        </p:txBody>
      </p:sp>
      <p:sp>
        <p:nvSpPr>
          <p:cNvPr id="30" name="矩形 29">
            <a:extLst>
              <a:ext uri="{FF2B5EF4-FFF2-40B4-BE49-F238E27FC236}">
                <a16:creationId xmlns:a16="http://schemas.microsoft.com/office/drawing/2014/main" id="{38694AA8-FB45-48F1-870F-642D54F81669}"/>
              </a:ext>
            </a:extLst>
          </p:cNvPr>
          <p:cNvSpPr/>
          <p:nvPr/>
        </p:nvSpPr>
        <p:spPr>
          <a:xfrm>
            <a:off x="797552" y="3904821"/>
            <a:ext cx="2743725" cy="646331"/>
          </a:xfrm>
          <a:prstGeom prst="rect">
            <a:avLst/>
          </a:prstGeom>
        </p:spPr>
        <p:txBody>
          <a:bodyPr wrap="square">
            <a:spAutoFit/>
          </a:bodyPr>
          <a:lstStyle/>
          <a:p>
            <a:pPr algn="ctr"/>
            <a:r>
              <a:rPr kumimoji="1" lang="ru-RU" altLang="zh-CN" sz="900" dirty="0">
                <a:solidFill>
                  <a:srgbClr val="005564"/>
                </a:solidFill>
                <a:latin typeface="Arial" panose="020B0604020202020204" pitchFamily="34" charset="0"/>
              </a:rPr>
              <a:t>Создайте сегменты виртуальной сети для</a:t>
            </a:r>
          </a:p>
          <a:p>
            <a:pPr algn="ctr"/>
            <a:r>
              <a:rPr kumimoji="1" lang="ru-RU" altLang="zh-CN" sz="900" dirty="0">
                <a:solidFill>
                  <a:srgbClr val="005564"/>
                </a:solidFill>
                <a:latin typeface="Arial" panose="020B0604020202020204" pitchFamily="34" charset="0"/>
              </a:rPr>
              <a:t>повышенная безопасность и упрощенная</a:t>
            </a:r>
          </a:p>
          <a:p>
            <a:pPr algn="ctr"/>
            <a:r>
              <a:rPr kumimoji="1" lang="ru-RU" altLang="zh-CN" sz="900" dirty="0">
                <a:solidFill>
                  <a:srgbClr val="005564"/>
                </a:solidFill>
                <a:latin typeface="Arial" panose="020B0604020202020204" pitchFamily="34" charset="0"/>
              </a:rPr>
              <a:t>управление сетью. Легко контролируйте права доступа пользователей с помощью </a:t>
            </a:r>
            <a:r>
              <a:rPr kumimoji="1" lang="en-US" altLang="zh-CN" sz="900" dirty="0">
                <a:solidFill>
                  <a:srgbClr val="005564"/>
                </a:solidFill>
                <a:latin typeface="Arial" panose="020B0604020202020204" pitchFamily="34" charset="0"/>
              </a:rPr>
              <a:t>VLAN.</a:t>
            </a:r>
            <a:endParaRPr kumimoji="1" lang="zh-CN" altLang="en-US" sz="900" dirty="0">
              <a:solidFill>
                <a:srgbClr val="005564"/>
              </a:solidFill>
              <a:latin typeface="Arial" panose="020B0604020202020204" pitchFamily="34" charset="0"/>
            </a:endParaRPr>
          </a:p>
        </p:txBody>
      </p:sp>
      <p:sp>
        <p:nvSpPr>
          <p:cNvPr id="31" name="矩形 30">
            <a:extLst>
              <a:ext uri="{FF2B5EF4-FFF2-40B4-BE49-F238E27FC236}">
                <a16:creationId xmlns:a16="http://schemas.microsoft.com/office/drawing/2014/main" id="{CE4087D2-D2A0-4E85-9A1A-C5AF4D3A6D9E}"/>
              </a:ext>
            </a:extLst>
          </p:cNvPr>
          <p:cNvSpPr/>
          <p:nvPr/>
        </p:nvSpPr>
        <p:spPr>
          <a:xfrm>
            <a:off x="847483" y="3583909"/>
            <a:ext cx="2643863" cy="300082"/>
          </a:xfrm>
          <a:prstGeom prst="rect">
            <a:avLst/>
          </a:prstGeom>
        </p:spPr>
        <p:txBody>
          <a:bodyPr wrap="square">
            <a:spAutoFit/>
          </a:bodyPr>
          <a:lstStyle/>
          <a:p>
            <a:pPr algn="ctr"/>
            <a:r>
              <a:rPr lang="ru-RU" altLang="zh-CN" sz="1350" b="1" dirty="0">
                <a:solidFill>
                  <a:srgbClr val="005564"/>
                </a:solidFill>
                <a:latin typeface="Arial" panose="020B0604020202020204" pitchFamily="34" charset="0"/>
                <a:cs typeface="Arial" panose="020B0604020202020204" pitchFamily="34" charset="0"/>
              </a:rPr>
              <a:t>Удобная поддержка </a:t>
            </a:r>
            <a:r>
              <a:rPr lang="en-US" altLang="zh-CN" sz="1350" b="1" dirty="0">
                <a:solidFill>
                  <a:srgbClr val="005564"/>
                </a:solidFill>
                <a:latin typeface="Arial" panose="020B0604020202020204" pitchFamily="34" charset="0"/>
                <a:cs typeface="Arial" panose="020B0604020202020204" pitchFamily="34" charset="0"/>
              </a:rPr>
              <a:t>VLAN</a:t>
            </a:r>
            <a:endParaRPr lang="zh-CN" altLang="en-US" sz="1350" b="1" dirty="0">
              <a:solidFill>
                <a:srgbClr val="005564"/>
              </a:solidFill>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7530DE2C-EB74-4096-AF52-FF8FFB50C9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1758" y="1110941"/>
            <a:ext cx="455312" cy="540000"/>
          </a:xfrm>
          <a:prstGeom prst="rect">
            <a:avLst/>
          </a:prstGeom>
        </p:spPr>
      </p:pic>
      <p:pic>
        <p:nvPicPr>
          <p:cNvPr id="8" name="图片 7">
            <a:extLst>
              <a:ext uri="{FF2B5EF4-FFF2-40B4-BE49-F238E27FC236}">
                <a16:creationId xmlns:a16="http://schemas.microsoft.com/office/drawing/2014/main" id="{55A1F692-7C3C-4704-BFB4-606F4BFCBA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99414" y="3051707"/>
            <a:ext cx="540000" cy="540000"/>
          </a:xfrm>
          <a:prstGeom prst="rect">
            <a:avLst/>
          </a:prstGeom>
        </p:spPr>
      </p:pic>
      <p:pic>
        <p:nvPicPr>
          <p:cNvPr id="10" name="图片 9">
            <a:extLst>
              <a:ext uri="{FF2B5EF4-FFF2-40B4-BE49-F238E27FC236}">
                <a16:creationId xmlns:a16="http://schemas.microsoft.com/office/drawing/2014/main" id="{AFA38E78-BDB3-42CE-9997-17F619CC6A5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78373" y="3051707"/>
            <a:ext cx="540000" cy="540000"/>
          </a:xfrm>
          <a:prstGeom prst="rect">
            <a:avLst/>
          </a:prstGeom>
        </p:spPr>
      </p:pic>
      <p:pic>
        <p:nvPicPr>
          <p:cNvPr id="14" name="图片 13">
            <a:extLst>
              <a:ext uri="{FF2B5EF4-FFF2-40B4-BE49-F238E27FC236}">
                <a16:creationId xmlns:a16="http://schemas.microsoft.com/office/drawing/2014/main" id="{796B0123-DAB1-4DEF-A511-FB31E67756C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78373" y="1110941"/>
            <a:ext cx="540000" cy="540000"/>
          </a:xfrm>
          <a:prstGeom prst="rect">
            <a:avLst/>
          </a:prstGeom>
        </p:spPr>
      </p:pic>
    </p:spTree>
    <p:extLst>
      <p:ext uri="{BB962C8B-B14F-4D97-AF65-F5344CB8AC3E}">
        <p14:creationId xmlns:p14="http://schemas.microsoft.com/office/powerpoint/2010/main" val="1907445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8F3E3FE2-9158-4135-BC33-FA5D062D54B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620982" y="917707"/>
            <a:ext cx="7529386" cy="4246573"/>
          </a:xfrm>
          <a:custGeom>
            <a:avLst/>
            <a:gdLst>
              <a:gd name="connsiteX0" fmla="*/ 0 w 7529386"/>
              <a:gd name="connsiteY0" fmla="*/ 0 h 4246573"/>
              <a:gd name="connsiteX1" fmla="*/ 7529386 w 7529386"/>
              <a:gd name="connsiteY1" fmla="*/ 0 h 4246573"/>
              <a:gd name="connsiteX2" fmla="*/ 7529386 w 7529386"/>
              <a:gd name="connsiteY2" fmla="*/ 4246573 h 4246573"/>
              <a:gd name="connsiteX3" fmla="*/ 425202 w 7529386"/>
              <a:gd name="connsiteY3" fmla="*/ 4246573 h 4246573"/>
              <a:gd name="connsiteX4" fmla="*/ 265875 w 7529386"/>
              <a:gd name="connsiteY4" fmla="*/ 2871511 h 4246573"/>
              <a:gd name="connsiteX5" fmla="*/ 0 w 7529386"/>
              <a:gd name="connsiteY5" fmla="*/ 2871511 h 424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29386" h="4246573">
                <a:moveTo>
                  <a:pt x="0" y="0"/>
                </a:moveTo>
                <a:lnTo>
                  <a:pt x="7529386" y="0"/>
                </a:lnTo>
                <a:lnTo>
                  <a:pt x="7529386" y="4246573"/>
                </a:lnTo>
                <a:lnTo>
                  <a:pt x="425202" y="4246573"/>
                </a:lnTo>
                <a:lnTo>
                  <a:pt x="265875" y="2871511"/>
                </a:lnTo>
                <a:lnTo>
                  <a:pt x="0" y="2871511"/>
                </a:lnTo>
                <a:close/>
              </a:path>
            </a:pathLst>
          </a:custGeom>
        </p:spPr>
      </p:pic>
      <p:sp>
        <p:nvSpPr>
          <p:cNvPr id="6" name="Заголовок 5">
            <a:extLst>
              <a:ext uri="{FF2B5EF4-FFF2-40B4-BE49-F238E27FC236}">
                <a16:creationId xmlns:a16="http://schemas.microsoft.com/office/drawing/2014/main" id="{ACD3FBF3-F46B-44C3-82A0-57E99900023E}"/>
              </a:ext>
            </a:extLst>
          </p:cNvPr>
          <p:cNvSpPr>
            <a:spLocks noGrp="1"/>
          </p:cNvSpPr>
          <p:nvPr>
            <p:ph type="title"/>
          </p:nvPr>
        </p:nvSpPr>
        <p:spPr>
          <a:xfrm>
            <a:off x="101041" y="1142230"/>
            <a:ext cx="4470959" cy="471994"/>
          </a:xfrm>
        </p:spPr>
        <p:txBody>
          <a:bodyPr>
            <a:normAutofit fontScale="90000"/>
          </a:bodyPr>
          <a:lstStyle/>
          <a:p>
            <a:r>
              <a:rPr lang="en-US" dirty="0"/>
              <a:t>0</a:t>
            </a:r>
            <a:r>
              <a:rPr lang="ru-RU" dirty="0"/>
              <a:t>3</a:t>
            </a:r>
            <a:r>
              <a:rPr lang="en-US" dirty="0"/>
              <a:t>.</a:t>
            </a:r>
            <a:endParaRPr lang="ru-RU" dirty="0"/>
          </a:p>
        </p:txBody>
      </p:sp>
      <p:sp>
        <p:nvSpPr>
          <p:cNvPr id="7" name="Объект 6">
            <a:extLst>
              <a:ext uri="{FF2B5EF4-FFF2-40B4-BE49-F238E27FC236}">
                <a16:creationId xmlns:a16="http://schemas.microsoft.com/office/drawing/2014/main" id="{8DB9F9D3-B4F0-463D-A02D-6357B28C8EB5}"/>
              </a:ext>
            </a:extLst>
          </p:cNvPr>
          <p:cNvSpPr>
            <a:spLocks noGrp="1"/>
          </p:cNvSpPr>
          <p:nvPr>
            <p:ph idx="1"/>
          </p:nvPr>
        </p:nvSpPr>
        <p:spPr>
          <a:xfrm>
            <a:off x="2064639" y="1751269"/>
            <a:ext cx="4828002" cy="2167587"/>
          </a:xfrm>
        </p:spPr>
        <p:txBody>
          <a:bodyPr/>
          <a:lstStyle/>
          <a:p>
            <a:r>
              <a:rPr kumimoji="1" lang="ru-RU" altLang="zh-CN" dirty="0"/>
              <a:t>Обзор решений </a:t>
            </a:r>
            <a:r>
              <a:rPr kumimoji="1" lang="en-US" altLang="zh-CN" dirty="0"/>
              <a:t>PoE</a:t>
            </a:r>
          </a:p>
          <a:p>
            <a:endParaRPr lang="zh-CN" altLang="en-US" dirty="0"/>
          </a:p>
        </p:txBody>
      </p:sp>
      <p:cxnSp>
        <p:nvCxnSpPr>
          <p:cNvPr id="14" name="Прямая соединительная линия 13">
            <a:extLst>
              <a:ext uri="{FF2B5EF4-FFF2-40B4-BE49-F238E27FC236}">
                <a16:creationId xmlns:a16="http://schemas.microsoft.com/office/drawing/2014/main" id="{0AF35491-41AD-47B7-A51C-CB24381E4A36}"/>
              </a:ext>
            </a:extLst>
          </p:cNvPr>
          <p:cNvCxnSpPr>
            <a:cxnSpLocks/>
          </p:cNvCxnSpPr>
          <p:nvPr/>
        </p:nvCxnSpPr>
        <p:spPr>
          <a:xfrm>
            <a:off x="2154381" y="1716634"/>
            <a:ext cx="519546" cy="0"/>
          </a:xfrm>
          <a:prstGeom prst="line">
            <a:avLst/>
          </a:prstGeom>
          <a:ln w="28575">
            <a:solidFill>
              <a:srgbClr val="4ACB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19165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stomShape 2"/>
          <p:cNvSpPr/>
          <p:nvPr/>
        </p:nvSpPr>
        <p:spPr>
          <a:xfrm>
            <a:off x="472583" y="443392"/>
            <a:ext cx="4250744" cy="31779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pPr>
              <a:lnSpc>
                <a:spcPct val="90000"/>
              </a:lnSpc>
            </a:pPr>
            <a:r>
              <a:rPr lang="ru-RU" altLang="zh-CN" sz="1600" b="1" dirty="0">
                <a:solidFill>
                  <a:srgbClr val="005564"/>
                </a:solidFill>
                <a:latin typeface="Microsoft YaHei" panose="020B0503020204020204" pitchFamily="34" charset="-122"/>
                <a:ea typeface="Microsoft YaHei" panose="020B0503020204020204" pitchFamily="34" charset="-122"/>
                <a:cs typeface="+mn-ea"/>
                <a:sym typeface="+mn-lt"/>
              </a:rPr>
              <a:t>Сценарии применения</a:t>
            </a:r>
            <a:endParaRPr lang="en-US" sz="1600" b="1" spc="-1" dirty="0">
              <a:solidFill>
                <a:srgbClr val="005564"/>
              </a:solidFill>
              <a:latin typeface="Microsoft YaHei" panose="020B0503020204020204" pitchFamily="34" charset="-122"/>
              <a:ea typeface="Microsoft YaHei" panose="020B0503020204020204" pitchFamily="34" charset="-122"/>
              <a:cs typeface="Arial" charset="0"/>
            </a:endParaRPr>
          </a:p>
        </p:txBody>
      </p:sp>
      <p:sp>
        <p:nvSpPr>
          <p:cNvPr id="16" name="幻灯片编号占位符 5"/>
          <p:cNvSpPr>
            <a:spLocks noGrp="1"/>
          </p:cNvSpPr>
          <p:nvPr>
            <p:ph type="sldNum" sz="quarter" idx="12"/>
          </p:nvPr>
        </p:nvSpPr>
        <p:spPr>
          <a:xfrm>
            <a:off x="11422080" y="6450760"/>
            <a:ext cx="721243" cy="365125"/>
          </a:xfrm>
          <a:prstGeom prst="rect">
            <a:avLst/>
          </a:prstGeom>
          <a:noFill/>
          <a:ln>
            <a:noFill/>
          </a:ln>
        </p:spPr>
        <p:txBody>
          <a:bodyPr vert="horz" lIns="91440" tIns="45720" rIns="91440" bIns="45720" rtlCol="0" anchor="ctr"/>
          <a:lstStyle>
            <a:defPPr>
              <a:defRPr lang="zh-CN"/>
            </a:defPPr>
            <a:lvl1pPr marL="0" algn="r" defTabSz="914400" rtl="0" eaLnBrk="1" latinLnBrk="0" hangingPunct="1">
              <a:defRPr sz="1000" kern="1200">
                <a:solidFill>
                  <a:srgbClr val="FDFDFD"/>
                </a:solidFill>
                <a:latin typeface="TP-Link Aktiv" panose="020B0504020202020204" pitchFamily="34" charset="0"/>
                <a:ea typeface="TP-Link Aktiv" panose="020B0504020202020204" pitchFamily="34" charset="0"/>
                <a:cs typeface="TP-Link Aktiv" panose="020B05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45E168-1219-CD4A-80ED-4291B526AB8C}" type="slidenum">
              <a:rPr kumimoji="1" lang="zh-CN" altLang="en-US" smtClean="0"/>
              <a:pPr/>
              <a:t>52</a:t>
            </a:fld>
            <a:endParaRPr kumimoji="1" lang="zh-CN" altLang="en-US" dirty="0"/>
          </a:p>
        </p:txBody>
      </p:sp>
      <p:sp>
        <p:nvSpPr>
          <p:cNvPr id="20" name="文本框 17">
            <a:extLst>
              <a:ext uri="{FF2B5EF4-FFF2-40B4-BE49-F238E27FC236}">
                <a16:creationId xmlns:a16="http://schemas.microsoft.com/office/drawing/2014/main" id="{697D6A0B-E281-AE49-A315-38A7B010CCFF}"/>
              </a:ext>
            </a:extLst>
          </p:cNvPr>
          <p:cNvSpPr txBox="1"/>
          <p:nvPr/>
        </p:nvSpPr>
        <p:spPr>
          <a:xfrm>
            <a:off x="472583" y="872349"/>
            <a:ext cx="8400395"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pPr>
            <a:r>
              <a:rPr lang="en-US" altLang="zh-CN" sz="1000" dirty="0">
                <a:solidFill>
                  <a:srgbClr val="005464"/>
                </a:solidFill>
                <a:latin typeface="Microsoft YaHei" panose="020B0503020204020204" pitchFamily="34" charset="-122"/>
                <a:ea typeface="Microsoft YaHei" panose="020B0503020204020204" pitchFamily="34" charset="-122"/>
                <a:cs typeface="+mn-ea"/>
              </a:rPr>
              <a:t>TP-Link </a:t>
            </a:r>
            <a:r>
              <a:rPr lang="ru-RU" altLang="zh-CN" sz="1000" dirty="0">
                <a:solidFill>
                  <a:srgbClr val="005464"/>
                </a:solidFill>
                <a:latin typeface="Microsoft YaHei" panose="020B0503020204020204" pitchFamily="34" charset="-122"/>
                <a:ea typeface="Microsoft YaHei" panose="020B0503020204020204" pitchFamily="34" charset="-122"/>
                <a:cs typeface="+mn-ea"/>
              </a:rPr>
              <a:t>предлагает множество коммутаторов </a:t>
            </a:r>
            <a:r>
              <a:rPr lang="en-US" altLang="zh-CN" sz="1000" dirty="0">
                <a:solidFill>
                  <a:srgbClr val="005464"/>
                </a:solidFill>
                <a:latin typeface="Microsoft YaHei" panose="020B0503020204020204" pitchFamily="34" charset="-122"/>
                <a:ea typeface="Microsoft YaHei" panose="020B0503020204020204" pitchFamily="34" charset="-122"/>
                <a:cs typeface="+mn-ea"/>
              </a:rPr>
              <a:t>PoE, </a:t>
            </a:r>
            <a:r>
              <a:rPr lang="ru-RU" altLang="zh-CN" sz="1000" dirty="0">
                <a:solidFill>
                  <a:srgbClr val="005464"/>
                </a:solidFill>
                <a:latin typeface="Microsoft YaHei" panose="020B0503020204020204" pitchFamily="34" charset="-122"/>
                <a:ea typeface="Microsoft YaHei" panose="020B0503020204020204" pitchFamily="34" charset="-122"/>
                <a:cs typeface="+mn-ea"/>
              </a:rPr>
              <a:t>которые одновременно передают электроэнергию и данные по одному кабелю. Широкий диапазон 100 Мбит / с и гигабитных продуктов </a:t>
            </a:r>
            <a:r>
              <a:rPr lang="en-US" altLang="zh-CN" sz="1000" dirty="0">
                <a:solidFill>
                  <a:srgbClr val="005464"/>
                </a:solidFill>
                <a:latin typeface="Microsoft YaHei" panose="020B0503020204020204" pitchFamily="34" charset="-122"/>
                <a:ea typeface="Microsoft YaHei" panose="020B0503020204020204" pitchFamily="34" charset="-122"/>
                <a:cs typeface="+mn-ea"/>
              </a:rPr>
              <a:t>PoE </a:t>
            </a:r>
            <a:r>
              <a:rPr lang="ru-RU" altLang="zh-CN" sz="1000" dirty="0">
                <a:solidFill>
                  <a:srgbClr val="005464"/>
                </a:solidFill>
                <a:latin typeface="Microsoft YaHei" panose="020B0503020204020204" pitchFamily="34" charset="-122"/>
                <a:ea typeface="Microsoft YaHei" panose="020B0503020204020204" pitchFamily="34" charset="-122"/>
                <a:cs typeface="+mn-ea"/>
              </a:rPr>
              <a:t>обеспечивает более гибкое развертывание и экономичные варианты для фиксированных такие устройства, как </a:t>
            </a:r>
            <a:r>
              <a:rPr lang="en-US" altLang="zh-CN" sz="1000" dirty="0">
                <a:solidFill>
                  <a:srgbClr val="005464"/>
                </a:solidFill>
                <a:latin typeface="Microsoft YaHei" panose="020B0503020204020204" pitchFamily="34" charset="-122"/>
                <a:ea typeface="Microsoft YaHei" panose="020B0503020204020204" pitchFamily="34" charset="-122"/>
                <a:cs typeface="+mn-ea"/>
              </a:rPr>
              <a:t>IP-</a:t>
            </a:r>
            <a:r>
              <a:rPr lang="ru-RU" altLang="zh-CN" sz="1000" dirty="0">
                <a:solidFill>
                  <a:srgbClr val="005464"/>
                </a:solidFill>
                <a:latin typeface="Microsoft YaHei" panose="020B0503020204020204" pitchFamily="34" charset="-122"/>
                <a:ea typeface="Microsoft YaHei" panose="020B0503020204020204" pitchFamily="34" charset="-122"/>
                <a:cs typeface="+mn-ea"/>
              </a:rPr>
              <a:t>камеры, точки доступа и </a:t>
            </a:r>
            <a:r>
              <a:rPr lang="en-US" altLang="zh-CN" sz="1000" dirty="0">
                <a:solidFill>
                  <a:srgbClr val="005464"/>
                </a:solidFill>
                <a:latin typeface="Microsoft YaHei" panose="020B0503020204020204" pitchFamily="34" charset="-122"/>
                <a:ea typeface="Microsoft YaHei" panose="020B0503020204020204" pitchFamily="34" charset="-122"/>
                <a:cs typeface="+mn-ea"/>
              </a:rPr>
              <a:t>IP-</a:t>
            </a:r>
            <a:r>
              <a:rPr lang="ru-RU" altLang="zh-CN" sz="1000" dirty="0">
                <a:solidFill>
                  <a:srgbClr val="005464"/>
                </a:solidFill>
                <a:latin typeface="Microsoft YaHei" panose="020B0503020204020204" pitchFamily="34" charset="-122"/>
                <a:ea typeface="Microsoft YaHei" panose="020B0503020204020204" pitchFamily="34" charset="-122"/>
                <a:cs typeface="+mn-ea"/>
              </a:rPr>
              <a:t>телефоны, отвечающие потребностям наиболее распространенных бизнес-сценариев.</a:t>
            </a:r>
            <a:endParaRPr lang="en-US" altLang="zh-CN" sz="1000" dirty="0">
              <a:solidFill>
                <a:srgbClr val="005464"/>
              </a:solidFill>
              <a:latin typeface="Microsoft YaHei" panose="020B0503020204020204" pitchFamily="34" charset="-122"/>
              <a:ea typeface="Microsoft YaHei" panose="020B0503020204020204" pitchFamily="34" charset="-122"/>
              <a:cs typeface="+mn-ea"/>
            </a:endParaRPr>
          </a:p>
        </p:txBody>
      </p:sp>
      <p:pic>
        <p:nvPicPr>
          <p:cNvPr id="3" name="图片 2">
            <a:extLst>
              <a:ext uri="{FF2B5EF4-FFF2-40B4-BE49-F238E27FC236}">
                <a16:creationId xmlns:a16="http://schemas.microsoft.com/office/drawing/2014/main" id="{FC49ACAC-4D04-4F92-B661-EEFE7714056F}"/>
              </a:ext>
            </a:extLst>
          </p:cNvPr>
          <p:cNvPicPr>
            <a:picLocks noChangeAspect="1"/>
          </p:cNvPicPr>
          <p:nvPr/>
        </p:nvPicPr>
        <p:blipFill>
          <a:blip r:embed="rId3"/>
          <a:stretch>
            <a:fillRect/>
          </a:stretch>
        </p:blipFill>
        <p:spPr>
          <a:xfrm>
            <a:off x="472584" y="1693671"/>
            <a:ext cx="1620167" cy="2293720"/>
          </a:xfrm>
          <a:prstGeom prst="rect">
            <a:avLst/>
          </a:prstGeom>
        </p:spPr>
      </p:pic>
      <p:pic>
        <p:nvPicPr>
          <p:cNvPr id="8" name="图片 7">
            <a:extLst>
              <a:ext uri="{FF2B5EF4-FFF2-40B4-BE49-F238E27FC236}">
                <a16:creationId xmlns:a16="http://schemas.microsoft.com/office/drawing/2014/main" id="{4802C7E1-DFDC-464B-9E6D-2165EE602630}"/>
              </a:ext>
            </a:extLst>
          </p:cNvPr>
          <p:cNvPicPr>
            <a:picLocks noChangeAspect="1"/>
          </p:cNvPicPr>
          <p:nvPr/>
        </p:nvPicPr>
        <p:blipFill>
          <a:blip r:embed="rId4"/>
          <a:stretch>
            <a:fillRect/>
          </a:stretch>
        </p:blipFill>
        <p:spPr>
          <a:xfrm>
            <a:off x="2450277" y="1693671"/>
            <a:ext cx="1636633" cy="2293720"/>
          </a:xfrm>
          <a:prstGeom prst="rect">
            <a:avLst/>
          </a:prstGeom>
        </p:spPr>
      </p:pic>
      <p:pic>
        <p:nvPicPr>
          <p:cNvPr id="10" name="图片 9">
            <a:extLst>
              <a:ext uri="{FF2B5EF4-FFF2-40B4-BE49-F238E27FC236}">
                <a16:creationId xmlns:a16="http://schemas.microsoft.com/office/drawing/2014/main" id="{35AA8B1E-E8B0-4A4B-A597-C9A7DFE52634}"/>
              </a:ext>
            </a:extLst>
          </p:cNvPr>
          <p:cNvPicPr>
            <a:picLocks noChangeAspect="1"/>
          </p:cNvPicPr>
          <p:nvPr/>
        </p:nvPicPr>
        <p:blipFill>
          <a:blip r:embed="rId5"/>
          <a:stretch>
            <a:fillRect/>
          </a:stretch>
        </p:blipFill>
        <p:spPr>
          <a:xfrm>
            <a:off x="4444435" y="1693671"/>
            <a:ext cx="1654886" cy="2293720"/>
          </a:xfrm>
          <a:prstGeom prst="rect">
            <a:avLst/>
          </a:prstGeom>
        </p:spPr>
      </p:pic>
      <p:pic>
        <p:nvPicPr>
          <p:cNvPr id="13" name="图片 12">
            <a:extLst>
              <a:ext uri="{FF2B5EF4-FFF2-40B4-BE49-F238E27FC236}">
                <a16:creationId xmlns:a16="http://schemas.microsoft.com/office/drawing/2014/main" id="{934068B1-7CEC-466F-BEB8-D8AAE8229CC7}"/>
              </a:ext>
            </a:extLst>
          </p:cNvPr>
          <p:cNvPicPr>
            <a:picLocks noChangeAspect="1"/>
          </p:cNvPicPr>
          <p:nvPr/>
        </p:nvPicPr>
        <p:blipFill>
          <a:blip r:embed="rId6"/>
          <a:stretch>
            <a:fillRect/>
          </a:stretch>
        </p:blipFill>
        <p:spPr>
          <a:xfrm>
            <a:off x="6456846" y="1693671"/>
            <a:ext cx="1636633" cy="2285225"/>
          </a:xfrm>
          <a:prstGeom prst="rect">
            <a:avLst/>
          </a:prstGeom>
        </p:spPr>
      </p:pic>
      <p:sp>
        <p:nvSpPr>
          <p:cNvPr id="14" name="文本框 13">
            <a:extLst>
              <a:ext uri="{FF2B5EF4-FFF2-40B4-BE49-F238E27FC236}">
                <a16:creationId xmlns:a16="http://schemas.microsoft.com/office/drawing/2014/main" id="{B1791247-6F01-4DFB-AEEE-7212E0DE368F}"/>
              </a:ext>
            </a:extLst>
          </p:cNvPr>
          <p:cNvSpPr txBox="1"/>
          <p:nvPr/>
        </p:nvSpPr>
        <p:spPr>
          <a:xfrm>
            <a:off x="455224" y="3987390"/>
            <a:ext cx="1654886" cy="300082"/>
          </a:xfrm>
          <a:prstGeom prst="rect">
            <a:avLst/>
          </a:prstGeom>
          <a:noFill/>
        </p:spPr>
        <p:txBody>
          <a:bodyPr wrap="square" rtlCol="0">
            <a:spAutoFit/>
          </a:bodyPr>
          <a:lstStyle/>
          <a:p>
            <a:pPr algn="ctr"/>
            <a:r>
              <a:rPr lang="ru-RU" altLang="zh-CN" sz="1350" b="1" dirty="0"/>
              <a:t>Безопасно</a:t>
            </a:r>
            <a:r>
              <a:rPr lang="en-US" altLang="zh-CN" sz="1350" b="1" dirty="0"/>
              <a:t>c</a:t>
            </a:r>
            <a:r>
              <a:rPr lang="ru-RU" altLang="zh-CN" sz="1350" b="1" dirty="0" err="1"/>
              <a:t>ть</a:t>
            </a:r>
            <a:endParaRPr lang="en-US" altLang="zh-CN" sz="1350" b="1" dirty="0"/>
          </a:p>
        </p:txBody>
      </p:sp>
      <p:sp>
        <p:nvSpPr>
          <p:cNvPr id="25" name="文本框 24">
            <a:extLst>
              <a:ext uri="{FF2B5EF4-FFF2-40B4-BE49-F238E27FC236}">
                <a16:creationId xmlns:a16="http://schemas.microsoft.com/office/drawing/2014/main" id="{0203D796-A041-4B64-A154-523FF08BED87}"/>
              </a:ext>
            </a:extLst>
          </p:cNvPr>
          <p:cNvSpPr txBox="1"/>
          <p:nvPr/>
        </p:nvSpPr>
        <p:spPr>
          <a:xfrm>
            <a:off x="2432023" y="3978895"/>
            <a:ext cx="1654886" cy="300082"/>
          </a:xfrm>
          <a:prstGeom prst="rect">
            <a:avLst/>
          </a:prstGeom>
          <a:noFill/>
        </p:spPr>
        <p:txBody>
          <a:bodyPr wrap="square" rtlCol="0">
            <a:spAutoFit/>
          </a:bodyPr>
          <a:lstStyle/>
          <a:p>
            <a:pPr algn="ctr"/>
            <a:r>
              <a:rPr lang="en-US" altLang="zh-CN" sz="1350" b="1" dirty="0"/>
              <a:t>VoIP</a:t>
            </a:r>
          </a:p>
        </p:txBody>
      </p:sp>
      <p:sp>
        <p:nvSpPr>
          <p:cNvPr id="26" name="文本框 25">
            <a:extLst>
              <a:ext uri="{FF2B5EF4-FFF2-40B4-BE49-F238E27FC236}">
                <a16:creationId xmlns:a16="http://schemas.microsoft.com/office/drawing/2014/main" id="{BC60396D-9FED-4221-9D24-56FDEFBAF75E}"/>
              </a:ext>
            </a:extLst>
          </p:cNvPr>
          <p:cNvSpPr txBox="1"/>
          <p:nvPr/>
        </p:nvSpPr>
        <p:spPr>
          <a:xfrm>
            <a:off x="4353724" y="3987390"/>
            <a:ext cx="1833514" cy="300082"/>
          </a:xfrm>
          <a:prstGeom prst="rect">
            <a:avLst/>
          </a:prstGeom>
          <a:noFill/>
        </p:spPr>
        <p:txBody>
          <a:bodyPr wrap="square" rtlCol="0">
            <a:spAutoFit/>
          </a:bodyPr>
          <a:lstStyle/>
          <a:p>
            <a:pPr algn="ctr"/>
            <a:r>
              <a:rPr lang="ru-RU" altLang="zh-CN" sz="1350" b="1" dirty="0"/>
              <a:t>БШД</a:t>
            </a:r>
            <a:endParaRPr lang="en-US" altLang="zh-CN" sz="1350" b="1" dirty="0"/>
          </a:p>
        </p:txBody>
      </p:sp>
      <p:sp>
        <p:nvSpPr>
          <p:cNvPr id="30" name="文本框 29">
            <a:extLst>
              <a:ext uri="{FF2B5EF4-FFF2-40B4-BE49-F238E27FC236}">
                <a16:creationId xmlns:a16="http://schemas.microsoft.com/office/drawing/2014/main" id="{5EDBBCEE-F387-4B2C-ABD1-7B3AF1DAA1D5}"/>
              </a:ext>
            </a:extLst>
          </p:cNvPr>
          <p:cNvSpPr txBox="1"/>
          <p:nvPr/>
        </p:nvSpPr>
        <p:spPr>
          <a:xfrm>
            <a:off x="6366136" y="3969140"/>
            <a:ext cx="1972763" cy="507831"/>
          </a:xfrm>
          <a:prstGeom prst="rect">
            <a:avLst/>
          </a:prstGeom>
          <a:noFill/>
        </p:spPr>
        <p:txBody>
          <a:bodyPr wrap="square" rtlCol="0">
            <a:spAutoFit/>
          </a:bodyPr>
          <a:lstStyle/>
          <a:p>
            <a:pPr algn="ctr"/>
            <a:r>
              <a:rPr lang="ru-RU" altLang="zh-CN" sz="1350" b="1" dirty="0"/>
              <a:t>Проводное подключение</a:t>
            </a:r>
            <a:endParaRPr lang="en-US" altLang="zh-CN" sz="1350" b="1" dirty="0"/>
          </a:p>
        </p:txBody>
      </p:sp>
    </p:spTree>
    <p:extLst>
      <p:ext uri="{BB962C8B-B14F-4D97-AF65-F5344CB8AC3E}">
        <p14:creationId xmlns:p14="http://schemas.microsoft.com/office/powerpoint/2010/main" val="67846645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stomShape 2"/>
          <p:cNvSpPr/>
          <p:nvPr/>
        </p:nvSpPr>
        <p:spPr>
          <a:xfrm>
            <a:off x="472583" y="443392"/>
            <a:ext cx="4033416" cy="31779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pPr>
              <a:lnSpc>
                <a:spcPct val="90000"/>
              </a:lnSpc>
            </a:pPr>
            <a:r>
              <a:rPr lang="ru-RU" altLang="zh-CN" sz="1600" b="1" dirty="0">
                <a:solidFill>
                  <a:srgbClr val="005564"/>
                </a:solidFill>
                <a:latin typeface="Microsoft YaHei" panose="020B0503020204020204" pitchFamily="34" charset="-122"/>
                <a:ea typeface="Microsoft YaHei" panose="020B0503020204020204" pitchFamily="34" charset="-122"/>
                <a:cs typeface="+mn-ea"/>
                <a:sym typeface="+mn-lt"/>
              </a:rPr>
              <a:t>Сильные стороны и преимущества</a:t>
            </a:r>
            <a:endParaRPr lang="en-US" sz="1600" b="1" spc="-1" dirty="0">
              <a:solidFill>
                <a:srgbClr val="005564"/>
              </a:solidFill>
              <a:latin typeface="Microsoft YaHei" panose="020B0503020204020204" pitchFamily="34" charset="-122"/>
              <a:ea typeface="Microsoft YaHei" panose="020B0503020204020204" pitchFamily="34" charset="-122"/>
              <a:cs typeface="Arial" charset="0"/>
            </a:endParaRPr>
          </a:p>
        </p:txBody>
      </p:sp>
      <p:sp>
        <p:nvSpPr>
          <p:cNvPr id="16" name="幻灯片编号占位符 5"/>
          <p:cNvSpPr>
            <a:spLocks noGrp="1"/>
          </p:cNvSpPr>
          <p:nvPr>
            <p:ph type="sldNum" sz="quarter" idx="12"/>
          </p:nvPr>
        </p:nvSpPr>
        <p:spPr>
          <a:xfrm>
            <a:off x="11422080" y="6450760"/>
            <a:ext cx="721243" cy="365125"/>
          </a:xfrm>
          <a:prstGeom prst="rect">
            <a:avLst/>
          </a:prstGeom>
          <a:noFill/>
          <a:ln>
            <a:noFill/>
          </a:ln>
        </p:spPr>
        <p:txBody>
          <a:bodyPr vert="horz" lIns="91440" tIns="45720" rIns="91440" bIns="45720" rtlCol="0" anchor="ctr"/>
          <a:lstStyle>
            <a:defPPr>
              <a:defRPr lang="zh-CN"/>
            </a:defPPr>
            <a:lvl1pPr marL="0" algn="r" defTabSz="914400" rtl="0" eaLnBrk="1" latinLnBrk="0" hangingPunct="1">
              <a:defRPr sz="1000" kern="1200">
                <a:solidFill>
                  <a:srgbClr val="FDFDFD"/>
                </a:solidFill>
                <a:latin typeface="TP-Link Aktiv" panose="020B0504020202020204" pitchFamily="34" charset="0"/>
                <a:ea typeface="TP-Link Aktiv" panose="020B0504020202020204" pitchFamily="34" charset="0"/>
                <a:cs typeface="TP-Link Aktiv" panose="020B05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45E168-1219-CD4A-80ED-4291B526AB8C}" type="slidenum">
              <a:rPr kumimoji="1" lang="zh-CN" altLang="en-US" smtClean="0"/>
              <a:pPr/>
              <a:t>53</a:t>
            </a:fld>
            <a:endParaRPr kumimoji="1" lang="zh-CN" altLang="en-US" dirty="0"/>
          </a:p>
        </p:txBody>
      </p:sp>
      <p:pic>
        <p:nvPicPr>
          <p:cNvPr id="4" name="图片 3">
            <a:extLst>
              <a:ext uri="{FF2B5EF4-FFF2-40B4-BE49-F238E27FC236}">
                <a16:creationId xmlns:a16="http://schemas.microsoft.com/office/drawing/2014/main" id="{DAF41CC0-013A-424A-B610-5C9C3E5CD4B7}"/>
              </a:ext>
            </a:extLst>
          </p:cNvPr>
          <p:cNvPicPr>
            <a:picLocks noChangeAspect="1"/>
          </p:cNvPicPr>
          <p:nvPr/>
        </p:nvPicPr>
        <p:blipFill>
          <a:blip r:embed="rId3"/>
          <a:stretch>
            <a:fillRect/>
          </a:stretch>
        </p:blipFill>
        <p:spPr>
          <a:xfrm>
            <a:off x="634529" y="1016223"/>
            <a:ext cx="800100" cy="814388"/>
          </a:xfrm>
          <a:prstGeom prst="rect">
            <a:avLst/>
          </a:prstGeom>
        </p:spPr>
      </p:pic>
      <p:pic>
        <p:nvPicPr>
          <p:cNvPr id="6" name="图片 5">
            <a:extLst>
              <a:ext uri="{FF2B5EF4-FFF2-40B4-BE49-F238E27FC236}">
                <a16:creationId xmlns:a16="http://schemas.microsoft.com/office/drawing/2014/main" id="{142761E0-46B9-44E7-B1F4-1AE4DCBC6148}"/>
              </a:ext>
            </a:extLst>
          </p:cNvPr>
          <p:cNvPicPr>
            <a:picLocks noChangeAspect="1"/>
          </p:cNvPicPr>
          <p:nvPr/>
        </p:nvPicPr>
        <p:blipFill>
          <a:blip r:embed="rId4"/>
          <a:stretch>
            <a:fillRect/>
          </a:stretch>
        </p:blipFill>
        <p:spPr>
          <a:xfrm>
            <a:off x="620241" y="2697137"/>
            <a:ext cx="814388" cy="792956"/>
          </a:xfrm>
          <a:prstGeom prst="rect">
            <a:avLst/>
          </a:prstGeom>
        </p:spPr>
      </p:pic>
      <p:pic>
        <p:nvPicPr>
          <p:cNvPr id="9" name="图片 8">
            <a:extLst>
              <a:ext uri="{FF2B5EF4-FFF2-40B4-BE49-F238E27FC236}">
                <a16:creationId xmlns:a16="http://schemas.microsoft.com/office/drawing/2014/main" id="{4A831F2F-A356-4B95-9CED-B40A0F244A0A}"/>
              </a:ext>
            </a:extLst>
          </p:cNvPr>
          <p:cNvPicPr>
            <a:picLocks noChangeAspect="1"/>
          </p:cNvPicPr>
          <p:nvPr/>
        </p:nvPicPr>
        <p:blipFill>
          <a:blip r:embed="rId5"/>
          <a:stretch>
            <a:fillRect/>
          </a:stretch>
        </p:blipFill>
        <p:spPr>
          <a:xfrm>
            <a:off x="4886609" y="986801"/>
            <a:ext cx="800100" cy="800100"/>
          </a:xfrm>
          <a:prstGeom prst="rect">
            <a:avLst/>
          </a:prstGeom>
        </p:spPr>
      </p:pic>
      <p:pic>
        <p:nvPicPr>
          <p:cNvPr id="12" name="图片 11">
            <a:extLst>
              <a:ext uri="{FF2B5EF4-FFF2-40B4-BE49-F238E27FC236}">
                <a16:creationId xmlns:a16="http://schemas.microsoft.com/office/drawing/2014/main" id="{C0E649E7-E341-4D9B-B94F-6BF20E46245C}"/>
              </a:ext>
            </a:extLst>
          </p:cNvPr>
          <p:cNvPicPr>
            <a:picLocks noChangeAspect="1"/>
          </p:cNvPicPr>
          <p:nvPr/>
        </p:nvPicPr>
        <p:blipFill>
          <a:blip r:embed="rId6"/>
          <a:stretch>
            <a:fillRect/>
          </a:stretch>
        </p:blipFill>
        <p:spPr>
          <a:xfrm>
            <a:off x="5003852" y="2682849"/>
            <a:ext cx="800100" cy="807244"/>
          </a:xfrm>
          <a:prstGeom prst="rect">
            <a:avLst/>
          </a:prstGeom>
        </p:spPr>
      </p:pic>
      <p:sp>
        <p:nvSpPr>
          <p:cNvPr id="15" name="文本框 14">
            <a:extLst>
              <a:ext uri="{FF2B5EF4-FFF2-40B4-BE49-F238E27FC236}">
                <a16:creationId xmlns:a16="http://schemas.microsoft.com/office/drawing/2014/main" id="{73B56C5B-078F-4B70-96F8-0B3D4BC27B76}"/>
              </a:ext>
            </a:extLst>
          </p:cNvPr>
          <p:cNvSpPr txBox="1"/>
          <p:nvPr/>
        </p:nvSpPr>
        <p:spPr>
          <a:xfrm>
            <a:off x="1571906" y="1016223"/>
            <a:ext cx="2349711" cy="553998"/>
          </a:xfrm>
          <a:prstGeom prst="rect">
            <a:avLst/>
          </a:prstGeom>
          <a:noFill/>
        </p:spPr>
        <p:txBody>
          <a:bodyPr wrap="square" rtlCol="0">
            <a:spAutoFit/>
          </a:bodyPr>
          <a:lstStyle/>
          <a:p>
            <a:r>
              <a:rPr lang="ru-RU" altLang="zh-CN" sz="1500" b="1" dirty="0">
                <a:solidFill>
                  <a:srgbClr val="003C52"/>
                </a:solidFill>
                <a:latin typeface="TP-LinkAktiv-Medium"/>
              </a:rPr>
              <a:t>Снижение затрат на инфраструктуру</a:t>
            </a:r>
            <a:endParaRPr lang="zh-CN" altLang="en-US" sz="1500" b="1" dirty="0"/>
          </a:p>
        </p:txBody>
      </p:sp>
      <p:sp>
        <p:nvSpPr>
          <p:cNvPr id="24" name="文本框 23">
            <a:extLst>
              <a:ext uri="{FF2B5EF4-FFF2-40B4-BE49-F238E27FC236}">
                <a16:creationId xmlns:a16="http://schemas.microsoft.com/office/drawing/2014/main" id="{1AC9F880-814A-4017-ACCF-1986246F7D89}"/>
              </a:ext>
            </a:extLst>
          </p:cNvPr>
          <p:cNvSpPr txBox="1"/>
          <p:nvPr/>
        </p:nvSpPr>
        <p:spPr>
          <a:xfrm>
            <a:off x="1571907" y="2697137"/>
            <a:ext cx="1753385" cy="553998"/>
          </a:xfrm>
          <a:prstGeom prst="rect">
            <a:avLst/>
          </a:prstGeom>
          <a:noFill/>
        </p:spPr>
        <p:txBody>
          <a:bodyPr wrap="square" rtlCol="0">
            <a:spAutoFit/>
          </a:bodyPr>
          <a:lstStyle/>
          <a:p>
            <a:r>
              <a:rPr lang="ru-RU" altLang="zh-CN" sz="1500" b="1" dirty="0">
                <a:solidFill>
                  <a:srgbClr val="003C52"/>
                </a:solidFill>
                <a:latin typeface="TP-LinkAktiv-Medium"/>
              </a:rPr>
              <a:t>Гибкое развертывание</a:t>
            </a:r>
            <a:endParaRPr lang="zh-CN" altLang="en-US" sz="1500" b="1" dirty="0"/>
          </a:p>
        </p:txBody>
      </p:sp>
      <p:sp>
        <p:nvSpPr>
          <p:cNvPr id="28" name="文本框 27">
            <a:extLst>
              <a:ext uri="{FF2B5EF4-FFF2-40B4-BE49-F238E27FC236}">
                <a16:creationId xmlns:a16="http://schemas.microsoft.com/office/drawing/2014/main" id="{DE261CC7-7140-441F-9339-43B14A3F0FDB}"/>
              </a:ext>
            </a:extLst>
          </p:cNvPr>
          <p:cNvSpPr txBox="1"/>
          <p:nvPr/>
        </p:nvSpPr>
        <p:spPr>
          <a:xfrm>
            <a:off x="5803952" y="1030471"/>
            <a:ext cx="2486989" cy="784830"/>
          </a:xfrm>
          <a:prstGeom prst="rect">
            <a:avLst/>
          </a:prstGeom>
          <a:noFill/>
        </p:spPr>
        <p:txBody>
          <a:bodyPr wrap="square" rtlCol="0">
            <a:spAutoFit/>
          </a:bodyPr>
          <a:lstStyle/>
          <a:p>
            <a:r>
              <a:rPr lang="ru-RU" altLang="zh-CN" sz="1500" b="1" dirty="0">
                <a:solidFill>
                  <a:srgbClr val="003C52"/>
                </a:solidFill>
                <a:latin typeface="TP-LinkAktiv-Medium"/>
              </a:rPr>
              <a:t>Оптимальное управление энергопотреблением</a:t>
            </a:r>
            <a:endParaRPr lang="zh-CN" altLang="en-US" sz="1500" b="1" dirty="0"/>
          </a:p>
        </p:txBody>
      </p:sp>
      <p:sp>
        <p:nvSpPr>
          <p:cNvPr id="31" name="文本框 30">
            <a:extLst>
              <a:ext uri="{FF2B5EF4-FFF2-40B4-BE49-F238E27FC236}">
                <a16:creationId xmlns:a16="http://schemas.microsoft.com/office/drawing/2014/main" id="{6AF4938F-0E7F-45C0-A79E-FD860246D710}"/>
              </a:ext>
            </a:extLst>
          </p:cNvPr>
          <p:cNvSpPr txBox="1"/>
          <p:nvPr/>
        </p:nvSpPr>
        <p:spPr>
          <a:xfrm>
            <a:off x="5902934" y="2697137"/>
            <a:ext cx="1753385" cy="553998"/>
          </a:xfrm>
          <a:prstGeom prst="rect">
            <a:avLst/>
          </a:prstGeom>
          <a:noFill/>
        </p:spPr>
        <p:txBody>
          <a:bodyPr wrap="square" rtlCol="0">
            <a:spAutoFit/>
          </a:bodyPr>
          <a:lstStyle/>
          <a:p>
            <a:r>
              <a:rPr lang="ru-RU" altLang="zh-CN" sz="1500" b="1" dirty="0">
                <a:solidFill>
                  <a:srgbClr val="003C52"/>
                </a:solidFill>
                <a:latin typeface="TP-LinkAktiv-Medium"/>
              </a:rPr>
              <a:t>Расширенные функции</a:t>
            </a:r>
            <a:endParaRPr lang="zh-CN" altLang="en-US" sz="1500" b="1" dirty="0"/>
          </a:p>
        </p:txBody>
      </p:sp>
    </p:spTree>
    <p:extLst>
      <p:ext uri="{BB962C8B-B14F-4D97-AF65-F5344CB8AC3E}">
        <p14:creationId xmlns:p14="http://schemas.microsoft.com/office/powerpoint/2010/main" val="78678460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stomShape 2"/>
          <p:cNvSpPr/>
          <p:nvPr/>
        </p:nvSpPr>
        <p:spPr>
          <a:xfrm>
            <a:off x="472583" y="443392"/>
            <a:ext cx="5310762" cy="31779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pPr>
              <a:lnSpc>
                <a:spcPct val="90000"/>
              </a:lnSpc>
            </a:pPr>
            <a:r>
              <a:rPr lang="ru-RU" altLang="zh-CN" sz="1600" b="1" dirty="0">
                <a:solidFill>
                  <a:srgbClr val="005564"/>
                </a:solidFill>
                <a:latin typeface="Microsoft YaHei" panose="020B0503020204020204" pitchFamily="34" charset="-122"/>
                <a:ea typeface="Microsoft YaHei" panose="020B0503020204020204" pitchFamily="34" charset="-122"/>
                <a:cs typeface="+mn-ea"/>
                <a:sym typeface="+mn-lt"/>
              </a:rPr>
              <a:t>Доступные решения для видеонаблюдения</a:t>
            </a:r>
            <a:endParaRPr lang="en-US" sz="1600" b="1" spc="-1" dirty="0">
              <a:solidFill>
                <a:srgbClr val="005564"/>
              </a:solidFill>
              <a:latin typeface="Microsoft YaHei" panose="020B0503020204020204" pitchFamily="34" charset="-122"/>
              <a:ea typeface="Microsoft YaHei" panose="020B0503020204020204" pitchFamily="34" charset="-122"/>
              <a:cs typeface="Arial" charset="0"/>
            </a:endParaRPr>
          </a:p>
        </p:txBody>
      </p:sp>
      <p:sp>
        <p:nvSpPr>
          <p:cNvPr id="16" name="幻灯片编号占位符 5"/>
          <p:cNvSpPr>
            <a:spLocks noGrp="1"/>
          </p:cNvSpPr>
          <p:nvPr>
            <p:ph type="sldNum" sz="quarter" idx="12"/>
          </p:nvPr>
        </p:nvSpPr>
        <p:spPr>
          <a:xfrm>
            <a:off x="11422080" y="6450760"/>
            <a:ext cx="721243" cy="365125"/>
          </a:xfrm>
          <a:prstGeom prst="rect">
            <a:avLst/>
          </a:prstGeom>
          <a:noFill/>
          <a:ln>
            <a:noFill/>
          </a:ln>
        </p:spPr>
        <p:txBody>
          <a:bodyPr vert="horz" lIns="91440" tIns="45720" rIns="91440" bIns="45720" rtlCol="0" anchor="ctr"/>
          <a:lstStyle>
            <a:defPPr>
              <a:defRPr lang="zh-CN"/>
            </a:defPPr>
            <a:lvl1pPr marL="0" algn="r" defTabSz="914400" rtl="0" eaLnBrk="1" latinLnBrk="0" hangingPunct="1">
              <a:defRPr sz="1000" kern="1200">
                <a:solidFill>
                  <a:srgbClr val="FDFDFD"/>
                </a:solidFill>
                <a:latin typeface="TP-Link Aktiv" panose="020B0504020202020204" pitchFamily="34" charset="0"/>
                <a:ea typeface="TP-Link Aktiv" panose="020B0504020202020204" pitchFamily="34" charset="0"/>
                <a:cs typeface="TP-Link Aktiv" panose="020B05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45E168-1219-CD4A-80ED-4291B526AB8C}" type="slidenum">
              <a:rPr kumimoji="1" lang="zh-CN" altLang="en-US" smtClean="0"/>
              <a:pPr/>
              <a:t>54</a:t>
            </a:fld>
            <a:endParaRPr kumimoji="1" lang="zh-CN" altLang="en-US" dirty="0"/>
          </a:p>
        </p:txBody>
      </p:sp>
      <p:pic>
        <p:nvPicPr>
          <p:cNvPr id="2" name="图片 1">
            <a:extLst>
              <a:ext uri="{FF2B5EF4-FFF2-40B4-BE49-F238E27FC236}">
                <a16:creationId xmlns:a16="http://schemas.microsoft.com/office/drawing/2014/main" id="{04F11B81-68CE-415C-A6E1-A655541E9F77}"/>
              </a:ext>
            </a:extLst>
          </p:cNvPr>
          <p:cNvPicPr>
            <a:picLocks noChangeAspect="1"/>
          </p:cNvPicPr>
          <p:nvPr/>
        </p:nvPicPr>
        <p:blipFill>
          <a:blip r:embed="rId3"/>
          <a:stretch>
            <a:fillRect/>
          </a:stretch>
        </p:blipFill>
        <p:spPr>
          <a:xfrm>
            <a:off x="472583" y="1671012"/>
            <a:ext cx="5500688" cy="2607469"/>
          </a:xfrm>
          <a:prstGeom prst="rect">
            <a:avLst/>
          </a:prstGeom>
        </p:spPr>
      </p:pic>
      <p:pic>
        <p:nvPicPr>
          <p:cNvPr id="4" name="图片 3">
            <a:extLst>
              <a:ext uri="{FF2B5EF4-FFF2-40B4-BE49-F238E27FC236}">
                <a16:creationId xmlns:a16="http://schemas.microsoft.com/office/drawing/2014/main" id="{16FB6B68-342F-4AD9-9C71-1EDD7BBE4770}"/>
              </a:ext>
            </a:extLst>
          </p:cNvPr>
          <p:cNvPicPr>
            <a:picLocks noChangeAspect="1"/>
          </p:cNvPicPr>
          <p:nvPr/>
        </p:nvPicPr>
        <p:blipFill>
          <a:blip r:embed="rId4"/>
          <a:stretch>
            <a:fillRect/>
          </a:stretch>
        </p:blipFill>
        <p:spPr>
          <a:xfrm>
            <a:off x="6213111" y="1671012"/>
            <a:ext cx="514350" cy="507206"/>
          </a:xfrm>
          <a:prstGeom prst="rect">
            <a:avLst/>
          </a:prstGeom>
        </p:spPr>
      </p:pic>
      <p:pic>
        <p:nvPicPr>
          <p:cNvPr id="9" name="图片 8">
            <a:extLst>
              <a:ext uri="{FF2B5EF4-FFF2-40B4-BE49-F238E27FC236}">
                <a16:creationId xmlns:a16="http://schemas.microsoft.com/office/drawing/2014/main" id="{ADCC014F-2F29-44AE-9945-8C671AF1021A}"/>
              </a:ext>
            </a:extLst>
          </p:cNvPr>
          <p:cNvPicPr>
            <a:picLocks noChangeAspect="1"/>
          </p:cNvPicPr>
          <p:nvPr/>
        </p:nvPicPr>
        <p:blipFill>
          <a:blip r:embed="rId5"/>
          <a:stretch>
            <a:fillRect/>
          </a:stretch>
        </p:blipFill>
        <p:spPr>
          <a:xfrm>
            <a:off x="6220255" y="2368718"/>
            <a:ext cx="514350" cy="507206"/>
          </a:xfrm>
          <a:prstGeom prst="rect">
            <a:avLst/>
          </a:prstGeom>
        </p:spPr>
      </p:pic>
      <p:pic>
        <p:nvPicPr>
          <p:cNvPr id="12" name="图片 11">
            <a:extLst>
              <a:ext uri="{FF2B5EF4-FFF2-40B4-BE49-F238E27FC236}">
                <a16:creationId xmlns:a16="http://schemas.microsoft.com/office/drawing/2014/main" id="{1BAB7599-2983-4F74-A8AB-0CB9EA51C73C}"/>
              </a:ext>
            </a:extLst>
          </p:cNvPr>
          <p:cNvPicPr>
            <a:picLocks noChangeAspect="1"/>
          </p:cNvPicPr>
          <p:nvPr/>
        </p:nvPicPr>
        <p:blipFill>
          <a:blip r:embed="rId6"/>
          <a:stretch>
            <a:fillRect/>
          </a:stretch>
        </p:blipFill>
        <p:spPr>
          <a:xfrm>
            <a:off x="6205968" y="3066424"/>
            <a:ext cx="521494" cy="507206"/>
          </a:xfrm>
          <a:prstGeom prst="rect">
            <a:avLst/>
          </a:prstGeom>
        </p:spPr>
      </p:pic>
      <p:pic>
        <p:nvPicPr>
          <p:cNvPr id="14" name="图片 13">
            <a:extLst>
              <a:ext uri="{FF2B5EF4-FFF2-40B4-BE49-F238E27FC236}">
                <a16:creationId xmlns:a16="http://schemas.microsoft.com/office/drawing/2014/main" id="{1C3FF0D0-63ED-4FC6-9CE4-7CF6F83D9674}"/>
              </a:ext>
            </a:extLst>
          </p:cNvPr>
          <p:cNvPicPr>
            <a:picLocks noChangeAspect="1"/>
          </p:cNvPicPr>
          <p:nvPr/>
        </p:nvPicPr>
        <p:blipFill>
          <a:blip r:embed="rId7"/>
          <a:stretch>
            <a:fillRect/>
          </a:stretch>
        </p:blipFill>
        <p:spPr>
          <a:xfrm>
            <a:off x="6185973" y="3764130"/>
            <a:ext cx="507206" cy="514350"/>
          </a:xfrm>
          <a:prstGeom prst="rect">
            <a:avLst/>
          </a:prstGeom>
        </p:spPr>
      </p:pic>
      <p:sp>
        <p:nvSpPr>
          <p:cNvPr id="30" name="文本框 29">
            <a:extLst>
              <a:ext uri="{FF2B5EF4-FFF2-40B4-BE49-F238E27FC236}">
                <a16:creationId xmlns:a16="http://schemas.microsoft.com/office/drawing/2014/main" id="{DCB0BD1E-E9DC-4DB3-BE15-EC4943D35A5E}"/>
              </a:ext>
            </a:extLst>
          </p:cNvPr>
          <p:cNvSpPr txBox="1"/>
          <p:nvPr/>
        </p:nvSpPr>
        <p:spPr>
          <a:xfrm>
            <a:off x="6693178" y="1786115"/>
            <a:ext cx="2018801" cy="300082"/>
          </a:xfrm>
          <a:prstGeom prst="rect">
            <a:avLst/>
          </a:prstGeom>
          <a:noFill/>
        </p:spPr>
        <p:txBody>
          <a:bodyPr wrap="square">
            <a:spAutoFit/>
          </a:bodyPr>
          <a:lstStyle/>
          <a:p>
            <a:pPr algn="l"/>
            <a:r>
              <a:rPr lang="en-US" altLang="zh-CN" sz="1350" b="1" dirty="0">
                <a:solidFill>
                  <a:srgbClr val="003C52"/>
                </a:solidFill>
                <a:latin typeface="TP-LinkAktiv-Medium"/>
              </a:rPr>
              <a:t>250 </a:t>
            </a:r>
            <a:r>
              <a:rPr lang="ru-RU" altLang="zh-CN" sz="1350" b="1" dirty="0">
                <a:solidFill>
                  <a:srgbClr val="003C52"/>
                </a:solidFill>
                <a:latin typeface="TP-LinkAktiv-Medium"/>
              </a:rPr>
              <a:t>метров</a:t>
            </a:r>
            <a:r>
              <a:rPr lang="en-US" altLang="zh-CN" sz="1350" b="1" dirty="0">
                <a:solidFill>
                  <a:srgbClr val="003C52"/>
                </a:solidFill>
                <a:latin typeface="TP-LinkAktiv-Medium"/>
              </a:rPr>
              <a:t> PoE</a:t>
            </a:r>
            <a:endParaRPr lang="zh-CN" altLang="en-US" sz="1350" b="1" dirty="0"/>
          </a:p>
        </p:txBody>
      </p:sp>
      <p:sp>
        <p:nvSpPr>
          <p:cNvPr id="31" name="文本框 30">
            <a:extLst>
              <a:ext uri="{FF2B5EF4-FFF2-40B4-BE49-F238E27FC236}">
                <a16:creationId xmlns:a16="http://schemas.microsoft.com/office/drawing/2014/main" id="{4134C48B-85E6-418A-88B2-C831E83F6EA8}"/>
              </a:ext>
            </a:extLst>
          </p:cNvPr>
          <p:cNvSpPr txBox="1"/>
          <p:nvPr/>
        </p:nvSpPr>
        <p:spPr>
          <a:xfrm>
            <a:off x="6727461" y="2483821"/>
            <a:ext cx="2279777" cy="300082"/>
          </a:xfrm>
          <a:prstGeom prst="rect">
            <a:avLst/>
          </a:prstGeom>
          <a:noFill/>
        </p:spPr>
        <p:txBody>
          <a:bodyPr wrap="square">
            <a:spAutoFit/>
          </a:bodyPr>
          <a:lstStyle/>
          <a:p>
            <a:pPr algn="l"/>
            <a:r>
              <a:rPr lang="ru-RU" altLang="zh-CN" sz="1350" b="1" dirty="0" err="1">
                <a:solidFill>
                  <a:srgbClr val="003C52"/>
                </a:solidFill>
                <a:latin typeface="TP-LinkAktiv-Medium"/>
              </a:rPr>
              <a:t>Приоритезация</a:t>
            </a:r>
            <a:endParaRPr lang="zh-CN" altLang="en-US" sz="1350" b="1" dirty="0"/>
          </a:p>
        </p:txBody>
      </p:sp>
      <p:sp>
        <p:nvSpPr>
          <p:cNvPr id="32" name="文本框 31">
            <a:extLst>
              <a:ext uri="{FF2B5EF4-FFF2-40B4-BE49-F238E27FC236}">
                <a16:creationId xmlns:a16="http://schemas.microsoft.com/office/drawing/2014/main" id="{DF4287F7-0E19-48F2-8916-69D354D4D581}"/>
              </a:ext>
            </a:extLst>
          </p:cNvPr>
          <p:cNvSpPr txBox="1"/>
          <p:nvPr/>
        </p:nvSpPr>
        <p:spPr>
          <a:xfrm>
            <a:off x="6734604" y="3200830"/>
            <a:ext cx="1936813" cy="300082"/>
          </a:xfrm>
          <a:prstGeom prst="rect">
            <a:avLst/>
          </a:prstGeom>
          <a:noFill/>
        </p:spPr>
        <p:txBody>
          <a:bodyPr wrap="square">
            <a:spAutoFit/>
          </a:bodyPr>
          <a:lstStyle/>
          <a:p>
            <a:pPr algn="l"/>
            <a:r>
              <a:rPr lang="ru-RU" altLang="zh-CN" sz="1350" b="1" dirty="0">
                <a:solidFill>
                  <a:srgbClr val="003C52"/>
                </a:solidFill>
                <a:latin typeface="TP-LinkAktiv-Medium"/>
              </a:rPr>
              <a:t>Разделение трафика</a:t>
            </a:r>
            <a:endParaRPr lang="zh-CN" altLang="en-US" sz="1350" b="1" dirty="0"/>
          </a:p>
        </p:txBody>
      </p:sp>
      <p:sp>
        <p:nvSpPr>
          <p:cNvPr id="33" name="文本框 32">
            <a:extLst>
              <a:ext uri="{FF2B5EF4-FFF2-40B4-BE49-F238E27FC236}">
                <a16:creationId xmlns:a16="http://schemas.microsoft.com/office/drawing/2014/main" id="{F08F7D7D-7B7B-46E1-A961-3A510B4A0CAF}"/>
              </a:ext>
            </a:extLst>
          </p:cNvPr>
          <p:cNvSpPr txBox="1"/>
          <p:nvPr/>
        </p:nvSpPr>
        <p:spPr>
          <a:xfrm>
            <a:off x="6734605" y="3951021"/>
            <a:ext cx="2279777" cy="300082"/>
          </a:xfrm>
          <a:prstGeom prst="rect">
            <a:avLst/>
          </a:prstGeom>
          <a:noFill/>
        </p:spPr>
        <p:txBody>
          <a:bodyPr wrap="square">
            <a:spAutoFit/>
          </a:bodyPr>
          <a:lstStyle/>
          <a:p>
            <a:pPr algn="l"/>
            <a:r>
              <a:rPr lang="ru-RU" altLang="zh-CN" sz="1350" b="1" dirty="0">
                <a:solidFill>
                  <a:srgbClr val="003C52"/>
                </a:solidFill>
                <a:latin typeface="TP-LinkAktiv-Medium"/>
              </a:rPr>
              <a:t>Тихая работа</a:t>
            </a:r>
            <a:endParaRPr lang="zh-CN" altLang="en-US" sz="1350" b="1" dirty="0"/>
          </a:p>
        </p:txBody>
      </p:sp>
      <p:sp>
        <p:nvSpPr>
          <p:cNvPr id="18" name="文本框 17">
            <a:extLst>
              <a:ext uri="{FF2B5EF4-FFF2-40B4-BE49-F238E27FC236}">
                <a16:creationId xmlns:a16="http://schemas.microsoft.com/office/drawing/2014/main" id="{F88C6C8D-68D9-4C13-9B4A-1FED437CC567}"/>
              </a:ext>
            </a:extLst>
          </p:cNvPr>
          <p:cNvSpPr txBox="1"/>
          <p:nvPr/>
        </p:nvSpPr>
        <p:spPr>
          <a:xfrm>
            <a:off x="472583" y="872349"/>
            <a:ext cx="8400395"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pPr>
            <a:r>
              <a:rPr lang="ru-RU" altLang="zh-CN" sz="1000" dirty="0">
                <a:solidFill>
                  <a:srgbClr val="005464"/>
                </a:solidFill>
                <a:latin typeface="Microsoft YaHei" panose="020B0503020204020204" pitchFamily="34" charset="-122"/>
                <a:ea typeface="Microsoft YaHei" panose="020B0503020204020204" pitchFamily="34" charset="-122"/>
                <a:cs typeface="+mn-ea"/>
              </a:rPr>
              <a:t>Серия коммутаторов </a:t>
            </a:r>
            <a:r>
              <a:rPr lang="en-US" altLang="zh-CN" sz="1000" dirty="0">
                <a:solidFill>
                  <a:srgbClr val="005464"/>
                </a:solidFill>
                <a:latin typeface="Microsoft YaHei" panose="020B0503020204020204" pitchFamily="34" charset="-122"/>
                <a:ea typeface="Microsoft YaHei" panose="020B0503020204020204" pitchFamily="34" charset="-122"/>
                <a:cs typeface="+mn-ea"/>
              </a:rPr>
              <a:t>PoE 100 </a:t>
            </a:r>
            <a:r>
              <a:rPr lang="ru-RU" altLang="zh-CN" sz="1000" dirty="0">
                <a:solidFill>
                  <a:srgbClr val="005464"/>
                </a:solidFill>
                <a:latin typeface="Microsoft YaHei" panose="020B0503020204020204" pitchFamily="34" charset="-122"/>
                <a:ea typeface="Microsoft YaHei" panose="020B0503020204020204" pitchFamily="34" charset="-122"/>
                <a:cs typeface="+mn-ea"/>
              </a:rPr>
              <a:t>Мбит / с от </a:t>
            </a:r>
            <a:r>
              <a:rPr lang="en-US" altLang="zh-CN" sz="1000" dirty="0">
                <a:solidFill>
                  <a:srgbClr val="005464"/>
                </a:solidFill>
                <a:latin typeface="Microsoft YaHei" panose="020B0503020204020204" pitchFamily="34" charset="-122"/>
                <a:ea typeface="Microsoft YaHei" panose="020B0503020204020204" pitchFamily="34" charset="-122"/>
                <a:cs typeface="+mn-ea"/>
              </a:rPr>
              <a:t>TP-Link </a:t>
            </a:r>
            <a:r>
              <a:rPr lang="ru-RU" altLang="zh-CN" sz="1000" dirty="0">
                <a:solidFill>
                  <a:srgbClr val="005464"/>
                </a:solidFill>
                <a:latin typeface="Microsoft YaHei" panose="020B0503020204020204" pitchFamily="34" charset="-122"/>
                <a:ea typeface="Microsoft YaHei" panose="020B0503020204020204" pitchFamily="34" charset="-122"/>
                <a:cs typeface="+mn-ea"/>
              </a:rPr>
              <a:t>предназначена для решения конкретных задач наблюдения за малым и средним бизнесом и отвечает требованиям большинство </a:t>
            </a:r>
            <a:r>
              <a:rPr lang="en-US" altLang="zh-CN" sz="1000" dirty="0">
                <a:solidFill>
                  <a:srgbClr val="005464"/>
                </a:solidFill>
                <a:latin typeface="Microsoft YaHei" panose="020B0503020204020204" pitchFamily="34" charset="-122"/>
                <a:ea typeface="Microsoft YaHei" panose="020B0503020204020204" pitchFamily="34" charset="-122"/>
                <a:cs typeface="+mn-ea"/>
              </a:rPr>
              <a:t>IP-</a:t>
            </a:r>
            <a:r>
              <a:rPr lang="ru-RU" altLang="zh-CN" sz="1000" dirty="0">
                <a:solidFill>
                  <a:srgbClr val="005464"/>
                </a:solidFill>
                <a:latin typeface="Microsoft YaHei" panose="020B0503020204020204" pitchFamily="34" charset="-122"/>
                <a:ea typeface="Microsoft YaHei" panose="020B0503020204020204" pitchFamily="34" charset="-122"/>
                <a:cs typeface="+mn-ea"/>
              </a:rPr>
              <a:t>камер. Многие надежные функции, такие как режим расширения, режим приоритета и режим изоляции, обеспечивают ценность, выходящую далеко за рамки базовых сетевых потребности, создание универсальной и надежной сети видеонаблюдения для развития вашего бизнеса.</a:t>
            </a:r>
            <a:endParaRPr lang="en-US" altLang="zh-CN" sz="1000" dirty="0">
              <a:solidFill>
                <a:srgbClr val="005464"/>
              </a:solidFill>
              <a:latin typeface="Microsoft YaHei" panose="020B0503020204020204" pitchFamily="34" charset="-122"/>
              <a:ea typeface="Microsoft YaHei" panose="020B0503020204020204" pitchFamily="34" charset="-122"/>
              <a:cs typeface="+mn-ea"/>
            </a:endParaRPr>
          </a:p>
        </p:txBody>
      </p:sp>
    </p:spTree>
    <p:extLst>
      <p:ext uri="{BB962C8B-B14F-4D97-AF65-F5344CB8AC3E}">
        <p14:creationId xmlns:p14="http://schemas.microsoft.com/office/powerpoint/2010/main" val="1218157345"/>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C937A2-CF47-449A-B086-1135998D5F6E}"/>
              </a:ext>
            </a:extLst>
          </p:cNvPr>
          <p:cNvPicPr>
            <a:picLocks noChangeAspect="1"/>
          </p:cNvPicPr>
          <p:nvPr/>
        </p:nvPicPr>
        <p:blipFill>
          <a:blip r:embed="rId2"/>
          <a:stretch>
            <a:fillRect/>
          </a:stretch>
        </p:blipFill>
        <p:spPr>
          <a:xfrm>
            <a:off x="493345" y="1310235"/>
            <a:ext cx="7229846" cy="2509967"/>
          </a:xfrm>
          <a:prstGeom prst="rect">
            <a:avLst/>
          </a:prstGeom>
        </p:spPr>
      </p:pic>
      <p:sp>
        <p:nvSpPr>
          <p:cNvPr id="9" name="文本框 8">
            <a:extLst>
              <a:ext uri="{FF2B5EF4-FFF2-40B4-BE49-F238E27FC236}">
                <a16:creationId xmlns:a16="http://schemas.microsoft.com/office/drawing/2014/main" id="{C422CBCF-79C8-4339-815C-B3AB2B672C8E}"/>
              </a:ext>
            </a:extLst>
          </p:cNvPr>
          <p:cNvSpPr txBox="1"/>
          <p:nvPr/>
        </p:nvSpPr>
        <p:spPr>
          <a:xfrm>
            <a:off x="466997" y="3957335"/>
            <a:ext cx="5801795" cy="507831"/>
          </a:xfrm>
          <a:prstGeom prst="rect">
            <a:avLst/>
          </a:prstGeom>
          <a:noFill/>
        </p:spPr>
        <p:txBody>
          <a:bodyPr wrap="square">
            <a:spAutoFit/>
          </a:bodyPr>
          <a:lstStyle/>
          <a:p>
            <a:r>
              <a:rPr lang="ru-RU" altLang="zh-CN" sz="1350" dirty="0">
                <a:solidFill>
                  <a:srgbClr val="32343A"/>
                </a:solidFill>
                <a:latin typeface="AktivGrotesk"/>
              </a:rPr>
              <a:t>В расширенном режиме расстояние передачи </a:t>
            </a:r>
            <a:r>
              <a:rPr lang="en-US" altLang="zh-CN" sz="1350" dirty="0">
                <a:solidFill>
                  <a:srgbClr val="32343A"/>
                </a:solidFill>
                <a:latin typeface="AktivGrotesk"/>
              </a:rPr>
              <a:t>PoE </a:t>
            </a:r>
            <a:r>
              <a:rPr lang="ru-RU" altLang="zh-CN" sz="1350" dirty="0">
                <a:solidFill>
                  <a:srgbClr val="32343A"/>
                </a:solidFill>
                <a:latin typeface="AktivGrotesk"/>
              </a:rPr>
              <a:t>достигает 250 м **, что идеально подходит для развертывания </a:t>
            </a:r>
            <a:r>
              <a:rPr lang="en-US" altLang="zh-CN" sz="1350" dirty="0">
                <a:solidFill>
                  <a:srgbClr val="32343A"/>
                </a:solidFill>
                <a:latin typeface="AktivGrotesk"/>
              </a:rPr>
              <a:t>IP-</a:t>
            </a:r>
            <a:r>
              <a:rPr lang="ru-RU" altLang="zh-CN" sz="1350" dirty="0">
                <a:solidFill>
                  <a:srgbClr val="32343A"/>
                </a:solidFill>
                <a:latin typeface="AktivGrotesk"/>
              </a:rPr>
              <a:t>камеры на больших территориях.</a:t>
            </a:r>
            <a:endParaRPr lang="zh-CN" altLang="en-US" sz="1350" dirty="0">
              <a:solidFill>
                <a:srgbClr val="32343A"/>
              </a:solidFill>
              <a:latin typeface="AktivGrotesk"/>
            </a:endParaRPr>
          </a:p>
        </p:txBody>
      </p:sp>
      <p:sp>
        <p:nvSpPr>
          <p:cNvPr id="13" name="文本框 12">
            <a:extLst>
              <a:ext uri="{FF2B5EF4-FFF2-40B4-BE49-F238E27FC236}">
                <a16:creationId xmlns:a16="http://schemas.microsoft.com/office/drawing/2014/main" id="{7FF25847-9007-49FF-AA9D-DE81489DC00E}"/>
              </a:ext>
            </a:extLst>
          </p:cNvPr>
          <p:cNvSpPr txBox="1"/>
          <p:nvPr/>
        </p:nvSpPr>
        <p:spPr>
          <a:xfrm>
            <a:off x="440872" y="404239"/>
            <a:ext cx="5362302" cy="535531"/>
          </a:xfrm>
          <a:prstGeom prst="rect">
            <a:avLst/>
          </a:prstGeom>
          <a:noFill/>
        </p:spPr>
        <p:txBody>
          <a:bodyPr wrap="square">
            <a:spAutoFit/>
          </a:bodyPr>
          <a:lstStyle/>
          <a:p>
            <a:pPr>
              <a:lnSpc>
                <a:spcPct val="90000"/>
              </a:lnSpc>
            </a:pPr>
            <a:r>
              <a:rPr lang="ru-RU" altLang="zh-CN" sz="1600" b="1" dirty="0">
                <a:solidFill>
                  <a:srgbClr val="005564"/>
                </a:solidFill>
                <a:latin typeface="Microsoft YaHei" panose="020B0503020204020204" pitchFamily="34" charset="-122"/>
                <a:ea typeface="Microsoft YaHei" panose="020B0503020204020204" pitchFamily="34" charset="-122"/>
                <a:cs typeface="+mn-ea"/>
              </a:rPr>
              <a:t>Идеально подходит для </a:t>
            </a:r>
            <a:r>
              <a:rPr lang="en-US" altLang="zh-CN" sz="1600" b="1" dirty="0">
                <a:solidFill>
                  <a:srgbClr val="005564"/>
                </a:solidFill>
                <a:latin typeface="Microsoft YaHei" panose="020B0503020204020204" pitchFamily="34" charset="-122"/>
                <a:ea typeface="Microsoft YaHei" panose="020B0503020204020204" pitchFamily="34" charset="-122"/>
                <a:cs typeface="+mn-ea"/>
              </a:rPr>
              <a:t>IP-</a:t>
            </a:r>
            <a:r>
              <a:rPr lang="ru-RU" altLang="zh-CN" sz="1600" b="1" dirty="0">
                <a:solidFill>
                  <a:srgbClr val="005564"/>
                </a:solidFill>
                <a:latin typeface="Microsoft YaHei" panose="020B0503020204020204" pitchFamily="34" charset="-122"/>
                <a:ea typeface="Microsoft YaHei" panose="020B0503020204020204" pitchFamily="34" charset="-122"/>
                <a:cs typeface="+mn-ea"/>
              </a:rPr>
              <a:t>видеонаблюдения - передача до 250 м</a:t>
            </a:r>
            <a:endParaRPr lang="zh-CN" altLang="en-US" sz="1600" b="1" dirty="0">
              <a:solidFill>
                <a:srgbClr val="005564"/>
              </a:solidFill>
              <a:latin typeface="Microsoft YaHei" panose="020B0503020204020204" pitchFamily="34" charset="-122"/>
              <a:ea typeface="Microsoft YaHei" panose="020B0503020204020204" pitchFamily="34" charset="-122"/>
              <a:cs typeface="+mn-ea"/>
            </a:endParaRPr>
          </a:p>
        </p:txBody>
      </p:sp>
    </p:spTree>
    <p:extLst>
      <p:ext uri="{BB962C8B-B14F-4D97-AF65-F5344CB8AC3E}">
        <p14:creationId xmlns:p14="http://schemas.microsoft.com/office/powerpoint/2010/main" val="38556053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C6D661B1-AB1C-432A-8EFE-BF5E6D57BE22}"/>
              </a:ext>
            </a:extLst>
          </p:cNvPr>
          <p:cNvSpPr txBox="1"/>
          <p:nvPr/>
        </p:nvSpPr>
        <p:spPr>
          <a:xfrm>
            <a:off x="298269" y="3598733"/>
            <a:ext cx="3690257" cy="1131079"/>
          </a:xfrm>
          <a:prstGeom prst="rect">
            <a:avLst/>
          </a:prstGeom>
          <a:noFill/>
        </p:spPr>
        <p:txBody>
          <a:bodyPr wrap="square">
            <a:spAutoFit/>
          </a:bodyPr>
          <a:lstStyle/>
          <a:p>
            <a:r>
              <a:rPr lang="ru-RU" altLang="zh-CN" sz="1350" dirty="0">
                <a:solidFill>
                  <a:srgbClr val="32343A"/>
                </a:solidFill>
                <a:latin typeface="AktivGrotesk"/>
              </a:rPr>
              <a:t>Качество важных приложений, таких как видеонаблюдение в критически важных сферах бизнеса, гарантируется за счет более высокого приоритета при включенном режиме приоритета одним касанием.</a:t>
            </a:r>
            <a:endParaRPr lang="zh-CN" altLang="en-US" sz="1350" dirty="0"/>
          </a:p>
        </p:txBody>
      </p:sp>
      <p:pic>
        <p:nvPicPr>
          <p:cNvPr id="9" name="图片 8">
            <a:extLst>
              <a:ext uri="{FF2B5EF4-FFF2-40B4-BE49-F238E27FC236}">
                <a16:creationId xmlns:a16="http://schemas.microsoft.com/office/drawing/2014/main" id="{79ED44FD-7FC7-4E72-8BAA-BAE1007ABC0E}"/>
              </a:ext>
            </a:extLst>
          </p:cNvPr>
          <p:cNvPicPr>
            <a:picLocks noChangeAspect="1"/>
          </p:cNvPicPr>
          <p:nvPr/>
        </p:nvPicPr>
        <p:blipFill>
          <a:blip r:embed="rId2"/>
          <a:stretch>
            <a:fillRect/>
          </a:stretch>
        </p:blipFill>
        <p:spPr>
          <a:xfrm>
            <a:off x="351699" y="1062857"/>
            <a:ext cx="7106015" cy="2490916"/>
          </a:xfrm>
          <a:prstGeom prst="rect">
            <a:avLst/>
          </a:prstGeom>
        </p:spPr>
      </p:pic>
      <p:sp>
        <p:nvSpPr>
          <p:cNvPr id="15" name="文本框 14">
            <a:extLst>
              <a:ext uri="{FF2B5EF4-FFF2-40B4-BE49-F238E27FC236}">
                <a16:creationId xmlns:a16="http://schemas.microsoft.com/office/drawing/2014/main" id="{4170A24A-C22B-4DAF-B854-877D3A5DBB12}"/>
              </a:ext>
            </a:extLst>
          </p:cNvPr>
          <p:cNvSpPr txBox="1"/>
          <p:nvPr/>
        </p:nvSpPr>
        <p:spPr>
          <a:xfrm>
            <a:off x="4196443" y="3598734"/>
            <a:ext cx="3615146" cy="1338828"/>
          </a:xfrm>
          <a:prstGeom prst="rect">
            <a:avLst/>
          </a:prstGeom>
          <a:noFill/>
        </p:spPr>
        <p:txBody>
          <a:bodyPr wrap="square">
            <a:spAutoFit/>
          </a:bodyPr>
          <a:lstStyle/>
          <a:p>
            <a:r>
              <a:rPr lang="ru-RU" altLang="zh-CN" sz="1350" dirty="0">
                <a:solidFill>
                  <a:srgbClr val="32343A"/>
                </a:solidFill>
                <a:latin typeface="AktivGrotesk"/>
              </a:rPr>
              <a:t>Одним щелчком мыши режим изоляции легко разделяет трафик по портам, чтобы избежать слежки и взлома. Это позволяет коммутатору изолировать широковещательный шторм, улучшая безопасность локальной сети и передачу данных.</a:t>
            </a:r>
            <a:endParaRPr lang="zh-CN" altLang="en-US" sz="1350" dirty="0">
              <a:solidFill>
                <a:srgbClr val="32343A"/>
              </a:solidFill>
              <a:latin typeface="AktivGrotesk"/>
            </a:endParaRPr>
          </a:p>
        </p:txBody>
      </p:sp>
      <p:sp>
        <p:nvSpPr>
          <p:cNvPr id="19" name="文本框 18">
            <a:extLst>
              <a:ext uri="{FF2B5EF4-FFF2-40B4-BE49-F238E27FC236}">
                <a16:creationId xmlns:a16="http://schemas.microsoft.com/office/drawing/2014/main" id="{77D3F66F-F0A1-4521-ABC8-318602F350CE}"/>
              </a:ext>
            </a:extLst>
          </p:cNvPr>
          <p:cNvSpPr txBox="1"/>
          <p:nvPr/>
        </p:nvSpPr>
        <p:spPr>
          <a:xfrm>
            <a:off x="336369" y="293204"/>
            <a:ext cx="5835831" cy="535531"/>
          </a:xfrm>
          <a:prstGeom prst="rect">
            <a:avLst/>
          </a:prstGeom>
          <a:noFill/>
        </p:spPr>
        <p:txBody>
          <a:bodyPr wrap="square">
            <a:spAutoFit/>
          </a:bodyPr>
          <a:lstStyle/>
          <a:p>
            <a:pPr>
              <a:lnSpc>
                <a:spcPct val="90000"/>
              </a:lnSpc>
            </a:pPr>
            <a:r>
              <a:rPr lang="ru-RU" altLang="zh-CN" sz="1600" b="1" dirty="0">
                <a:solidFill>
                  <a:srgbClr val="005564"/>
                </a:solidFill>
                <a:latin typeface="Microsoft YaHei" panose="020B0503020204020204" pitchFamily="34" charset="-122"/>
                <a:ea typeface="Microsoft YaHei" panose="020B0503020204020204" pitchFamily="34" charset="-122"/>
                <a:cs typeface="+mn-ea"/>
              </a:rPr>
              <a:t>Идеально подходит для </a:t>
            </a:r>
            <a:r>
              <a:rPr lang="en-US" altLang="zh-CN" sz="1600" b="1" dirty="0">
                <a:solidFill>
                  <a:srgbClr val="005564"/>
                </a:solidFill>
                <a:latin typeface="Microsoft YaHei" panose="020B0503020204020204" pitchFamily="34" charset="-122"/>
                <a:ea typeface="Microsoft YaHei" panose="020B0503020204020204" pitchFamily="34" charset="-122"/>
                <a:cs typeface="+mn-ea"/>
              </a:rPr>
              <a:t>IP-</a:t>
            </a:r>
            <a:r>
              <a:rPr lang="ru-RU" altLang="zh-CN" sz="1600" b="1" dirty="0">
                <a:solidFill>
                  <a:srgbClr val="005564"/>
                </a:solidFill>
                <a:latin typeface="Microsoft YaHei" panose="020B0503020204020204" pitchFamily="34" charset="-122"/>
                <a:ea typeface="Microsoft YaHei" panose="020B0503020204020204" pitchFamily="34" charset="-122"/>
                <a:cs typeface="+mn-ea"/>
              </a:rPr>
              <a:t>видеонаблюдения - более высокая производительность и безопасность</a:t>
            </a:r>
            <a:endParaRPr lang="zh-CN" altLang="en-US" sz="1600" b="1" dirty="0">
              <a:solidFill>
                <a:srgbClr val="005564"/>
              </a:solidFill>
              <a:latin typeface="Microsoft YaHei" panose="020B0503020204020204" pitchFamily="34" charset="-122"/>
              <a:ea typeface="Microsoft YaHei" panose="020B0503020204020204" pitchFamily="34" charset="-122"/>
              <a:cs typeface="+mn-ea"/>
            </a:endParaRPr>
          </a:p>
        </p:txBody>
      </p:sp>
    </p:spTree>
    <p:extLst>
      <p:ext uri="{BB962C8B-B14F-4D97-AF65-F5344CB8AC3E}">
        <p14:creationId xmlns:p14="http://schemas.microsoft.com/office/powerpoint/2010/main" val="41874916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B15E6F0F-513E-4E44-9FAB-F66D6782A719}"/>
              </a:ext>
            </a:extLst>
          </p:cNvPr>
          <p:cNvSpPr>
            <a:spLocks noGrp="1"/>
          </p:cNvSpPr>
          <p:nvPr>
            <p:ph type="sldNum" sz="quarter" idx="12"/>
          </p:nvPr>
        </p:nvSpPr>
        <p:spPr/>
        <p:txBody>
          <a:bodyPr/>
          <a:lstStyle/>
          <a:p>
            <a:fld id="{78A9103C-CB04-4F31-B519-492B40925458}" type="slidenum">
              <a:rPr lang="zh-CN" altLang="en-US" smtClean="0"/>
              <a:t>57</a:t>
            </a:fld>
            <a:endParaRPr lang="zh-CN" altLang="en-US"/>
          </a:p>
        </p:txBody>
      </p:sp>
      <p:pic>
        <p:nvPicPr>
          <p:cNvPr id="6" name="图片 5">
            <a:extLst>
              <a:ext uri="{FF2B5EF4-FFF2-40B4-BE49-F238E27FC236}">
                <a16:creationId xmlns:a16="http://schemas.microsoft.com/office/drawing/2014/main" id="{D5BDF305-B49F-4D25-BE5E-9D73F17E543E}"/>
              </a:ext>
            </a:extLst>
          </p:cNvPr>
          <p:cNvPicPr>
            <a:picLocks noChangeAspect="1"/>
          </p:cNvPicPr>
          <p:nvPr/>
        </p:nvPicPr>
        <p:blipFill>
          <a:blip r:embed="rId2"/>
          <a:stretch>
            <a:fillRect/>
          </a:stretch>
        </p:blipFill>
        <p:spPr>
          <a:xfrm>
            <a:off x="617309" y="1193853"/>
            <a:ext cx="5972175" cy="1907381"/>
          </a:xfrm>
          <a:prstGeom prst="rect">
            <a:avLst/>
          </a:prstGeom>
        </p:spPr>
      </p:pic>
      <p:pic>
        <p:nvPicPr>
          <p:cNvPr id="8" name="图片 7">
            <a:extLst>
              <a:ext uri="{FF2B5EF4-FFF2-40B4-BE49-F238E27FC236}">
                <a16:creationId xmlns:a16="http://schemas.microsoft.com/office/drawing/2014/main" id="{1D9EB470-4028-44AA-8E35-F951399651FA}"/>
              </a:ext>
            </a:extLst>
          </p:cNvPr>
          <p:cNvPicPr>
            <a:picLocks noChangeAspect="1"/>
          </p:cNvPicPr>
          <p:nvPr/>
        </p:nvPicPr>
        <p:blipFill>
          <a:blip r:embed="rId3"/>
          <a:stretch>
            <a:fillRect/>
          </a:stretch>
        </p:blipFill>
        <p:spPr>
          <a:xfrm>
            <a:off x="755360" y="3414381"/>
            <a:ext cx="450056" cy="464344"/>
          </a:xfrm>
          <a:prstGeom prst="rect">
            <a:avLst/>
          </a:prstGeom>
        </p:spPr>
      </p:pic>
      <p:pic>
        <p:nvPicPr>
          <p:cNvPr id="10" name="图片 9">
            <a:extLst>
              <a:ext uri="{FF2B5EF4-FFF2-40B4-BE49-F238E27FC236}">
                <a16:creationId xmlns:a16="http://schemas.microsoft.com/office/drawing/2014/main" id="{08445197-E62B-4F70-A231-2081474E89EE}"/>
              </a:ext>
            </a:extLst>
          </p:cNvPr>
          <p:cNvPicPr>
            <a:picLocks noChangeAspect="1"/>
          </p:cNvPicPr>
          <p:nvPr/>
        </p:nvPicPr>
        <p:blipFill>
          <a:blip r:embed="rId4"/>
          <a:stretch>
            <a:fillRect/>
          </a:stretch>
        </p:blipFill>
        <p:spPr>
          <a:xfrm>
            <a:off x="2598324" y="3442956"/>
            <a:ext cx="442913" cy="435769"/>
          </a:xfrm>
          <a:prstGeom prst="rect">
            <a:avLst/>
          </a:prstGeom>
        </p:spPr>
      </p:pic>
      <p:pic>
        <p:nvPicPr>
          <p:cNvPr id="12" name="图片 11">
            <a:extLst>
              <a:ext uri="{FF2B5EF4-FFF2-40B4-BE49-F238E27FC236}">
                <a16:creationId xmlns:a16="http://schemas.microsoft.com/office/drawing/2014/main" id="{5F27108D-AA32-49F1-AD0A-A56534ACDD18}"/>
              </a:ext>
            </a:extLst>
          </p:cNvPr>
          <p:cNvPicPr>
            <a:picLocks noChangeAspect="1"/>
          </p:cNvPicPr>
          <p:nvPr/>
        </p:nvPicPr>
        <p:blipFill>
          <a:blip r:embed="rId5"/>
          <a:stretch>
            <a:fillRect/>
          </a:stretch>
        </p:blipFill>
        <p:spPr>
          <a:xfrm>
            <a:off x="4434145" y="3450099"/>
            <a:ext cx="450056" cy="428625"/>
          </a:xfrm>
          <a:prstGeom prst="rect">
            <a:avLst/>
          </a:prstGeom>
        </p:spPr>
      </p:pic>
      <p:pic>
        <p:nvPicPr>
          <p:cNvPr id="14" name="图片 13">
            <a:extLst>
              <a:ext uri="{FF2B5EF4-FFF2-40B4-BE49-F238E27FC236}">
                <a16:creationId xmlns:a16="http://schemas.microsoft.com/office/drawing/2014/main" id="{AC9A2610-B503-485C-85CA-23D66C189828}"/>
              </a:ext>
            </a:extLst>
          </p:cNvPr>
          <p:cNvPicPr>
            <a:picLocks noChangeAspect="1"/>
          </p:cNvPicPr>
          <p:nvPr/>
        </p:nvPicPr>
        <p:blipFill>
          <a:blip r:embed="rId6"/>
          <a:stretch>
            <a:fillRect/>
          </a:stretch>
        </p:blipFill>
        <p:spPr>
          <a:xfrm>
            <a:off x="6277111" y="3428668"/>
            <a:ext cx="450056" cy="450056"/>
          </a:xfrm>
          <a:prstGeom prst="rect">
            <a:avLst/>
          </a:prstGeom>
        </p:spPr>
      </p:pic>
      <p:sp>
        <p:nvSpPr>
          <p:cNvPr id="16" name="文本框 15">
            <a:extLst>
              <a:ext uri="{FF2B5EF4-FFF2-40B4-BE49-F238E27FC236}">
                <a16:creationId xmlns:a16="http://schemas.microsoft.com/office/drawing/2014/main" id="{DD5E1FFC-D0A5-4AFA-82BC-A85049C91082}"/>
              </a:ext>
            </a:extLst>
          </p:cNvPr>
          <p:cNvSpPr txBox="1"/>
          <p:nvPr/>
        </p:nvSpPr>
        <p:spPr>
          <a:xfrm>
            <a:off x="617309" y="3992068"/>
            <a:ext cx="1920859" cy="507831"/>
          </a:xfrm>
          <a:prstGeom prst="rect">
            <a:avLst/>
          </a:prstGeom>
          <a:noFill/>
        </p:spPr>
        <p:txBody>
          <a:bodyPr wrap="square">
            <a:spAutoFit/>
          </a:bodyPr>
          <a:lstStyle/>
          <a:p>
            <a:r>
              <a:rPr lang="ru-RU" altLang="zh-CN" sz="900" dirty="0">
                <a:latin typeface="TP-LinkAktiv-Light"/>
              </a:rPr>
              <a:t>Автоматически перезагружает упавшие или не отвечающие устройства с питанием от </a:t>
            </a:r>
            <a:r>
              <a:rPr lang="en-US" altLang="zh-CN" sz="900" dirty="0">
                <a:latin typeface="TP-LinkAktiv-Light"/>
              </a:rPr>
              <a:t>PoE.</a:t>
            </a:r>
            <a:endParaRPr lang="zh-CN" altLang="en-US" sz="900" dirty="0"/>
          </a:p>
        </p:txBody>
      </p:sp>
      <p:sp>
        <p:nvSpPr>
          <p:cNvPr id="17" name="文本框 16">
            <a:extLst>
              <a:ext uri="{FF2B5EF4-FFF2-40B4-BE49-F238E27FC236}">
                <a16:creationId xmlns:a16="http://schemas.microsoft.com/office/drawing/2014/main" id="{778403B2-848E-4C89-8BD1-C579B39F294A}"/>
              </a:ext>
            </a:extLst>
          </p:cNvPr>
          <p:cNvSpPr txBox="1"/>
          <p:nvPr/>
        </p:nvSpPr>
        <p:spPr>
          <a:xfrm>
            <a:off x="2593685" y="3992068"/>
            <a:ext cx="1840460" cy="784830"/>
          </a:xfrm>
          <a:prstGeom prst="rect">
            <a:avLst/>
          </a:prstGeom>
          <a:noFill/>
        </p:spPr>
        <p:txBody>
          <a:bodyPr wrap="square">
            <a:spAutoFit/>
          </a:bodyPr>
          <a:lstStyle/>
          <a:p>
            <a:r>
              <a:rPr lang="ru-RU" altLang="zh-CN" sz="900" dirty="0">
                <a:latin typeface="TP-LinkAktiv-Light"/>
              </a:rPr>
              <a:t>Просто подключи и работай с установкой, которая не требует программного обеспечения или конфигурации.</a:t>
            </a:r>
            <a:endParaRPr lang="zh-CN" altLang="en-US" sz="900" dirty="0"/>
          </a:p>
        </p:txBody>
      </p:sp>
      <p:sp>
        <p:nvSpPr>
          <p:cNvPr id="18" name="文本框 17">
            <a:extLst>
              <a:ext uri="{FF2B5EF4-FFF2-40B4-BE49-F238E27FC236}">
                <a16:creationId xmlns:a16="http://schemas.microsoft.com/office/drawing/2014/main" id="{1DFE6089-1428-47B0-BBD4-31420CAAF80D}"/>
              </a:ext>
            </a:extLst>
          </p:cNvPr>
          <p:cNvSpPr txBox="1"/>
          <p:nvPr/>
        </p:nvSpPr>
        <p:spPr>
          <a:xfrm>
            <a:off x="4434145" y="3992068"/>
            <a:ext cx="1840460" cy="646331"/>
          </a:xfrm>
          <a:prstGeom prst="rect">
            <a:avLst/>
          </a:prstGeom>
          <a:noFill/>
        </p:spPr>
        <p:txBody>
          <a:bodyPr wrap="square">
            <a:spAutoFit/>
          </a:bodyPr>
          <a:lstStyle/>
          <a:p>
            <a:r>
              <a:rPr lang="ru-RU" altLang="zh-CN" sz="900" dirty="0">
                <a:latin typeface="TP-LinkAktiv-Light"/>
              </a:rPr>
              <a:t>Подходит для различных сред благодаря гибкой конструкции - отлично подходит для </a:t>
            </a:r>
            <a:r>
              <a:rPr lang="en-US" altLang="zh-CN" sz="900" dirty="0">
                <a:latin typeface="TP-LinkAktiv-Light"/>
              </a:rPr>
              <a:t>IP-</a:t>
            </a:r>
            <a:r>
              <a:rPr lang="ru-RU" altLang="zh-CN" sz="900" dirty="0">
                <a:latin typeface="TP-LinkAktiv-Light"/>
              </a:rPr>
              <a:t>камер и точек доступа.</a:t>
            </a:r>
            <a:endParaRPr lang="zh-CN" altLang="en-US" sz="900" dirty="0"/>
          </a:p>
        </p:txBody>
      </p:sp>
      <p:sp>
        <p:nvSpPr>
          <p:cNvPr id="19" name="文本框 18">
            <a:extLst>
              <a:ext uri="{FF2B5EF4-FFF2-40B4-BE49-F238E27FC236}">
                <a16:creationId xmlns:a16="http://schemas.microsoft.com/office/drawing/2014/main" id="{ED35D073-5FF1-490E-B983-F8F59060404B}"/>
              </a:ext>
            </a:extLst>
          </p:cNvPr>
          <p:cNvSpPr txBox="1"/>
          <p:nvPr/>
        </p:nvSpPr>
        <p:spPr>
          <a:xfrm>
            <a:off x="6274606" y="3993510"/>
            <a:ext cx="1840460" cy="646331"/>
          </a:xfrm>
          <a:prstGeom prst="rect">
            <a:avLst/>
          </a:prstGeom>
          <a:noFill/>
        </p:spPr>
        <p:txBody>
          <a:bodyPr wrap="square">
            <a:spAutoFit/>
          </a:bodyPr>
          <a:lstStyle/>
          <a:p>
            <a:r>
              <a:rPr lang="ru-RU" altLang="zh-CN" sz="900" dirty="0">
                <a:latin typeface="TP-LinkAktiv-Light"/>
              </a:rPr>
              <a:t>Потребляет меньше энергии и снижает счета за электроэнергию с помощью </a:t>
            </a:r>
            <a:r>
              <a:rPr lang="en-US" altLang="zh-CN" sz="900" dirty="0">
                <a:latin typeface="TP-LinkAktiv-Light"/>
              </a:rPr>
              <a:t>Green Tech.</a:t>
            </a:r>
            <a:endParaRPr lang="zh-CN" altLang="en-US" sz="900" dirty="0"/>
          </a:p>
        </p:txBody>
      </p:sp>
      <p:sp>
        <p:nvSpPr>
          <p:cNvPr id="20" name="文本框 19">
            <a:extLst>
              <a:ext uri="{FF2B5EF4-FFF2-40B4-BE49-F238E27FC236}">
                <a16:creationId xmlns:a16="http://schemas.microsoft.com/office/drawing/2014/main" id="{2EFAE297-484A-43C6-A241-9D97E0B59635}"/>
              </a:ext>
            </a:extLst>
          </p:cNvPr>
          <p:cNvSpPr txBox="1"/>
          <p:nvPr/>
        </p:nvSpPr>
        <p:spPr>
          <a:xfrm>
            <a:off x="1205416" y="3426127"/>
            <a:ext cx="1211419" cy="577081"/>
          </a:xfrm>
          <a:prstGeom prst="rect">
            <a:avLst/>
          </a:prstGeom>
          <a:noFill/>
        </p:spPr>
        <p:txBody>
          <a:bodyPr wrap="square">
            <a:spAutoFit/>
          </a:bodyPr>
          <a:lstStyle/>
          <a:p>
            <a:pPr algn="l"/>
            <a:r>
              <a:rPr lang="en-US" altLang="zh-CN" sz="1050" b="1" dirty="0">
                <a:solidFill>
                  <a:srgbClr val="003C52"/>
                </a:solidFill>
                <a:latin typeface="TP-LinkAktiv-Medium"/>
              </a:rPr>
              <a:t>PoE </a:t>
            </a:r>
            <a:r>
              <a:rPr lang="ru-RU" altLang="zh-CN" sz="1050" b="1" dirty="0">
                <a:solidFill>
                  <a:srgbClr val="003C52"/>
                </a:solidFill>
                <a:latin typeface="TP-LinkAktiv-Medium"/>
              </a:rPr>
              <a:t>Авто восстановление</a:t>
            </a:r>
            <a:endParaRPr lang="en-US" altLang="zh-CN" sz="1050" b="1" dirty="0">
              <a:solidFill>
                <a:srgbClr val="003C52"/>
              </a:solidFill>
              <a:latin typeface="TP-LinkAktiv-Medium"/>
            </a:endParaRPr>
          </a:p>
        </p:txBody>
      </p:sp>
      <p:sp>
        <p:nvSpPr>
          <p:cNvPr id="21" name="文本框 20">
            <a:extLst>
              <a:ext uri="{FF2B5EF4-FFF2-40B4-BE49-F238E27FC236}">
                <a16:creationId xmlns:a16="http://schemas.microsoft.com/office/drawing/2014/main" id="{40A9DFD3-15B9-4B25-9472-4AD57407BD4B}"/>
              </a:ext>
            </a:extLst>
          </p:cNvPr>
          <p:cNvSpPr txBox="1"/>
          <p:nvPr/>
        </p:nvSpPr>
        <p:spPr>
          <a:xfrm>
            <a:off x="3041236" y="3442955"/>
            <a:ext cx="1148929" cy="577081"/>
          </a:xfrm>
          <a:prstGeom prst="rect">
            <a:avLst/>
          </a:prstGeom>
          <a:noFill/>
        </p:spPr>
        <p:txBody>
          <a:bodyPr wrap="square">
            <a:spAutoFit/>
          </a:bodyPr>
          <a:lstStyle/>
          <a:p>
            <a:pPr algn="l"/>
            <a:r>
              <a:rPr lang="ru-RU" altLang="zh-CN" sz="1050" b="1" dirty="0">
                <a:solidFill>
                  <a:srgbClr val="003C52"/>
                </a:solidFill>
                <a:latin typeface="TP-LinkAktiv-Medium"/>
              </a:rPr>
              <a:t>Легкость использования</a:t>
            </a:r>
            <a:endParaRPr lang="zh-CN" altLang="en-US" sz="788" b="1" dirty="0"/>
          </a:p>
        </p:txBody>
      </p:sp>
      <p:sp>
        <p:nvSpPr>
          <p:cNvPr id="22" name="文本框 21">
            <a:extLst>
              <a:ext uri="{FF2B5EF4-FFF2-40B4-BE49-F238E27FC236}">
                <a16:creationId xmlns:a16="http://schemas.microsoft.com/office/drawing/2014/main" id="{12F568EA-4720-4140-928B-100711E62AB7}"/>
              </a:ext>
            </a:extLst>
          </p:cNvPr>
          <p:cNvSpPr txBox="1"/>
          <p:nvPr/>
        </p:nvSpPr>
        <p:spPr>
          <a:xfrm>
            <a:off x="4884202" y="3442955"/>
            <a:ext cx="1230044" cy="415498"/>
          </a:xfrm>
          <a:prstGeom prst="rect">
            <a:avLst/>
          </a:prstGeom>
          <a:noFill/>
        </p:spPr>
        <p:txBody>
          <a:bodyPr wrap="square">
            <a:spAutoFit/>
          </a:bodyPr>
          <a:lstStyle/>
          <a:p>
            <a:pPr algn="l"/>
            <a:r>
              <a:rPr lang="ru-RU" altLang="zh-CN" sz="1050" b="1" dirty="0">
                <a:solidFill>
                  <a:srgbClr val="003C52"/>
                </a:solidFill>
                <a:latin typeface="TP-LinkAktiv-Medium"/>
              </a:rPr>
              <a:t>Множественное применение</a:t>
            </a:r>
            <a:endParaRPr lang="zh-CN" altLang="en-US" sz="788" b="1" dirty="0"/>
          </a:p>
        </p:txBody>
      </p:sp>
      <p:sp>
        <p:nvSpPr>
          <p:cNvPr id="23" name="文本框 22">
            <a:extLst>
              <a:ext uri="{FF2B5EF4-FFF2-40B4-BE49-F238E27FC236}">
                <a16:creationId xmlns:a16="http://schemas.microsoft.com/office/drawing/2014/main" id="{666D598E-3692-44B6-BF2E-3E5218B69A39}"/>
              </a:ext>
            </a:extLst>
          </p:cNvPr>
          <p:cNvSpPr txBox="1"/>
          <p:nvPr/>
        </p:nvSpPr>
        <p:spPr>
          <a:xfrm>
            <a:off x="6727167" y="3393976"/>
            <a:ext cx="1323274" cy="415498"/>
          </a:xfrm>
          <a:prstGeom prst="rect">
            <a:avLst/>
          </a:prstGeom>
          <a:noFill/>
        </p:spPr>
        <p:txBody>
          <a:bodyPr wrap="square">
            <a:spAutoFit/>
          </a:bodyPr>
          <a:lstStyle/>
          <a:p>
            <a:pPr algn="l"/>
            <a:r>
              <a:rPr lang="ru-RU" altLang="zh-CN" sz="1050" b="1" dirty="0" err="1">
                <a:solidFill>
                  <a:srgbClr val="003C52"/>
                </a:solidFill>
                <a:latin typeface="TP-LinkAktiv-Medium"/>
              </a:rPr>
              <a:t>Энергоэффективность</a:t>
            </a:r>
            <a:endParaRPr lang="zh-CN" altLang="en-US" sz="788" b="1" dirty="0"/>
          </a:p>
        </p:txBody>
      </p:sp>
      <p:sp>
        <p:nvSpPr>
          <p:cNvPr id="24" name="object 6">
            <a:extLst>
              <a:ext uri="{FF2B5EF4-FFF2-40B4-BE49-F238E27FC236}">
                <a16:creationId xmlns:a16="http://schemas.microsoft.com/office/drawing/2014/main" id="{8A8CD692-718E-4593-A34B-43A55FB77FE8}"/>
              </a:ext>
            </a:extLst>
          </p:cNvPr>
          <p:cNvSpPr txBox="1">
            <a:spLocks noGrp="1"/>
          </p:cNvSpPr>
          <p:nvPr>
            <p:ph type="title"/>
          </p:nvPr>
        </p:nvSpPr>
        <p:spPr>
          <a:xfrm>
            <a:off x="474879" y="501491"/>
            <a:ext cx="6334826" cy="532453"/>
          </a:xfrm>
          <a:prstGeom prst="rect">
            <a:avLst/>
          </a:prstGeom>
        </p:spPr>
        <p:txBody>
          <a:bodyPr vert="horz" wrap="square" lIns="0" tIns="9525" rIns="0" bIns="0" rtlCol="0" anchor="t">
            <a:spAutoFit/>
          </a:bodyPr>
          <a:lstStyle/>
          <a:p>
            <a:pPr marL="9525">
              <a:spcBef>
                <a:spcPts val="75"/>
              </a:spcBef>
            </a:pPr>
            <a:r>
              <a:rPr lang="ru-RU" sz="1600" dirty="0">
                <a:solidFill>
                  <a:srgbClr val="005564"/>
                </a:solidFill>
                <a:latin typeface="Microsoft YaHei" panose="020B0503020204020204" pitchFamily="34" charset="-122"/>
                <a:ea typeface="Microsoft YaHei" panose="020B0503020204020204" pitchFamily="34" charset="-122"/>
                <a:cs typeface="+mn-ea"/>
              </a:rPr>
              <a:t>Решения для гигабитной коммутации для растущего малого и среднего бизнеса</a:t>
            </a:r>
            <a:endParaRPr lang="en-US" sz="1600" dirty="0">
              <a:solidFill>
                <a:srgbClr val="005564"/>
              </a:solidFill>
              <a:latin typeface="Microsoft YaHei" panose="020B0503020204020204" pitchFamily="34" charset="-122"/>
              <a:ea typeface="Microsoft YaHei" panose="020B0503020204020204" pitchFamily="34" charset="-122"/>
              <a:cs typeface="+mn-ea"/>
            </a:endParaRPr>
          </a:p>
        </p:txBody>
      </p:sp>
    </p:spTree>
    <p:extLst>
      <p:ext uri="{BB962C8B-B14F-4D97-AF65-F5344CB8AC3E}">
        <p14:creationId xmlns:p14="http://schemas.microsoft.com/office/powerpoint/2010/main" val="23709143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graphicFrame>
        <p:nvGraphicFramePr>
          <p:cNvPr id="234" name="Google Shape;234;p7"/>
          <p:cNvGraphicFramePr/>
          <p:nvPr/>
        </p:nvGraphicFramePr>
        <p:xfrm>
          <a:off x="1042988" y="1067145"/>
          <a:ext cx="7633100" cy="3677307"/>
        </p:xfrm>
        <a:graphic>
          <a:graphicData uri="http://schemas.openxmlformats.org/drawingml/2006/table">
            <a:tbl>
              <a:tblPr bandRow="1">
                <a:noFill/>
              </a:tblPr>
              <a:tblGrid>
                <a:gridCol w="584986">
                  <a:extLst>
                    <a:ext uri="{9D8B030D-6E8A-4147-A177-3AD203B41FA5}">
                      <a16:colId xmlns:a16="http://schemas.microsoft.com/office/drawing/2014/main" val="20000"/>
                    </a:ext>
                  </a:extLst>
                </a:gridCol>
                <a:gridCol w="553226">
                  <a:extLst>
                    <a:ext uri="{9D8B030D-6E8A-4147-A177-3AD203B41FA5}">
                      <a16:colId xmlns:a16="http://schemas.microsoft.com/office/drawing/2014/main" val="20001"/>
                    </a:ext>
                  </a:extLst>
                </a:gridCol>
                <a:gridCol w="557805">
                  <a:extLst>
                    <a:ext uri="{9D8B030D-6E8A-4147-A177-3AD203B41FA5}">
                      <a16:colId xmlns:a16="http://schemas.microsoft.com/office/drawing/2014/main" val="20002"/>
                    </a:ext>
                  </a:extLst>
                </a:gridCol>
                <a:gridCol w="503838">
                  <a:extLst>
                    <a:ext uri="{9D8B030D-6E8A-4147-A177-3AD203B41FA5}">
                      <a16:colId xmlns:a16="http://schemas.microsoft.com/office/drawing/2014/main" val="20003"/>
                    </a:ext>
                  </a:extLst>
                </a:gridCol>
                <a:gridCol w="614783">
                  <a:extLst>
                    <a:ext uri="{9D8B030D-6E8A-4147-A177-3AD203B41FA5}">
                      <a16:colId xmlns:a16="http://schemas.microsoft.com/office/drawing/2014/main" val="20004"/>
                    </a:ext>
                  </a:extLst>
                </a:gridCol>
                <a:gridCol w="641736">
                  <a:extLst>
                    <a:ext uri="{9D8B030D-6E8A-4147-A177-3AD203B41FA5}">
                      <a16:colId xmlns:a16="http://schemas.microsoft.com/office/drawing/2014/main" val="20005"/>
                    </a:ext>
                  </a:extLst>
                </a:gridCol>
                <a:gridCol w="621707">
                  <a:extLst>
                    <a:ext uri="{9D8B030D-6E8A-4147-A177-3AD203B41FA5}">
                      <a16:colId xmlns:a16="http://schemas.microsoft.com/office/drawing/2014/main" val="20006"/>
                    </a:ext>
                  </a:extLst>
                </a:gridCol>
                <a:gridCol w="589660">
                  <a:extLst>
                    <a:ext uri="{9D8B030D-6E8A-4147-A177-3AD203B41FA5}">
                      <a16:colId xmlns:a16="http://schemas.microsoft.com/office/drawing/2014/main" val="20007"/>
                    </a:ext>
                  </a:extLst>
                </a:gridCol>
                <a:gridCol w="474292">
                  <a:extLst>
                    <a:ext uri="{9D8B030D-6E8A-4147-A177-3AD203B41FA5}">
                      <a16:colId xmlns:a16="http://schemas.microsoft.com/office/drawing/2014/main" val="20008"/>
                    </a:ext>
                  </a:extLst>
                </a:gridCol>
                <a:gridCol w="607727">
                  <a:extLst>
                    <a:ext uri="{9D8B030D-6E8A-4147-A177-3AD203B41FA5}">
                      <a16:colId xmlns:a16="http://schemas.microsoft.com/office/drawing/2014/main" val="20009"/>
                    </a:ext>
                  </a:extLst>
                </a:gridCol>
                <a:gridCol w="627780">
                  <a:extLst>
                    <a:ext uri="{9D8B030D-6E8A-4147-A177-3AD203B41FA5}">
                      <a16:colId xmlns:a16="http://schemas.microsoft.com/office/drawing/2014/main" val="20010"/>
                    </a:ext>
                  </a:extLst>
                </a:gridCol>
                <a:gridCol w="627780">
                  <a:extLst>
                    <a:ext uri="{9D8B030D-6E8A-4147-A177-3AD203B41FA5}">
                      <a16:colId xmlns:a16="http://schemas.microsoft.com/office/drawing/2014/main" val="20011"/>
                    </a:ext>
                  </a:extLst>
                </a:gridCol>
                <a:gridCol w="627780">
                  <a:extLst>
                    <a:ext uri="{9D8B030D-6E8A-4147-A177-3AD203B41FA5}">
                      <a16:colId xmlns:a16="http://schemas.microsoft.com/office/drawing/2014/main" val="20012"/>
                    </a:ext>
                  </a:extLst>
                </a:gridCol>
              </a:tblGrid>
              <a:tr h="326029">
                <a:tc>
                  <a:txBody>
                    <a:bodyPr/>
                    <a:lstStyle/>
                    <a:p>
                      <a:pPr marL="0" marR="0" lvl="0" indent="0" algn="ctr" rtl="0">
                        <a:spcBef>
                          <a:spcPts val="0"/>
                        </a:spcBef>
                        <a:spcAft>
                          <a:spcPts val="0"/>
                        </a:spcAft>
                        <a:buClr>
                          <a:schemeClr val="dk1"/>
                        </a:buClr>
                        <a:buSzPts val="600"/>
                        <a:buFont typeface="Calibri" panose="020F0502020204030204"/>
                        <a:buNone/>
                      </a:pPr>
                      <a:endParaRPr sz="600" b="1" u="none" strike="noStrike" cap="none"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20000"/>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b="1" u="none" strike="noStrike" cap="none"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20000"/>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u="none" strike="noStrike" cap="none"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20000"/>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b="1" u="none" strike="noStrike" cap="none"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20000"/>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u="none" strike="noStrike" cap="none" dirty="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u="none" strike="noStrike" cap="none" dirty="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u="none" strike="noStrike" cap="none" dirty="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10196"/>
                      </a:srgbClr>
                    </a:solidFill>
                  </a:tcPr>
                </a:tc>
                <a:tc>
                  <a:txBody>
                    <a:bodyPr/>
                    <a:lstStyle/>
                    <a:p>
                      <a:pPr marL="0" marR="0" lvl="0" indent="0" algn="ctr" rtl="0">
                        <a:lnSpc>
                          <a:spcPct val="100000"/>
                        </a:lnSpc>
                        <a:spcBef>
                          <a:spcPts val="0"/>
                        </a:spcBef>
                        <a:spcAft>
                          <a:spcPts val="0"/>
                        </a:spcAft>
                        <a:buClr>
                          <a:srgbClr val="005564"/>
                        </a:buClr>
                        <a:buSzPts val="600"/>
                        <a:buFont typeface="Calibri" panose="020F0502020204030204"/>
                        <a:buNone/>
                      </a:pPr>
                      <a:r>
                        <a:rPr lang="en-US" sz="600" b="0" u="none" strike="noStrike" cap="none" dirty="0">
                          <a:solidFill>
                            <a:srgbClr val="595959"/>
                          </a:solidFill>
                          <a:latin typeface="+mn-lt"/>
                          <a:ea typeface="Arial" panose="020B0604020202020204"/>
                          <a:cs typeface="Arial" panose="020B0604020202020204"/>
                          <a:sym typeface="Arial" panose="020B0604020202020204"/>
                        </a:rPr>
                        <a:t>TL-SG3428MP</a:t>
                      </a: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10196"/>
                      </a:srgbClr>
                    </a:solidFill>
                  </a:tcPr>
                </a:tc>
                <a:tc>
                  <a:txBody>
                    <a:bodyPr/>
                    <a:lstStyle/>
                    <a:p>
                      <a:pPr marL="0" marR="0" lvl="0" indent="0" algn="ctr" rtl="0">
                        <a:lnSpc>
                          <a:spcPct val="100000"/>
                        </a:lnSpc>
                        <a:spcBef>
                          <a:spcPts val="0"/>
                        </a:spcBef>
                        <a:spcAft>
                          <a:spcPts val="0"/>
                        </a:spcAft>
                        <a:buClr>
                          <a:srgbClr val="005564"/>
                        </a:buClr>
                        <a:buSzPts val="600"/>
                        <a:buFont typeface="Calibri" panose="020F0502020204030204"/>
                        <a:buNone/>
                      </a:pPr>
                      <a:r>
                        <a:rPr lang="en-US" sz="600" b="0" u="none" strike="noStrike" kern="1200" cap="none" dirty="0">
                          <a:solidFill>
                            <a:srgbClr val="595959"/>
                          </a:solidFill>
                          <a:latin typeface="+mn-lt"/>
                          <a:cs typeface="Arial" panose="020B0604020202020204"/>
                        </a:rPr>
                        <a:t>TL-SG3452P</a:t>
                      </a: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10196"/>
                      </a:srgbClr>
                    </a:solidFill>
                  </a:tcPr>
                </a:tc>
                <a:tc>
                  <a:txBody>
                    <a:bodyPr/>
                    <a:lstStyle/>
                    <a:p>
                      <a:pPr marL="0" marR="0" lvl="0" indent="0" algn="ctr" rtl="0">
                        <a:lnSpc>
                          <a:spcPct val="100000"/>
                        </a:lnSpc>
                        <a:spcBef>
                          <a:spcPts val="0"/>
                        </a:spcBef>
                        <a:spcAft>
                          <a:spcPts val="0"/>
                        </a:spcAft>
                        <a:buClr>
                          <a:srgbClr val="005564"/>
                        </a:buClr>
                        <a:buSzPts val="600"/>
                        <a:buFont typeface="Calibri" panose="020F0502020204030204"/>
                        <a:buNone/>
                      </a:pPr>
                      <a:endParaRPr lang="en-US" sz="600" u="none" strike="noStrike" cap="none" dirty="0">
                        <a:solidFill>
                          <a:srgbClr val="00B0F0"/>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5098"/>
                      </a:srgbClr>
                    </a:solidFill>
                  </a:tcPr>
                </a:tc>
                <a:tc>
                  <a:txBody>
                    <a:bodyPr/>
                    <a:lstStyle/>
                    <a:p>
                      <a:pPr marL="0" marR="0" lvl="0" indent="0" algn="ctr" rtl="0">
                        <a:lnSpc>
                          <a:spcPct val="100000"/>
                        </a:lnSpc>
                        <a:spcBef>
                          <a:spcPts val="0"/>
                        </a:spcBef>
                        <a:spcAft>
                          <a:spcPts val="0"/>
                        </a:spcAft>
                        <a:buClr>
                          <a:srgbClr val="005564"/>
                        </a:buClr>
                        <a:buSzPts val="600"/>
                        <a:buFont typeface="Calibri" panose="020F0502020204030204"/>
                        <a:buNone/>
                      </a:pPr>
                      <a:endParaRPr lang="en-US" sz="600" kern="1200" dirty="0">
                        <a:solidFill>
                          <a:srgbClr val="595959"/>
                        </a:solidFill>
                        <a:latin typeface="+mn-lt"/>
                        <a:ea typeface="+mn-ea"/>
                        <a:cs typeface="+mn-cs"/>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5098"/>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5564"/>
                        </a:buClr>
                        <a:buSzPts val="600"/>
                        <a:buFont typeface="Calibri" panose="020F0502020204030204"/>
                        <a:buNone/>
                        <a:defRPr/>
                      </a:pPr>
                      <a:r>
                        <a:rPr lang="en-US" altLang="zh-CN" sz="600" kern="1200" dirty="0">
                          <a:solidFill>
                            <a:srgbClr val="595959"/>
                          </a:solidFill>
                          <a:latin typeface="+mn-lt"/>
                          <a:ea typeface="+mn-ea"/>
                          <a:cs typeface="+mn-cs"/>
                        </a:rPr>
                        <a:t>TL-SG3428XMP</a:t>
                      </a: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5098"/>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5564"/>
                        </a:buClr>
                        <a:buSzPts val="600"/>
                        <a:buFont typeface="Calibri" panose="020F0502020204030204"/>
                        <a:buNone/>
                        <a:defRPr/>
                      </a:pPr>
                      <a:r>
                        <a:rPr lang="en-US" altLang="zh-CN" sz="600" u="none" strike="noStrike" cap="none" dirty="0">
                          <a:solidFill>
                            <a:schemeClr val="tx1"/>
                          </a:solidFill>
                          <a:latin typeface="+mn-lt"/>
                        </a:rPr>
                        <a:t>TL-SG3452XP </a:t>
                      </a: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5098"/>
                      </a:srgbClr>
                    </a:solidFill>
                  </a:tcPr>
                </a:tc>
                <a:extLst>
                  <a:ext uri="{0D108BD9-81ED-4DB2-BD59-A6C34878D82A}">
                    <a16:rowId xmlns:a16="http://schemas.microsoft.com/office/drawing/2014/main" val="10000"/>
                  </a:ext>
                </a:extLst>
              </a:tr>
              <a:tr h="322670">
                <a:tc>
                  <a:txBody>
                    <a:bodyPr/>
                    <a:lstStyle/>
                    <a:p>
                      <a:pPr marL="0" marR="0" lvl="0" indent="0" algn="ctr" rtl="0">
                        <a:spcBef>
                          <a:spcPts val="0"/>
                        </a:spcBef>
                        <a:spcAft>
                          <a:spcPts val="0"/>
                        </a:spcAft>
                        <a:buClr>
                          <a:schemeClr val="dk1"/>
                        </a:buClr>
                        <a:buSzPts val="600"/>
                        <a:buFont typeface="Calibri" panose="020F0502020204030204"/>
                        <a:buNone/>
                      </a:pPr>
                      <a:endParaRPr sz="600" b="1" u="none" strike="noStrike" cap="none"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20000"/>
                      </a:srgbClr>
                    </a:solidFill>
                  </a:tcPr>
                </a:tc>
                <a:tc>
                  <a:txBody>
                    <a:bodyPr/>
                    <a:lstStyle/>
                    <a:p>
                      <a:pPr marL="0" marR="0" lvl="0" indent="0" algn="l" rtl="0">
                        <a:spcBef>
                          <a:spcPts val="0"/>
                        </a:spcBef>
                        <a:spcAft>
                          <a:spcPts val="0"/>
                        </a:spcAft>
                        <a:buNone/>
                      </a:pPr>
                      <a:endParaRPr sz="600" dirty="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20000"/>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20000"/>
                      </a:srgbClr>
                    </a:solidFill>
                  </a:tcPr>
                </a:tc>
                <a:tc>
                  <a:txBody>
                    <a:bodyPr/>
                    <a:lstStyle/>
                    <a:p>
                      <a:pPr marL="0" marR="0" lvl="0" indent="0" algn="ctr" rtl="0">
                        <a:spcBef>
                          <a:spcPts val="0"/>
                        </a:spcBef>
                        <a:spcAft>
                          <a:spcPts val="0"/>
                        </a:spcAft>
                        <a:buClr>
                          <a:srgbClr val="005564"/>
                        </a:buClr>
                        <a:buSzPts val="600"/>
                        <a:buFont typeface="Calibri" panose="020F0502020204030204"/>
                        <a:buNone/>
                      </a:pPr>
                      <a:r>
                        <a:rPr lang="en-US" sz="600" kern="1200" dirty="0">
                          <a:solidFill>
                            <a:srgbClr val="595959"/>
                          </a:solidFill>
                          <a:latin typeface="+mn-lt"/>
                          <a:ea typeface="+mn-ea"/>
                          <a:cs typeface="+mn-cs"/>
                        </a:rPr>
                        <a:t>TL-SL2428P</a:t>
                      </a:r>
                      <a:endParaRPr sz="600" kern="1200" dirty="0">
                        <a:solidFill>
                          <a:srgbClr val="595959"/>
                        </a:solidFill>
                        <a:latin typeface="+mn-lt"/>
                        <a:ea typeface="+mn-ea"/>
                        <a:cs typeface="+mn-cs"/>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600"/>
                        <a:buFont typeface="Calibri" panose="020F0502020204030204"/>
                        <a:buNone/>
                        <a:defRPr/>
                      </a:pPr>
                      <a:endParaRPr lang="en-US" altLang="zh-CN" sz="600" dirty="0">
                        <a:solidFill>
                          <a:srgbClr val="00B0F0"/>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10196"/>
                      </a:srgbClr>
                    </a:solidFill>
                  </a:tcPr>
                </a:tc>
                <a:tc>
                  <a:txBody>
                    <a:bodyPr/>
                    <a:lstStyle/>
                    <a:p>
                      <a:pPr marL="0" marR="0" lvl="0" indent="0" algn="ctr" rtl="0">
                        <a:spcBef>
                          <a:spcPts val="0"/>
                        </a:spcBef>
                        <a:spcAft>
                          <a:spcPts val="0"/>
                        </a:spcAft>
                        <a:buClr>
                          <a:srgbClr val="005564"/>
                        </a:buClr>
                        <a:buSzPts val="600"/>
                        <a:buFont typeface="Calibri" panose="020F0502020204030204"/>
                        <a:buNone/>
                      </a:pPr>
                      <a:endParaRPr lang="en-US" sz="600" dirty="0">
                        <a:solidFill>
                          <a:srgbClr val="00B0F0"/>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10196"/>
                      </a:srgbClr>
                    </a:solidFill>
                  </a:tcPr>
                </a:tc>
                <a:tc>
                  <a:txBody>
                    <a:bodyPr/>
                    <a:lstStyle/>
                    <a:p>
                      <a:pPr marL="0" marR="0" lvl="0" indent="0" algn="ctr" rtl="0">
                        <a:lnSpc>
                          <a:spcPct val="100000"/>
                        </a:lnSpc>
                        <a:spcBef>
                          <a:spcPts val="0"/>
                        </a:spcBef>
                        <a:spcAft>
                          <a:spcPts val="0"/>
                        </a:spcAft>
                        <a:buClr>
                          <a:srgbClr val="005564"/>
                        </a:buClr>
                        <a:buSzPts val="600"/>
                        <a:buFont typeface="Calibri" panose="020F0502020204030204"/>
                        <a:buNone/>
                      </a:pPr>
                      <a:r>
                        <a:rPr lang="en-US" sz="600" dirty="0">
                          <a:solidFill>
                            <a:srgbClr val="595959"/>
                          </a:solidFill>
                          <a:latin typeface="+mn-lt"/>
                        </a:rPr>
                        <a:t>TL-SG2428P</a:t>
                      </a: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600"/>
                        <a:buFont typeface="Calibri" panose="020F0502020204030204"/>
                        <a:buNone/>
                        <a:defRPr/>
                      </a:pPr>
                      <a:r>
                        <a:rPr lang="en-US" altLang="zh-CN" sz="600" dirty="0">
                          <a:solidFill>
                            <a:schemeClr val="tx1"/>
                          </a:solidFill>
                          <a:latin typeface="+mn-lt"/>
                          <a:ea typeface="Arial" panose="020B0604020202020204"/>
                          <a:cs typeface="Arial" panose="020B0604020202020204"/>
                          <a:sym typeface="Arial" panose="020B0604020202020204"/>
                        </a:rPr>
                        <a:t>TL-SX3206HPP</a:t>
                      </a: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5098"/>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600"/>
                        <a:buFont typeface="Calibri" panose="020F0502020204030204"/>
                        <a:buNone/>
                        <a:defRPr/>
                      </a:pPr>
                      <a:r>
                        <a:rPr lang="en-US" altLang="zh-CN" sz="600" kern="1200" dirty="0">
                          <a:solidFill>
                            <a:srgbClr val="595959"/>
                          </a:solidFill>
                          <a:latin typeface="+mn-lt"/>
                          <a:ea typeface="+mn-ea"/>
                          <a:cs typeface="+mn-cs"/>
                        </a:rPr>
                        <a:t>TL-SG3210XHP-M2</a:t>
                      </a: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5098"/>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kern="1200" dirty="0">
                        <a:solidFill>
                          <a:srgbClr val="595959"/>
                        </a:solidFill>
                        <a:latin typeface="+mn-lt"/>
                        <a:ea typeface="+mn-ea"/>
                        <a:cs typeface="+mn-cs"/>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5098"/>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5098"/>
                      </a:srgbClr>
                    </a:solidFill>
                  </a:tcPr>
                </a:tc>
                <a:extLst>
                  <a:ext uri="{0D108BD9-81ED-4DB2-BD59-A6C34878D82A}">
                    <a16:rowId xmlns:a16="http://schemas.microsoft.com/office/drawing/2014/main" val="10001"/>
                  </a:ext>
                </a:extLst>
              </a:tr>
              <a:tr h="256735">
                <a:tc>
                  <a:txBody>
                    <a:bodyPr/>
                    <a:lstStyle/>
                    <a:p>
                      <a:pPr marL="0" marR="0" lvl="0" indent="0" algn="ctr" rtl="0">
                        <a:spcBef>
                          <a:spcPts val="0"/>
                        </a:spcBef>
                        <a:spcAft>
                          <a:spcPts val="0"/>
                        </a:spcAft>
                        <a:buClr>
                          <a:schemeClr val="dk1"/>
                        </a:buClr>
                        <a:buSzPts val="600"/>
                        <a:buFont typeface="Calibri" panose="020F0502020204030204"/>
                        <a:buNone/>
                      </a:pPr>
                      <a:endParaRPr sz="600" b="1">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20000"/>
                      </a:srgbClr>
                    </a:solidFill>
                  </a:tcPr>
                </a:tc>
                <a:tc>
                  <a:txBody>
                    <a:bodyPr/>
                    <a:lstStyle/>
                    <a:p>
                      <a:pPr marL="0" marR="0" lvl="0" indent="0" algn="l" rtl="0">
                        <a:spcBef>
                          <a:spcPts val="0"/>
                        </a:spcBef>
                        <a:spcAft>
                          <a:spcPts val="0"/>
                        </a:spcAft>
                        <a:buNone/>
                      </a:pPr>
                      <a:endParaRPr sz="60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20000"/>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20000"/>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kern="1200" dirty="0">
                        <a:solidFill>
                          <a:srgbClr val="595959"/>
                        </a:solidFill>
                        <a:latin typeface="+mn-lt"/>
                        <a:ea typeface="+mn-ea"/>
                        <a:cs typeface="+mn-cs"/>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20000"/>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00B0F0"/>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10196"/>
                      </a:srgbClr>
                    </a:solidFill>
                  </a:tcPr>
                </a:tc>
                <a:tc>
                  <a:txBody>
                    <a:bodyPr/>
                    <a:lstStyle/>
                    <a:p>
                      <a:pPr marL="0" marR="0" lvl="0" indent="0" algn="ctr" rtl="0">
                        <a:spcBef>
                          <a:spcPts val="0"/>
                        </a:spcBef>
                        <a:spcAft>
                          <a:spcPts val="0"/>
                        </a:spcAft>
                        <a:buClr>
                          <a:srgbClr val="005564"/>
                        </a:buClr>
                        <a:buSzPts val="600"/>
                        <a:buFont typeface="Calibri" panose="020F0502020204030204"/>
                        <a:buNone/>
                      </a:pPr>
                      <a:r>
                        <a:rPr lang="en-US" sz="600" dirty="0">
                          <a:solidFill>
                            <a:srgbClr val="595959"/>
                          </a:solidFill>
                          <a:latin typeface="+mn-lt"/>
                        </a:rPr>
                        <a:t>TL-SG2210MP</a:t>
                      </a:r>
                      <a:endParaRPr sz="600" b="1"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5098"/>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5098"/>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5098"/>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5098"/>
                      </a:srgbClr>
                    </a:solidFill>
                  </a:tcPr>
                </a:tc>
                <a:extLst>
                  <a:ext uri="{0D108BD9-81ED-4DB2-BD59-A6C34878D82A}">
                    <a16:rowId xmlns:a16="http://schemas.microsoft.com/office/drawing/2014/main" val="10002"/>
                  </a:ext>
                </a:extLst>
              </a:tr>
              <a:tr h="256735">
                <a:tc>
                  <a:txBody>
                    <a:bodyPr/>
                    <a:lstStyle/>
                    <a:p>
                      <a:pPr marL="0" marR="0" lvl="0" indent="0" algn="l" rtl="0">
                        <a:spcBef>
                          <a:spcPts val="0"/>
                        </a:spcBef>
                        <a:spcAft>
                          <a:spcPts val="0"/>
                        </a:spcAft>
                        <a:buNone/>
                      </a:pPr>
                      <a:endParaRPr sz="600">
                        <a:solidFill>
                          <a:srgbClr val="595959"/>
                        </a:solidFill>
                        <a:latin typeface="+mn-lt"/>
                      </a:endParaRPr>
                    </a:p>
                  </a:txBody>
                  <a:tcPr marL="48350" marR="48350" marT="24175" marB="24175"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20000"/>
                      </a:srgbClr>
                    </a:solidFill>
                  </a:tcPr>
                </a:tc>
                <a:tc>
                  <a:txBody>
                    <a:bodyPr/>
                    <a:lstStyle/>
                    <a:p>
                      <a:pPr marL="0" marR="0" lvl="0" indent="0" algn="l" rtl="0">
                        <a:spcBef>
                          <a:spcPts val="0"/>
                        </a:spcBef>
                        <a:spcAft>
                          <a:spcPts val="0"/>
                        </a:spcAft>
                        <a:buNone/>
                      </a:pPr>
                      <a:endParaRPr sz="60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20000"/>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20000"/>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20000"/>
                      </a:srgbClr>
                    </a:solidFill>
                  </a:tcPr>
                </a:tc>
                <a:tc>
                  <a:txBody>
                    <a:bodyPr/>
                    <a:lstStyle/>
                    <a:p>
                      <a:pPr marL="0" marR="0" lvl="0" indent="0" algn="ctr" rtl="0">
                        <a:spcBef>
                          <a:spcPts val="0"/>
                        </a:spcBef>
                        <a:spcAft>
                          <a:spcPts val="0"/>
                        </a:spcAft>
                        <a:buClr>
                          <a:srgbClr val="005564"/>
                        </a:buClr>
                        <a:buSzPts val="600"/>
                        <a:buFont typeface="Calibri" panose="020F0502020204030204"/>
                        <a:buNone/>
                      </a:pPr>
                      <a:r>
                        <a:rPr lang="en-US" sz="600" dirty="0">
                          <a:solidFill>
                            <a:srgbClr val="595959"/>
                          </a:solidFill>
                          <a:latin typeface="+mn-lt"/>
                        </a:rPr>
                        <a:t>TL-SG2008P</a:t>
                      </a: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10196"/>
                      </a:srgbClr>
                    </a:solidFill>
                  </a:tcPr>
                </a:tc>
                <a:tc>
                  <a:txBody>
                    <a:bodyPr/>
                    <a:lstStyle/>
                    <a:p>
                      <a:pPr marL="0" marR="0" lvl="0" indent="0" algn="ctr" rtl="0">
                        <a:spcBef>
                          <a:spcPts val="0"/>
                        </a:spcBef>
                        <a:spcAft>
                          <a:spcPts val="0"/>
                        </a:spcAft>
                        <a:buClr>
                          <a:srgbClr val="005564"/>
                        </a:buClr>
                        <a:buSzPts val="600"/>
                        <a:buFont typeface="Calibri" panose="020F0502020204030204"/>
                        <a:buNone/>
                      </a:pPr>
                      <a:r>
                        <a:rPr lang="en-US" sz="600" dirty="0">
                          <a:solidFill>
                            <a:srgbClr val="595959"/>
                          </a:solidFill>
                          <a:latin typeface="+mn-lt"/>
                        </a:rPr>
                        <a:t>TL-SG2210P </a:t>
                      </a:r>
                      <a:endParaRPr sz="600" dirty="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5098"/>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5098"/>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5098"/>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B0F0">
                        <a:alpha val="5098"/>
                      </a:srgbClr>
                    </a:solidFill>
                  </a:tcPr>
                </a:tc>
                <a:extLst>
                  <a:ext uri="{0D108BD9-81ED-4DB2-BD59-A6C34878D82A}">
                    <a16:rowId xmlns:a16="http://schemas.microsoft.com/office/drawing/2014/main" val="10003"/>
                  </a:ext>
                </a:extLst>
              </a:tr>
              <a:tr h="256735">
                <a:tc>
                  <a:txBody>
                    <a:bodyPr/>
                    <a:lstStyle/>
                    <a:p>
                      <a:pPr marL="0" marR="0" lvl="0" indent="0" algn="l" rtl="0">
                        <a:spcBef>
                          <a:spcPts val="0"/>
                        </a:spcBef>
                        <a:spcAft>
                          <a:spcPts val="0"/>
                        </a:spcAft>
                        <a:buNone/>
                      </a:pPr>
                      <a:endParaRPr sz="600">
                        <a:solidFill>
                          <a:srgbClr val="595959"/>
                        </a:solidFill>
                        <a:latin typeface="+mn-lt"/>
                      </a:endParaRPr>
                    </a:p>
                  </a:txBody>
                  <a:tcPr marL="48350" marR="48350" marT="24175" marB="24175"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20000"/>
                      </a:srgbClr>
                    </a:solidFill>
                  </a:tcPr>
                </a:tc>
                <a:tc>
                  <a:txBody>
                    <a:bodyPr/>
                    <a:lstStyle/>
                    <a:p>
                      <a:pPr marL="0" marR="0" lvl="0" indent="0" algn="l" rtl="0">
                        <a:spcBef>
                          <a:spcPts val="0"/>
                        </a:spcBef>
                        <a:spcAft>
                          <a:spcPts val="0"/>
                        </a:spcAft>
                        <a:buNone/>
                      </a:pPr>
                      <a:endParaRPr sz="60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20000"/>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20000"/>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20000"/>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b="1"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b="1">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10196"/>
                      </a:srgbClr>
                    </a:solidFill>
                  </a:tcPr>
                </a:tc>
                <a:tc>
                  <a:txBody>
                    <a:bodyPr/>
                    <a:lstStyle/>
                    <a:p>
                      <a:pPr marL="0" marR="0" lvl="0" indent="0" algn="ctr" rtl="0">
                        <a:lnSpc>
                          <a:spcPct val="100000"/>
                        </a:lnSpc>
                        <a:spcBef>
                          <a:spcPts val="0"/>
                        </a:spcBef>
                        <a:spcAft>
                          <a:spcPts val="0"/>
                        </a:spcAft>
                        <a:buClr>
                          <a:srgbClr val="005564"/>
                        </a:buClr>
                        <a:buSzPts val="600"/>
                        <a:buFont typeface="Calibri" panose="020F0502020204030204"/>
                        <a:buNone/>
                      </a:pPr>
                      <a:r>
                        <a:rPr lang="en-US" sz="600" dirty="0">
                          <a:solidFill>
                            <a:srgbClr val="595959"/>
                          </a:solidFill>
                          <a:latin typeface="+mn-lt"/>
                        </a:rPr>
                        <a:t>TL-</a:t>
                      </a:r>
                      <a:r>
                        <a:rPr lang="en-US" sz="600" dirty="0" err="1">
                          <a:solidFill>
                            <a:srgbClr val="595959"/>
                          </a:solidFill>
                          <a:latin typeface="+mn-lt"/>
                        </a:rPr>
                        <a:t>SG1218MPE</a:t>
                      </a: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10196"/>
                      </a:srgbClr>
                    </a:solidFill>
                  </a:tcPr>
                </a:tc>
                <a:tc>
                  <a:txBody>
                    <a:bodyPr/>
                    <a:lstStyle/>
                    <a:p>
                      <a:pPr marL="0" marR="0" lvl="0" indent="0" algn="ctr" rtl="0">
                        <a:lnSpc>
                          <a:spcPct val="100000"/>
                        </a:lnSpc>
                        <a:spcBef>
                          <a:spcPts val="0"/>
                        </a:spcBef>
                        <a:spcAft>
                          <a:spcPts val="0"/>
                        </a:spcAft>
                        <a:buClr>
                          <a:srgbClr val="005564"/>
                        </a:buClr>
                        <a:buSzPts val="600"/>
                        <a:buFont typeface="Calibri" panose="020F0502020204030204"/>
                        <a:buNone/>
                      </a:pPr>
                      <a:r>
                        <a:rPr lang="en-US" sz="600" dirty="0">
                          <a:solidFill>
                            <a:srgbClr val="595959"/>
                          </a:solidFill>
                          <a:latin typeface="+mn-lt"/>
                        </a:rPr>
                        <a:t>TL-</a:t>
                      </a:r>
                      <a:r>
                        <a:rPr lang="en-US" sz="600" dirty="0" err="1">
                          <a:solidFill>
                            <a:srgbClr val="595959"/>
                          </a:solidFill>
                          <a:latin typeface="+mn-lt"/>
                        </a:rPr>
                        <a:t>SG1428PE</a:t>
                      </a: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5098"/>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5098"/>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5098"/>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5098"/>
                      </a:srgbClr>
                    </a:solidFill>
                  </a:tcPr>
                </a:tc>
                <a:extLst>
                  <a:ext uri="{0D108BD9-81ED-4DB2-BD59-A6C34878D82A}">
                    <a16:rowId xmlns:a16="http://schemas.microsoft.com/office/drawing/2014/main" val="10004"/>
                  </a:ext>
                </a:extLst>
              </a:tr>
              <a:tr h="256735">
                <a:tc>
                  <a:txBody>
                    <a:bodyPr/>
                    <a:lstStyle/>
                    <a:p>
                      <a:pPr marL="0" marR="0" lvl="0" indent="0" algn="l" rtl="0">
                        <a:spcBef>
                          <a:spcPts val="0"/>
                        </a:spcBef>
                        <a:spcAft>
                          <a:spcPts val="0"/>
                        </a:spcAft>
                        <a:buNone/>
                      </a:pPr>
                      <a:endParaRPr sz="600">
                        <a:solidFill>
                          <a:srgbClr val="595959"/>
                        </a:solidFill>
                        <a:latin typeface="+mn-lt"/>
                      </a:endParaRPr>
                    </a:p>
                  </a:txBody>
                  <a:tcPr marL="48350" marR="48350" marT="24175" marB="24175"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20000"/>
                      </a:srgbClr>
                    </a:solidFill>
                  </a:tcPr>
                </a:tc>
                <a:tc>
                  <a:txBody>
                    <a:bodyPr/>
                    <a:lstStyle/>
                    <a:p>
                      <a:pPr marL="0" marR="0" lvl="0" indent="0" algn="l" rtl="0">
                        <a:spcBef>
                          <a:spcPts val="0"/>
                        </a:spcBef>
                        <a:spcAft>
                          <a:spcPts val="0"/>
                        </a:spcAft>
                        <a:buNone/>
                      </a:pPr>
                      <a:endParaRPr sz="60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20000"/>
                      </a:srgbClr>
                    </a:solidFill>
                  </a:tcPr>
                </a:tc>
                <a:tc>
                  <a:txBody>
                    <a:bodyPr/>
                    <a:lstStyle/>
                    <a:p>
                      <a:pPr marL="0" marR="0" lvl="0" indent="0" algn="l" rtl="0">
                        <a:spcBef>
                          <a:spcPts val="0"/>
                        </a:spcBef>
                        <a:spcAft>
                          <a:spcPts val="0"/>
                        </a:spcAft>
                        <a:buNone/>
                      </a:pPr>
                      <a:endParaRPr sz="60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20000"/>
                      </a:srgbClr>
                    </a:solidFill>
                  </a:tcPr>
                </a:tc>
                <a:tc>
                  <a:txBody>
                    <a:bodyPr/>
                    <a:lstStyle/>
                    <a:p>
                      <a:pPr marL="0" marR="0" lvl="0" indent="0" algn="l" rtl="0">
                        <a:spcBef>
                          <a:spcPts val="0"/>
                        </a:spcBef>
                        <a:spcAft>
                          <a:spcPts val="0"/>
                        </a:spcAft>
                        <a:buNone/>
                      </a:pPr>
                      <a:endParaRPr sz="60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20000"/>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b="1">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10196"/>
                      </a:srgbClr>
                    </a:solidFill>
                  </a:tcPr>
                </a:tc>
                <a:tc>
                  <a:txBody>
                    <a:bodyPr/>
                    <a:lstStyle/>
                    <a:p>
                      <a:pPr marL="0" marR="0" lvl="0" indent="0" algn="ctr" rtl="0">
                        <a:spcBef>
                          <a:spcPts val="0"/>
                        </a:spcBef>
                        <a:spcAft>
                          <a:spcPts val="0"/>
                        </a:spcAft>
                        <a:buNone/>
                      </a:pPr>
                      <a:r>
                        <a:rPr lang="en-US" sz="600" dirty="0">
                          <a:solidFill>
                            <a:srgbClr val="595959"/>
                          </a:solidFill>
                          <a:latin typeface="+mn-lt"/>
                        </a:rPr>
                        <a:t>TL-SG1016PE</a:t>
                      </a:r>
                      <a:endParaRPr sz="600" dirty="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10196"/>
                      </a:srgbClr>
                    </a:solidFill>
                  </a:tcPr>
                </a:tc>
                <a:tc>
                  <a:txBody>
                    <a:bodyPr/>
                    <a:lstStyle/>
                    <a:p>
                      <a:pPr marL="0" marR="0" lvl="0" indent="0" algn="l" rtl="0">
                        <a:spcBef>
                          <a:spcPts val="0"/>
                        </a:spcBef>
                        <a:spcAft>
                          <a:spcPts val="0"/>
                        </a:spcAft>
                        <a:buNone/>
                      </a:pPr>
                      <a:endParaRPr sz="600" dirty="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10196"/>
                      </a:srgbClr>
                    </a:solidFill>
                  </a:tcPr>
                </a:tc>
                <a:tc>
                  <a:txBody>
                    <a:bodyPr/>
                    <a:lstStyle/>
                    <a:p>
                      <a:pPr marL="0" marR="0" lvl="0" indent="0" algn="l" rtl="0">
                        <a:spcBef>
                          <a:spcPts val="0"/>
                        </a:spcBef>
                        <a:spcAft>
                          <a:spcPts val="0"/>
                        </a:spcAft>
                        <a:buNone/>
                      </a:pPr>
                      <a:endParaRPr sz="60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10196"/>
                      </a:srgbClr>
                    </a:solidFill>
                  </a:tcPr>
                </a:tc>
                <a:tc>
                  <a:txBody>
                    <a:bodyPr/>
                    <a:lstStyle/>
                    <a:p>
                      <a:pPr marL="0" marR="0" lvl="0" indent="0" algn="l" rtl="0">
                        <a:spcBef>
                          <a:spcPts val="0"/>
                        </a:spcBef>
                        <a:spcAft>
                          <a:spcPts val="0"/>
                        </a:spcAft>
                        <a:buNone/>
                      </a:pPr>
                      <a:endParaRPr sz="60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10196"/>
                      </a:srgbClr>
                    </a:solidFill>
                  </a:tcPr>
                </a:tc>
                <a:tc>
                  <a:txBody>
                    <a:bodyPr/>
                    <a:lstStyle/>
                    <a:p>
                      <a:pPr marL="0" marR="0" lvl="0" indent="0" algn="l" rtl="0">
                        <a:spcBef>
                          <a:spcPts val="0"/>
                        </a:spcBef>
                        <a:spcAft>
                          <a:spcPts val="0"/>
                        </a:spcAft>
                        <a:buNone/>
                      </a:pPr>
                      <a:endParaRPr sz="60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5098"/>
                      </a:srgbClr>
                    </a:solidFill>
                  </a:tcPr>
                </a:tc>
                <a:tc>
                  <a:txBody>
                    <a:bodyPr/>
                    <a:lstStyle/>
                    <a:p>
                      <a:pPr marL="0" marR="0" lvl="0" indent="0" algn="l" rtl="0">
                        <a:spcBef>
                          <a:spcPts val="0"/>
                        </a:spcBef>
                        <a:spcAft>
                          <a:spcPts val="0"/>
                        </a:spcAft>
                        <a:buNone/>
                      </a:pPr>
                      <a:endParaRPr sz="600" dirty="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5098"/>
                      </a:srgbClr>
                    </a:solidFill>
                  </a:tcPr>
                </a:tc>
                <a:tc>
                  <a:txBody>
                    <a:bodyPr/>
                    <a:lstStyle/>
                    <a:p>
                      <a:pPr marL="0" marR="0" lvl="0" indent="0" algn="l" rtl="0">
                        <a:spcBef>
                          <a:spcPts val="0"/>
                        </a:spcBef>
                        <a:spcAft>
                          <a:spcPts val="0"/>
                        </a:spcAft>
                        <a:buNone/>
                      </a:pPr>
                      <a:endParaRPr sz="600" dirty="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5098"/>
                      </a:srgbClr>
                    </a:solidFill>
                  </a:tcPr>
                </a:tc>
                <a:tc>
                  <a:txBody>
                    <a:bodyPr/>
                    <a:lstStyle/>
                    <a:p>
                      <a:pPr marL="0" marR="0" lvl="0" indent="0" algn="l" rtl="0">
                        <a:spcBef>
                          <a:spcPts val="0"/>
                        </a:spcBef>
                        <a:spcAft>
                          <a:spcPts val="0"/>
                        </a:spcAft>
                        <a:buNone/>
                      </a:pPr>
                      <a:endParaRPr sz="600" dirty="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5098"/>
                      </a:srgbClr>
                    </a:solidFill>
                  </a:tcPr>
                </a:tc>
                <a:extLst>
                  <a:ext uri="{0D108BD9-81ED-4DB2-BD59-A6C34878D82A}">
                    <a16:rowId xmlns:a16="http://schemas.microsoft.com/office/drawing/2014/main" val="10005"/>
                  </a:ext>
                </a:extLst>
              </a:tr>
              <a:tr h="256735">
                <a:tc>
                  <a:txBody>
                    <a:bodyPr/>
                    <a:lstStyle/>
                    <a:p>
                      <a:pPr marL="0" marR="0" lvl="0" indent="0" algn="l" rtl="0">
                        <a:spcBef>
                          <a:spcPts val="0"/>
                        </a:spcBef>
                        <a:spcAft>
                          <a:spcPts val="0"/>
                        </a:spcAft>
                        <a:buNone/>
                      </a:pPr>
                      <a:endParaRPr sz="600">
                        <a:solidFill>
                          <a:srgbClr val="595959"/>
                        </a:solidFill>
                        <a:latin typeface="+mn-lt"/>
                      </a:endParaRPr>
                    </a:p>
                  </a:txBody>
                  <a:tcPr marL="48350" marR="48350" marT="24175" marB="24175"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20000"/>
                      </a:srgbClr>
                    </a:solidFill>
                  </a:tcPr>
                </a:tc>
                <a:tc>
                  <a:txBody>
                    <a:bodyPr/>
                    <a:lstStyle/>
                    <a:p>
                      <a:pPr marL="0" marR="0" lvl="0" indent="0" algn="l" rtl="0">
                        <a:spcBef>
                          <a:spcPts val="0"/>
                        </a:spcBef>
                        <a:spcAft>
                          <a:spcPts val="0"/>
                        </a:spcAft>
                        <a:buNone/>
                      </a:pPr>
                      <a:endParaRPr sz="60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20000"/>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20000"/>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20000"/>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b="1">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10196"/>
                      </a:srgbClr>
                    </a:solidFill>
                  </a:tcPr>
                </a:tc>
                <a:tc>
                  <a:txBody>
                    <a:bodyPr/>
                    <a:lstStyle/>
                    <a:p>
                      <a:pPr marL="0" marR="0" lvl="0" indent="0" algn="ctr" rtl="0">
                        <a:spcBef>
                          <a:spcPts val="0"/>
                        </a:spcBef>
                        <a:spcAft>
                          <a:spcPts val="0"/>
                        </a:spcAft>
                        <a:buClr>
                          <a:srgbClr val="005564"/>
                        </a:buClr>
                        <a:buSzPts val="600"/>
                        <a:buFont typeface="Calibri" panose="020F0502020204030204"/>
                        <a:buNone/>
                      </a:pPr>
                      <a:r>
                        <a:rPr lang="en-US" sz="600" kern="1200" dirty="0">
                          <a:solidFill>
                            <a:srgbClr val="595959"/>
                          </a:solidFill>
                          <a:latin typeface="+mn-lt"/>
                          <a:ea typeface="+mn-ea"/>
                          <a:cs typeface="+mn-cs"/>
                        </a:rPr>
                        <a:t>TL-</a:t>
                      </a:r>
                      <a:r>
                        <a:rPr lang="en-US" sz="600" kern="1200" dirty="0" err="1">
                          <a:solidFill>
                            <a:srgbClr val="595959"/>
                          </a:solidFill>
                          <a:latin typeface="+mn-lt"/>
                          <a:ea typeface="+mn-ea"/>
                          <a:cs typeface="+mn-cs"/>
                        </a:rPr>
                        <a:t>SG1210MPE</a:t>
                      </a:r>
                      <a:endParaRPr sz="600" kern="1200" dirty="0">
                        <a:solidFill>
                          <a:srgbClr val="595959"/>
                        </a:solidFill>
                        <a:latin typeface="+mn-lt"/>
                        <a:ea typeface="+mn-ea"/>
                        <a:cs typeface="+mn-cs"/>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5098"/>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5098"/>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5098"/>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5098"/>
                      </a:srgbClr>
                    </a:solidFill>
                  </a:tcPr>
                </a:tc>
                <a:extLst>
                  <a:ext uri="{0D108BD9-81ED-4DB2-BD59-A6C34878D82A}">
                    <a16:rowId xmlns:a16="http://schemas.microsoft.com/office/drawing/2014/main" val="10006"/>
                  </a:ext>
                </a:extLst>
              </a:tr>
              <a:tr h="256735">
                <a:tc>
                  <a:txBody>
                    <a:bodyPr/>
                    <a:lstStyle/>
                    <a:p>
                      <a:pPr marL="0" marR="0" lvl="0" indent="0" algn="l" rtl="0">
                        <a:spcBef>
                          <a:spcPts val="0"/>
                        </a:spcBef>
                        <a:spcAft>
                          <a:spcPts val="0"/>
                        </a:spcAft>
                        <a:buNone/>
                      </a:pPr>
                      <a:endParaRPr sz="600">
                        <a:solidFill>
                          <a:srgbClr val="595959"/>
                        </a:solidFill>
                        <a:latin typeface="+mn-lt"/>
                      </a:endParaRPr>
                    </a:p>
                  </a:txBody>
                  <a:tcPr marL="48350" marR="48350" marT="24175" marB="24175"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20000"/>
                      </a:srgbClr>
                    </a:solidFill>
                  </a:tcPr>
                </a:tc>
                <a:tc>
                  <a:txBody>
                    <a:bodyPr/>
                    <a:lstStyle/>
                    <a:p>
                      <a:pPr marL="0" marR="0" lvl="0" indent="0" algn="l" rtl="0">
                        <a:spcBef>
                          <a:spcPts val="0"/>
                        </a:spcBef>
                        <a:spcAft>
                          <a:spcPts val="0"/>
                        </a:spcAft>
                        <a:buNone/>
                      </a:pPr>
                      <a:endParaRPr sz="60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20000"/>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20000"/>
                      </a:srgbClr>
                    </a:solidFill>
                  </a:tcPr>
                </a:tc>
                <a:tc>
                  <a:txBody>
                    <a:bodyPr/>
                    <a:lstStyle/>
                    <a:p>
                      <a:pPr marL="0" marR="0" lvl="0" indent="0" algn="ctr" rtl="0">
                        <a:spcBef>
                          <a:spcPts val="0"/>
                        </a:spcBef>
                        <a:spcAft>
                          <a:spcPts val="0"/>
                        </a:spcAft>
                        <a:buNone/>
                      </a:pPr>
                      <a:endParaRPr sz="60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20000"/>
                      </a:srgbClr>
                    </a:solidFill>
                  </a:tcPr>
                </a:tc>
                <a:tc>
                  <a:txBody>
                    <a:bodyPr/>
                    <a:lstStyle/>
                    <a:p>
                      <a:pPr marL="0" marR="0" lvl="0" indent="0" algn="ctr" rtl="0">
                        <a:spcBef>
                          <a:spcPts val="0"/>
                        </a:spcBef>
                        <a:spcAft>
                          <a:spcPts val="0"/>
                        </a:spcAft>
                        <a:buClr>
                          <a:srgbClr val="005564"/>
                        </a:buClr>
                        <a:buSzPts val="600"/>
                        <a:buFont typeface="Calibri" panose="020F0502020204030204"/>
                        <a:buNone/>
                      </a:pPr>
                      <a:r>
                        <a:rPr lang="en-US" sz="600" dirty="0">
                          <a:solidFill>
                            <a:srgbClr val="595959"/>
                          </a:solidFill>
                          <a:latin typeface="+mn-lt"/>
                        </a:rPr>
                        <a:t>TL-SG105PE</a:t>
                      </a:r>
                      <a:br>
                        <a:rPr lang="en-US" sz="600" dirty="0">
                          <a:solidFill>
                            <a:srgbClr val="595959"/>
                          </a:solidFill>
                          <a:latin typeface="+mn-lt"/>
                        </a:rPr>
                      </a:br>
                      <a:r>
                        <a:rPr lang="en-US" sz="600" dirty="0">
                          <a:solidFill>
                            <a:srgbClr val="595959"/>
                          </a:solidFill>
                          <a:latin typeface="+mn-lt"/>
                        </a:rPr>
                        <a:t>TL-SG108PE</a:t>
                      </a:r>
                      <a:endParaRPr sz="600" dirty="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10196"/>
                      </a:srgbClr>
                    </a:solidFill>
                  </a:tcPr>
                </a:tc>
                <a:tc>
                  <a:txBody>
                    <a:bodyPr/>
                    <a:lstStyle/>
                    <a:p>
                      <a:pPr marL="0" marR="0" lvl="0" indent="0" algn="ctr" rtl="0">
                        <a:spcBef>
                          <a:spcPts val="0"/>
                        </a:spcBef>
                        <a:spcAft>
                          <a:spcPts val="0"/>
                        </a:spcAft>
                        <a:buNone/>
                      </a:pPr>
                      <a:endParaRPr sz="600" kern="1200" dirty="0">
                        <a:solidFill>
                          <a:srgbClr val="595959"/>
                        </a:solidFill>
                        <a:latin typeface="+mn-lt"/>
                        <a:ea typeface="+mn-ea"/>
                        <a:cs typeface="+mn-cs"/>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10196"/>
                      </a:srgbClr>
                    </a:solidFill>
                  </a:tcPr>
                </a:tc>
                <a:tc>
                  <a:txBody>
                    <a:bodyPr/>
                    <a:lstStyle/>
                    <a:p>
                      <a:pPr marL="0" marR="0" lvl="0" indent="0" algn="ctr" rtl="0">
                        <a:spcBef>
                          <a:spcPts val="0"/>
                        </a:spcBef>
                        <a:spcAft>
                          <a:spcPts val="0"/>
                        </a:spcAft>
                        <a:buNone/>
                      </a:pPr>
                      <a:endParaRPr sz="600" dirty="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10196"/>
                      </a:srgbClr>
                    </a:solidFill>
                  </a:tcPr>
                </a:tc>
                <a:tc>
                  <a:txBody>
                    <a:bodyPr/>
                    <a:lstStyle/>
                    <a:p>
                      <a:pPr marL="0" marR="0" lvl="0" indent="0" algn="ctr" rtl="0">
                        <a:spcBef>
                          <a:spcPts val="0"/>
                        </a:spcBef>
                        <a:spcAft>
                          <a:spcPts val="0"/>
                        </a:spcAft>
                        <a:buNone/>
                      </a:pPr>
                      <a:endParaRPr sz="600" dirty="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10196"/>
                      </a:srgbClr>
                    </a:solidFill>
                  </a:tcPr>
                </a:tc>
                <a:tc>
                  <a:txBody>
                    <a:bodyPr/>
                    <a:lstStyle/>
                    <a:p>
                      <a:pPr marL="0" marR="0" lvl="0" indent="0" algn="ctr" rtl="0">
                        <a:spcBef>
                          <a:spcPts val="0"/>
                        </a:spcBef>
                        <a:spcAft>
                          <a:spcPts val="0"/>
                        </a:spcAft>
                        <a:buNone/>
                      </a:pPr>
                      <a:endParaRPr sz="600" dirty="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10196"/>
                      </a:srgbClr>
                    </a:solidFill>
                  </a:tcPr>
                </a:tc>
                <a:tc>
                  <a:txBody>
                    <a:bodyPr/>
                    <a:lstStyle/>
                    <a:p>
                      <a:pPr marL="0" marR="0" lvl="0" indent="0" algn="ctr" rtl="0">
                        <a:spcBef>
                          <a:spcPts val="0"/>
                        </a:spcBef>
                        <a:spcAft>
                          <a:spcPts val="0"/>
                        </a:spcAft>
                        <a:buNone/>
                      </a:pPr>
                      <a:endParaRPr sz="60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5098"/>
                      </a:srgbClr>
                    </a:solidFill>
                  </a:tcPr>
                </a:tc>
                <a:tc>
                  <a:txBody>
                    <a:bodyPr/>
                    <a:lstStyle/>
                    <a:p>
                      <a:pPr marL="0" marR="0" lvl="0" indent="0" algn="ctr" rtl="0">
                        <a:spcBef>
                          <a:spcPts val="0"/>
                        </a:spcBef>
                        <a:spcAft>
                          <a:spcPts val="0"/>
                        </a:spcAft>
                        <a:buNone/>
                      </a:pPr>
                      <a:endParaRPr sz="60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5098"/>
                      </a:srgbClr>
                    </a:solidFill>
                  </a:tcPr>
                </a:tc>
                <a:tc>
                  <a:txBody>
                    <a:bodyPr/>
                    <a:lstStyle/>
                    <a:p>
                      <a:pPr marL="0" marR="0" lvl="0" indent="0" algn="ctr" rtl="0">
                        <a:spcBef>
                          <a:spcPts val="0"/>
                        </a:spcBef>
                        <a:spcAft>
                          <a:spcPts val="0"/>
                        </a:spcAft>
                        <a:buNone/>
                      </a:pPr>
                      <a:endParaRPr sz="600" dirty="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5098"/>
                      </a:srgbClr>
                    </a:solidFill>
                  </a:tcPr>
                </a:tc>
                <a:tc>
                  <a:txBody>
                    <a:bodyPr/>
                    <a:lstStyle/>
                    <a:p>
                      <a:pPr marL="0" marR="0" lvl="0" indent="0" algn="ctr" rtl="0">
                        <a:spcBef>
                          <a:spcPts val="0"/>
                        </a:spcBef>
                        <a:spcAft>
                          <a:spcPts val="0"/>
                        </a:spcAft>
                        <a:buNone/>
                      </a:pPr>
                      <a:endParaRPr sz="600" dirty="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ECED7">
                        <a:alpha val="5098"/>
                      </a:srgbClr>
                    </a:solidFill>
                  </a:tcPr>
                </a:tc>
                <a:extLst>
                  <a:ext uri="{0D108BD9-81ED-4DB2-BD59-A6C34878D82A}">
                    <a16:rowId xmlns:a16="http://schemas.microsoft.com/office/drawing/2014/main" val="10007"/>
                  </a:ext>
                </a:extLst>
              </a:tr>
              <a:tr h="256735">
                <a:tc>
                  <a:txBody>
                    <a:bodyPr/>
                    <a:lstStyle/>
                    <a:p>
                      <a:pPr marL="0" marR="0" lvl="0" indent="0" algn="ctr" rtl="0">
                        <a:spcBef>
                          <a:spcPts val="0"/>
                        </a:spcBef>
                        <a:spcAft>
                          <a:spcPts val="0"/>
                        </a:spcAft>
                        <a:buClr>
                          <a:schemeClr val="dk1"/>
                        </a:buClr>
                        <a:buSzPts val="600"/>
                        <a:buFont typeface="Calibri" panose="020F0502020204030204"/>
                        <a:buNone/>
                      </a:pPr>
                      <a:endParaRPr sz="600" b="1">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20000"/>
                      </a:srgbClr>
                    </a:solidFill>
                  </a:tcPr>
                </a:tc>
                <a:tc>
                  <a:txBody>
                    <a:bodyPr/>
                    <a:lstStyle/>
                    <a:p>
                      <a:pPr marL="0" marR="0" lvl="0" indent="0" algn="l" rtl="0">
                        <a:spcBef>
                          <a:spcPts val="0"/>
                        </a:spcBef>
                        <a:spcAft>
                          <a:spcPts val="0"/>
                        </a:spcAft>
                        <a:buNone/>
                      </a:pPr>
                      <a:endParaRPr sz="60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20000"/>
                      </a:srgbClr>
                    </a:solidFill>
                  </a:tcPr>
                </a:tc>
                <a:tc>
                  <a:txBody>
                    <a:bodyPr/>
                    <a:lstStyle/>
                    <a:p>
                      <a:pPr marL="0" marR="0" lvl="0" indent="0" algn="ctr" rtl="0">
                        <a:spcBef>
                          <a:spcPts val="0"/>
                        </a:spcBef>
                        <a:spcAft>
                          <a:spcPts val="0"/>
                        </a:spcAft>
                        <a:buClr>
                          <a:srgbClr val="005564"/>
                        </a:buClr>
                        <a:buSzPts val="600"/>
                        <a:buFont typeface="Calibri" panose="020F0502020204030204"/>
                        <a:buNone/>
                      </a:pPr>
                      <a:r>
                        <a:rPr lang="en-US" sz="600" dirty="0">
                          <a:solidFill>
                            <a:srgbClr val="595959"/>
                          </a:solidFill>
                          <a:latin typeface="+mn-lt"/>
                        </a:rPr>
                        <a:t>TL-</a:t>
                      </a:r>
                      <a:r>
                        <a:rPr lang="en-US" sz="600" dirty="0" err="1">
                          <a:solidFill>
                            <a:srgbClr val="595959"/>
                          </a:solidFill>
                          <a:latin typeface="+mn-lt"/>
                        </a:rPr>
                        <a:t>SL1218MP</a:t>
                      </a:r>
                      <a:endParaRPr sz="600" dirty="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20000"/>
                      </a:srgbClr>
                    </a:solidFill>
                  </a:tcPr>
                </a:tc>
                <a:tc>
                  <a:txBody>
                    <a:bodyPr/>
                    <a:lstStyle/>
                    <a:p>
                      <a:pPr marL="0" marR="0" lvl="0" indent="0" algn="ctr" rtl="0">
                        <a:spcBef>
                          <a:spcPts val="0"/>
                        </a:spcBef>
                        <a:spcAft>
                          <a:spcPts val="0"/>
                        </a:spcAft>
                        <a:buClr>
                          <a:srgbClr val="005564"/>
                        </a:buClr>
                        <a:buSzPts val="600"/>
                        <a:buFont typeface="Calibri" panose="020F0502020204030204"/>
                        <a:buNone/>
                      </a:pPr>
                      <a:r>
                        <a:rPr lang="en-US" sz="600" dirty="0">
                          <a:solidFill>
                            <a:srgbClr val="595959"/>
                          </a:solidFill>
                          <a:latin typeface="+mn-lt"/>
                        </a:rPr>
                        <a:t>TL-</a:t>
                      </a:r>
                      <a:r>
                        <a:rPr lang="en-US" sz="600" dirty="0" err="1">
                          <a:solidFill>
                            <a:srgbClr val="595959"/>
                          </a:solidFill>
                          <a:latin typeface="+mn-lt"/>
                        </a:rPr>
                        <a:t>SL1226P</a:t>
                      </a: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20000"/>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kern="1200" dirty="0">
                        <a:solidFill>
                          <a:srgbClr val="595959"/>
                        </a:solidFill>
                        <a:latin typeface="+mn-lt"/>
                        <a:ea typeface="+mn-ea"/>
                        <a:cs typeface="+mn-cs"/>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10196"/>
                      </a:srgbClr>
                    </a:solidFill>
                  </a:tcPr>
                </a:tc>
                <a:tc>
                  <a:txBody>
                    <a:bodyPr/>
                    <a:lstStyle/>
                    <a:p>
                      <a:pPr marL="0" marR="0" lvl="0" indent="0" algn="ctr" rtl="0">
                        <a:spcBef>
                          <a:spcPts val="0"/>
                        </a:spcBef>
                        <a:spcAft>
                          <a:spcPts val="0"/>
                        </a:spcAft>
                        <a:buClr>
                          <a:srgbClr val="005564"/>
                        </a:buClr>
                        <a:buSzPts val="600"/>
                        <a:buFont typeface="Calibri" panose="020F0502020204030204"/>
                        <a:buNone/>
                      </a:pPr>
                      <a:r>
                        <a:rPr lang="en-US" sz="600" dirty="0">
                          <a:solidFill>
                            <a:srgbClr val="595959"/>
                          </a:solidFill>
                          <a:latin typeface="+mn-lt"/>
                        </a:rPr>
                        <a:t>TL-</a:t>
                      </a:r>
                      <a:r>
                        <a:rPr lang="en-US" sz="600" dirty="0" err="1">
                          <a:solidFill>
                            <a:srgbClr val="595959"/>
                          </a:solidFill>
                          <a:latin typeface="+mn-lt"/>
                        </a:rPr>
                        <a:t>SG1218MP</a:t>
                      </a: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5098"/>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5098"/>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5098"/>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5098"/>
                      </a:srgbClr>
                    </a:solidFill>
                  </a:tcPr>
                </a:tc>
                <a:extLst>
                  <a:ext uri="{0D108BD9-81ED-4DB2-BD59-A6C34878D82A}">
                    <a16:rowId xmlns:a16="http://schemas.microsoft.com/office/drawing/2014/main" val="10008"/>
                  </a:ext>
                </a:extLst>
              </a:tr>
              <a:tr h="256735">
                <a:tc>
                  <a:txBody>
                    <a:bodyPr/>
                    <a:lstStyle/>
                    <a:p>
                      <a:pPr marL="0" marR="0" lvl="0" indent="0" algn="ctr" rtl="0">
                        <a:spcBef>
                          <a:spcPts val="0"/>
                        </a:spcBef>
                        <a:spcAft>
                          <a:spcPts val="0"/>
                        </a:spcAft>
                        <a:buClr>
                          <a:schemeClr val="dk1"/>
                        </a:buClr>
                        <a:buSzPts val="600"/>
                        <a:buFont typeface="Calibri" panose="020F0502020204030204"/>
                        <a:buNone/>
                      </a:pPr>
                      <a:endParaRPr sz="600" b="1">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20000"/>
                      </a:srgbClr>
                    </a:solidFill>
                  </a:tcPr>
                </a:tc>
                <a:tc>
                  <a:txBody>
                    <a:bodyPr/>
                    <a:lstStyle/>
                    <a:p>
                      <a:pPr marL="0" marR="0" lvl="0" indent="0" algn="l" rtl="0">
                        <a:spcBef>
                          <a:spcPts val="0"/>
                        </a:spcBef>
                        <a:spcAft>
                          <a:spcPts val="0"/>
                        </a:spcAft>
                        <a:buNone/>
                      </a:pPr>
                      <a:endParaRPr sz="60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20000"/>
                      </a:srgbClr>
                    </a:solidFill>
                  </a:tcPr>
                </a:tc>
                <a:tc>
                  <a:txBody>
                    <a:bodyPr/>
                    <a:lstStyle/>
                    <a:p>
                      <a:pPr marL="0" marR="0" lvl="0" indent="0" algn="ctr" rtl="0">
                        <a:spcBef>
                          <a:spcPts val="0"/>
                        </a:spcBef>
                        <a:spcAft>
                          <a:spcPts val="0"/>
                        </a:spcAft>
                        <a:buNone/>
                      </a:pPr>
                      <a:r>
                        <a:rPr lang="en-US" sz="600" dirty="0">
                          <a:solidFill>
                            <a:srgbClr val="595959"/>
                          </a:solidFill>
                          <a:latin typeface="+mn-lt"/>
                        </a:rPr>
                        <a:t>TL-</a:t>
                      </a:r>
                      <a:r>
                        <a:rPr lang="en-US" sz="600" dirty="0" err="1">
                          <a:solidFill>
                            <a:srgbClr val="595959"/>
                          </a:solidFill>
                          <a:latin typeface="+mn-lt"/>
                        </a:rPr>
                        <a:t>SL1218P</a:t>
                      </a:r>
                      <a:endParaRPr sz="600" dirty="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20000"/>
                      </a:srgbClr>
                    </a:solidFill>
                  </a:tcPr>
                </a:tc>
                <a:tc>
                  <a:txBody>
                    <a:bodyPr/>
                    <a:lstStyle/>
                    <a:p>
                      <a:pPr marL="0" marR="0" lvl="0" indent="0" algn="l" rtl="0">
                        <a:spcBef>
                          <a:spcPts val="0"/>
                        </a:spcBef>
                        <a:spcAft>
                          <a:spcPts val="0"/>
                        </a:spcAft>
                        <a:buNone/>
                      </a:pPr>
                      <a:endParaRPr sz="60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20000"/>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10196"/>
                      </a:srgbClr>
                    </a:solidFill>
                  </a:tcPr>
                </a:tc>
                <a:tc>
                  <a:txBody>
                    <a:bodyPr/>
                    <a:lstStyle/>
                    <a:p>
                      <a:pPr marL="0" marR="0" lvl="0" indent="0" algn="ctr" rtl="0">
                        <a:spcBef>
                          <a:spcPts val="0"/>
                        </a:spcBef>
                        <a:spcAft>
                          <a:spcPts val="0"/>
                        </a:spcAft>
                        <a:buClr>
                          <a:srgbClr val="005564"/>
                        </a:buClr>
                        <a:buSzPts val="600"/>
                        <a:buFont typeface="Calibri" panose="020F0502020204030204"/>
                        <a:buNone/>
                      </a:pPr>
                      <a:r>
                        <a:rPr lang="en-US" sz="600" kern="1200" dirty="0">
                          <a:solidFill>
                            <a:srgbClr val="595959"/>
                          </a:solidFill>
                          <a:latin typeface="+mn-lt"/>
                          <a:ea typeface="+mn-ea"/>
                          <a:cs typeface="+mn-cs"/>
                        </a:rPr>
                        <a:t>TL-SG1008MP</a:t>
                      </a:r>
                      <a:endParaRPr sz="600" kern="1200" dirty="0">
                        <a:solidFill>
                          <a:srgbClr val="595959"/>
                        </a:solidFill>
                        <a:latin typeface="+mn-lt"/>
                        <a:ea typeface="+mn-ea"/>
                        <a:cs typeface="+mn-cs"/>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5098"/>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5098"/>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5098"/>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5098"/>
                      </a:srgbClr>
                    </a:solidFill>
                  </a:tcPr>
                </a:tc>
                <a:extLst>
                  <a:ext uri="{0D108BD9-81ED-4DB2-BD59-A6C34878D82A}">
                    <a16:rowId xmlns:a16="http://schemas.microsoft.com/office/drawing/2014/main" val="10009"/>
                  </a:ext>
                </a:extLst>
              </a:tr>
              <a:tr h="326029">
                <a:tc>
                  <a:txBody>
                    <a:bodyPr/>
                    <a:lstStyle/>
                    <a:p>
                      <a:pPr marL="0" marR="0" lvl="0" indent="0" algn="ctr" rtl="0">
                        <a:spcBef>
                          <a:spcPts val="0"/>
                        </a:spcBef>
                        <a:spcAft>
                          <a:spcPts val="0"/>
                        </a:spcAft>
                        <a:buClr>
                          <a:schemeClr val="dk1"/>
                        </a:buClr>
                        <a:buSzPts val="600"/>
                        <a:buFont typeface="Calibri" panose="020F0502020204030204"/>
                        <a:buNone/>
                      </a:pPr>
                      <a:endParaRPr sz="600" b="1">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20000"/>
                      </a:srgbClr>
                    </a:solidFill>
                  </a:tcPr>
                </a:tc>
                <a:tc>
                  <a:txBody>
                    <a:bodyPr/>
                    <a:lstStyle/>
                    <a:p>
                      <a:pPr marL="0" marR="0" lvl="0" indent="0" algn="ctr" rtl="0">
                        <a:spcBef>
                          <a:spcPts val="0"/>
                        </a:spcBef>
                        <a:spcAft>
                          <a:spcPts val="0"/>
                        </a:spcAft>
                        <a:buClr>
                          <a:srgbClr val="005564"/>
                        </a:buClr>
                        <a:buSzPts val="600"/>
                        <a:buFont typeface="Calibri" panose="020F0502020204030204"/>
                        <a:buNone/>
                      </a:pPr>
                      <a:r>
                        <a:rPr lang="en-US" sz="600" kern="1200" dirty="0">
                          <a:solidFill>
                            <a:srgbClr val="595959"/>
                          </a:solidFill>
                          <a:latin typeface="+mn-lt"/>
                          <a:ea typeface="+mn-ea"/>
                          <a:cs typeface="+mn-cs"/>
                        </a:rPr>
                        <a:t>TL-</a:t>
                      </a:r>
                      <a:r>
                        <a:rPr lang="en-US" sz="600" kern="1200" dirty="0" err="1">
                          <a:solidFill>
                            <a:srgbClr val="595959"/>
                          </a:solidFill>
                          <a:latin typeface="+mn-lt"/>
                          <a:ea typeface="+mn-ea"/>
                          <a:cs typeface="+mn-cs"/>
                        </a:rPr>
                        <a:t>SL1311MP</a:t>
                      </a:r>
                      <a:endParaRPr sz="600" kern="1200" dirty="0">
                        <a:solidFill>
                          <a:srgbClr val="595959"/>
                        </a:solidFill>
                        <a:latin typeface="+mn-lt"/>
                        <a:ea typeface="+mn-ea"/>
                        <a:cs typeface="+mn-cs"/>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20000"/>
                      </a:srgbClr>
                    </a:solidFill>
                  </a:tcPr>
                </a:tc>
                <a:tc>
                  <a:txBody>
                    <a:bodyPr/>
                    <a:lstStyle/>
                    <a:p>
                      <a:pPr marL="0" marR="0" lvl="0" indent="0" algn="l" rtl="0">
                        <a:spcBef>
                          <a:spcPts val="0"/>
                        </a:spcBef>
                        <a:spcAft>
                          <a:spcPts val="0"/>
                        </a:spcAft>
                        <a:buNone/>
                      </a:pPr>
                      <a:endParaRPr sz="600" dirty="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20000"/>
                      </a:srgbClr>
                    </a:solidFill>
                  </a:tcPr>
                </a:tc>
                <a:tc>
                  <a:txBody>
                    <a:bodyPr/>
                    <a:lstStyle/>
                    <a:p>
                      <a:pPr marL="0" marR="0" lvl="0" indent="0" algn="l" rtl="0">
                        <a:spcBef>
                          <a:spcPts val="0"/>
                        </a:spcBef>
                        <a:spcAft>
                          <a:spcPts val="0"/>
                        </a:spcAft>
                        <a:buNone/>
                      </a:pPr>
                      <a:endParaRPr sz="60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20000"/>
                      </a:srgbClr>
                    </a:solidFill>
                  </a:tcPr>
                </a:tc>
                <a:tc>
                  <a:txBody>
                    <a:bodyPr/>
                    <a:lstStyle/>
                    <a:p>
                      <a:pPr marL="0" marR="0" lvl="0" indent="0" algn="l" rtl="0">
                        <a:spcBef>
                          <a:spcPts val="0"/>
                        </a:spcBef>
                        <a:spcAft>
                          <a:spcPts val="0"/>
                        </a:spcAft>
                        <a:buNone/>
                      </a:pPr>
                      <a:endParaRPr sz="60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10196"/>
                      </a:srgbClr>
                    </a:solidFill>
                  </a:tcPr>
                </a:tc>
                <a:tc>
                  <a:txBody>
                    <a:bodyPr/>
                    <a:lstStyle/>
                    <a:p>
                      <a:pPr marL="0" marR="0" lvl="0" indent="0" algn="ctr" rtl="0">
                        <a:lnSpc>
                          <a:spcPct val="100000"/>
                        </a:lnSpc>
                        <a:spcBef>
                          <a:spcPts val="0"/>
                        </a:spcBef>
                        <a:spcAft>
                          <a:spcPts val="0"/>
                        </a:spcAft>
                        <a:buClr>
                          <a:srgbClr val="005564"/>
                        </a:buClr>
                        <a:buSzPts val="600"/>
                        <a:buFont typeface="Calibri" panose="020F0502020204030204"/>
                        <a:buNone/>
                      </a:pPr>
                      <a:r>
                        <a:rPr lang="en-US" sz="600" kern="1200" dirty="0">
                          <a:solidFill>
                            <a:srgbClr val="595959"/>
                          </a:solidFill>
                          <a:latin typeface="+mn-lt"/>
                          <a:ea typeface="+mn-ea"/>
                          <a:cs typeface="+mn-cs"/>
                          <a:sym typeface="Calibri" panose="020F0502020204030204"/>
                        </a:rPr>
                        <a:t>TL-</a:t>
                      </a:r>
                      <a:r>
                        <a:rPr lang="en-US" sz="600" kern="1200" dirty="0" err="1">
                          <a:solidFill>
                            <a:srgbClr val="595959"/>
                          </a:solidFill>
                          <a:latin typeface="+mn-lt"/>
                          <a:ea typeface="+mn-ea"/>
                          <a:cs typeface="+mn-cs"/>
                          <a:sym typeface="Calibri" panose="020F0502020204030204"/>
                        </a:rPr>
                        <a:t>SG1210MP</a:t>
                      </a:r>
                      <a:endParaRPr sz="600" kern="1200" dirty="0">
                        <a:solidFill>
                          <a:srgbClr val="595959"/>
                        </a:solidFill>
                        <a:latin typeface="+mn-lt"/>
                        <a:ea typeface="+mn-ea"/>
                        <a:cs typeface="+mn-cs"/>
                        <a:sym typeface="Calibri" panose="020F050202020403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10196"/>
                      </a:srgbClr>
                    </a:solidFill>
                  </a:tcPr>
                </a:tc>
                <a:tc>
                  <a:txBody>
                    <a:bodyPr/>
                    <a:lstStyle/>
                    <a:p>
                      <a:pPr marL="0" marR="0" lvl="0" indent="0" algn="l" rtl="0">
                        <a:spcBef>
                          <a:spcPts val="0"/>
                        </a:spcBef>
                        <a:spcAft>
                          <a:spcPts val="0"/>
                        </a:spcAft>
                        <a:buNone/>
                      </a:pPr>
                      <a:endParaRPr sz="600" dirty="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10196"/>
                      </a:srgbClr>
                    </a:solidFill>
                  </a:tcPr>
                </a:tc>
                <a:tc>
                  <a:txBody>
                    <a:bodyPr/>
                    <a:lstStyle/>
                    <a:p>
                      <a:pPr marL="0" marR="0" lvl="0" indent="0" algn="l" rtl="0">
                        <a:spcBef>
                          <a:spcPts val="0"/>
                        </a:spcBef>
                        <a:spcAft>
                          <a:spcPts val="0"/>
                        </a:spcAft>
                        <a:buNone/>
                      </a:pPr>
                      <a:endParaRPr sz="600" dirty="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10196"/>
                      </a:srgbClr>
                    </a:solidFill>
                  </a:tcPr>
                </a:tc>
                <a:tc>
                  <a:txBody>
                    <a:bodyPr/>
                    <a:lstStyle/>
                    <a:p>
                      <a:pPr marL="0" marR="0" lvl="0" indent="0" algn="l" rtl="0">
                        <a:spcBef>
                          <a:spcPts val="0"/>
                        </a:spcBef>
                        <a:spcAft>
                          <a:spcPts val="0"/>
                        </a:spcAft>
                        <a:buNone/>
                      </a:pPr>
                      <a:endParaRPr sz="600" dirty="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10196"/>
                      </a:srgbClr>
                    </a:solidFill>
                  </a:tcPr>
                </a:tc>
                <a:tc>
                  <a:txBody>
                    <a:bodyPr/>
                    <a:lstStyle/>
                    <a:p>
                      <a:pPr marL="0" marR="0" lvl="0" indent="0" algn="l" rtl="0">
                        <a:spcBef>
                          <a:spcPts val="0"/>
                        </a:spcBef>
                        <a:spcAft>
                          <a:spcPts val="0"/>
                        </a:spcAft>
                        <a:buNone/>
                      </a:pPr>
                      <a:endParaRPr sz="60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5098"/>
                      </a:srgbClr>
                    </a:solidFill>
                  </a:tcPr>
                </a:tc>
                <a:tc>
                  <a:txBody>
                    <a:bodyPr/>
                    <a:lstStyle/>
                    <a:p>
                      <a:pPr marL="0" marR="0" lvl="0" indent="0" algn="l" rtl="0">
                        <a:spcBef>
                          <a:spcPts val="0"/>
                        </a:spcBef>
                        <a:spcAft>
                          <a:spcPts val="0"/>
                        </a:spcAft>
                        <a:buNone/>
                      </a:pPr>
                      <a:endParaRPr sz="60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5098"/>
                      </a:srgbClr>
                    </a:solidFill>
                  </a:tcPr>
                </a:tc>
                <a:tc>
                  <a:txBody>
                    <a:bodyPr/>
                    <a:lstStyle/>
                    <a:p>
                      <a:pPr marL="0" marR="0" lvl="0" indent="0" algn="l" rtl="0">
                        <a:spcBef>
                          <a:spcPts val="0"/>
                        </a:spcBef>
                        <a:spcAft>
                          <a:spcPts val="0"/>
                        </a:spcAft>
                        <a:buNone/>
                      </a:pPr>
                      <a:endParaRPr sz="600" dirty="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5098"/>
                      </a:srgbClr>
                    </a:solidFill>
                  </a:tcPr>
                </a:tc>
                <a:tc>
                  <a:txBody>
                    <a:bodyPr/>
                    <a:lstStyle/>
                    <a:p>
                      <a:pPr marL="0" marR="0" lvl="0" indent="0" algn="l" rtl="0">
                        <a:spcBef>
                          <a:spcPts val="0"/>
                        </a:spcBef>
                        <a:spcAft>
                          <a:spcPts val="0"/>
                        </a:spcAft>
                        <a:buNone/>
                      </a:pPr>
                      <a:endParaRPr sz="600" dirty="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5098"/>
                      </a:srgbClr>
                    </a:solidFill>
                  </a:tcPr>
                </a:tc>
                <a:extLst>
                  <a:ext uri="{0D108BD9-81ED-4DB2-BD59-A6C34878D82A}">
                    <a16:rowId xmlns:a16="http://schemas.microsoft.com/office/drawing/2014/main" val="10010"/>
                  </a:ext>
                </a:extLst>
              </a:tr>
              <a:tr h="326029">
                <a:tc>
                  <a:txBody>
                    <a:bodyPr/>
                    <a:lstStyle/>
                    <a:p>
                      <a:pPr marL="0" marR="0" lvl="0" indent="0" algn="ctr" rtl="0">
                        <a:spcBef>
                          <a:spcPts val="0"/>
                        </a:spcBef>
                        <a:spcAft>
                          <a:spcPts val="0"/>
                        </a:spcAft>
                        <a:buClr>
                          <a:srgbClr val="005564"/>
                        </a:buClr>
                        <a:buSzPts val="600"/>
                        <a:buFont typeface="Calibri" panose="020F0502020204030204"/>
                        <a:buNone/>
                      </a:pPr>
                      <a:r>
                        <a:rPr lang="en-US" sz="600" dirty="0">
                          <a:solidFill>
                            <a:srgbClr val="595959"/>
                          </a:solidFill>
                          <a:latin typeface="+mn-lt"/>
                        </a:rPr>
                        <a:t>TL-SF1005P  </a:t>
                      </a:r>
                      <a:endParaRPr sz="600" dirty="0">
                        <a:solidFill>
                          <a:srgbClr val="595959"/>
                        </a:solidFill>
                        <a:latin typeface="+mn-lt"/>
                      </a:endParaRPr>
                    </a:p>
                    <a:p>
                      <a:pPr marL="0" marR="0" lvl="0" indent="0" algn="ctr" defTabSz="914400" rtl="0" eaLnBrk="1" fontAlgn="auto" latinLnBrk="0" hangingPunct="1">
                        <a:lnSpc>
                          <a:spcPct val="100000"/>
                        </a:lnSpc>
                        <a:spcBef>
                          <a:spcPts val="0"/>
                        </a:spcBef>
                        <a:spcAft>
                          <a:spcPts val="0"/>
                        </a:spcAft>
                        <a:buClr>
                          <a:srgbClr val="005564"/>
                        </a:buClr>
                        <a:buSzPts val="600"/>
                        <a:buFont typeface="Calibri" panose="020F0502020204030204"/>
                        <a:buNone/>
                        <a:defRPr/>
                      </a:pPr>
                      <a:r>
                        <a:rPr lang="en-US" altLang="zh-CN" sz="600" dirty="0">
                          <a:solidFill>
                            <a:srgbClr val="595959"/>
                          </a:solidFill>
                          <a:latin typeface="+mn-lt"/>
                        </a:rPr>
                        <a:t>TL-SF1006P  </a:t>
                      </a:r>
                    </a:p>
                    <a:p>
                      <a:pPr marL="0" marR="0" lvl="0" indent="0" algn="ctr" rtl="0">
                        <a:spcBef>
                          <a:spcPts val="0"/>
                        </a:spcBef>
                        <a:spcAft>
                          <a:spcPts val="0"/>
                        </a:spcAft>
                        <a:buClr>
                          <a:srgbClr val="005564"/>
                        </a:buClr>
                        <a:buSzPts val="600"/>
                        <a:buFont typeface="Calibri" panose="020F0502020204030204"/>
                        <a:buNone/>
                      </a:pPr>
                      <a:r>
                        <a:rPr lang="en-US" sz="600" dirty="0">
                          <a:solidFill>
                            <a:srgbClr val="595959"/>
                          </a:solidFill>
                          <a:latin typeface="+mn-lt"/>
                        </a:rPr>
                        <a:t>TL-SF1008P</a:t>
                      </a:r>
                      <a:endParaRPr sz="600" dirty="0">
                        <a:solidFill>
                          <a:srgbClr val="595959"/>
                        </a:solidFill>
                        <a:latin typeface="+mn-lt"/>
                      </a:endParaRPr>
                    </a:p>
                  </a:txBody>
                  <a:tcPr marL="48350" marR="48350" marT="24175" marB="24175"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20000"/>
                      </a:srgbClr>
                    </a:solidFill>
                  </a:tcPr>
                </a:tc>
                <a:tc>
                  <a:txBody>
                    <a:bodyPr/>
                    <a:lstStyle/>
                    <a:p>
                      <a:pPr marL="0" marR="0" lvl="0" indent="0" algn="ctr" rtl="0">
                        <a:spcBef>
                          <a:spcPts val="0"/>
                        </a:spcBef>
                        <a:spcAft>
                          <a:spcPts val="0"/>
                        </a:spcAft>
                        <a:buClr>
                          <a:srgbClr val="005564"/>
                        </a:buClr>
                        <a:buSzPts val="600"/>
                        <a:buFont typeface="Calibri" panose="020F0502020204030204"/>
                        <a:buNone/>
                      </a:pPr>
                      <a:r>
                        <a:rPr lang="en-US" sz="600" dirty="0">
                          <a:solidFill>
                            <a:srgbClr val="595959"/>
                          </a:solidFill>
                          <a:latin typeface="+mn-lt"/>
                        </a:rPr>
                        <a:t>TL-SF1009P</a:t>
                      </a:r>
                      <a:endParaRPr sz="600" dirty="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20000"/>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20000"/>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a:solidFill>
                          <a:srgbClr val="595959"/>
                        </a:solidFill>
                        <a:latin typeface="+mn-lt"/>
                      </a:endParaRPr>
                    </a:p>
                    <a:p>
                      <a:pPr marL="0" marR="0" lvl="0" indent="0" algn="ctr" rtl="0">
                        <a:spcBef>
                          <a:spcPts val="0"/>
                        </a:spcBef>
                        <a:spcAft>
                          <a:spcPts val="0"/>
                        </a:spcAft>
                        <a:buClr>
                          <a:schemeClr val="dk1"/>
                        </a:buClr>
                        <a:buSzPts val="600"/>
                        <a:buFont typeface="Calibri" panose="020F0502020204030204"/>
                        <a:buNone/>
                      </a:pPr>
                      <a:endParaRPr sz="600">
                        <a:solidFill>
                          <a:srgbClr val="595959"/>
                        </a:solidFill>
                        <a:latin typeface="+mn-lt"/>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20000"/>
                      </a:srgbClr>
                    </a:solidFill>
                  </a:tcPr>
                </a:tc>
                <a:tc>
                  <a:txBody>
                    <a:bodyPr/>
                    <a:lstStyle/>
                    <a:p>
                      <a:pPr marL="0" marR="0" lvl="0" indent="0" algn="ctr" rtl="0">
                        <a:spcBef>
                          <a:spcPts val="0"/>
                        </a:spcBef>
                        <a:spcAft>
                          <a:spcPts val="0"/>
                        </a:spcAft>
                        <a:buClr>
                          <a:srgbClr val="005564"/>
                        </a:buClr>
                        <a:buSzPts val="600"/>
                        <a:buFont typeface="Calibri" panose="020F0502020204030204"/>
                        <a:buNone/>
                      </a:pPr>
                      <a:r>
                        <a:rPr lang="en-US" sz="600" dirty="0">
                          <a:solidFill>
                            <a:srgbClr val="595959"/>
                          </a:solidFill>
                          <a:latin typeface="+mn-lt"/>
                        </a:rPr>
                        <a:t>TL-SG1005P</a:t>
                      </a:r>
                      <a:endParaRPr sz="600" dirty="0">
                        <a:solidFill>
                          <a:srgbClr val="595959"/>
                        </a:solidFill>
                        <a:latin typeface="+mn-lt"/>
                      </a:endParaRPr>
                    </a:p>
                    <a:p>
                      <a:pPr marL="0" marR="0" lvl="0" indent="0" algn="ctr" rtl="0">
                        <a:spcBef>
                          <a:spcPts val="0"/>
                        </a:spcBef>
                        <a:spcAft>
                          <a:spcPts val="0"/>
                        </a:spcAft>
                        <a:buClr>
                          <a:srgbClr val="005564"/>
                        </a:buClr>
                        <a:buSzPts val="600"/>
                        <a:buFont typeface="Calibri" panose="020F0502020204030204"/>
                        <a:buNone/>
                      </a:pPr>
                      <a:r>
                        <a:rPr lang="en-US" sz="600" dirty="0">
                          <a:solidFill>
                            <a:srgbClr val="595959"/>
                          </a:solidFill>
                          <a:latin typeface="+mn-lt"/>
                        </a:rPr>
                        <a:t>TL-SG1008P</a:t>
                      </a:r>
                      <a:endParaRPr sz="600" b="1"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10196"/>
                      </a:srgbClr>
                    </a:solidFill>
                  </a:tcPr>
                </a:tc>
                <a:tc>
                  <a:txBody>
                    <a:bodyPr/>
                    <a:lstStyle/>
                    <a:p>
                      <a:pPr marL="0" marR="0" lvl="0" indent="0" algn="ctr" rtl="0">
                        <a:lnSpc>
                          <a:spcPct val="100000"/>
                        </a:lnSpc>
                        <a:spcBef>
                          <a:spcPts val="0"/>
                        </a:spcBef>
                        <a:spcAft>
                          <a:spcPts val="0"/>
                        </a:spcAft>
                        <a:buClr>
                          <a:srgbClr val="005564"/>
                        </a:buClr>
                        <a:buSzPts val="600"/>
                        <a:buFont typeface="Calibri" panose="020F0502020204030204"/>
                        <a:buNone/>
                      </a:pPr>
                      <a:r>
                        <a:rPr lang="en-US" sz="600" dirty="0">
                          <a:solidFill>
                            <a:srgbClr val="595959"/>
                          </a:solidFill>
                          <a:latin typeface="+mn-lt"/>
                        </a:rPr>
                        <a:t>TL-SG1210P</a:t>
                      </a:r>
                      <a:endParaRPr sz="600" b="1"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5098"/>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5098"/>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5098"/>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5564">
                        <a:alpha val="5098"/>
                      </a:srgbClr>
                    </a:solidFill>
                  </a:tcPr>
                </a:tc>
                <a:extLst>
                  <a:ext uri="{0D108BD9-81ED-4DB2-BD59-A6C34878D82A}">
                    <a16:rowId xmlns:a16="http://schemas.microsoft.com/office/drawing/2014/main" val="10011"/>
                  </a:ext>
                </a:extLst>
              </a:tr>
              <a:tr h="322670">
                <a:tc>
                  <a:txBody>
                    <a:bodyPr/>
                    <a:lstStyle/>
                    <a:p>
                      <a:pPr marL="0" marR="0" lvl="0" indent="0" algn="ctr" rtl="0">
                        <a:spcBef>
                          <a:spcPts val="0"/>
                        </a:spcBef>
                        <a:spcAft>
                          <a:spcPts val="0"/>
                        </a:spcAft>
                        <a:buClr>
                          <a:srgbClr val="005564"/>
                        </a:buClr>
                        <a:buSzPts val="600"/>
                        <a:buFont typeface="Calibri" panose="020F0502020204030204"/>
                        <a:buNone/>
                      </a:pPr>
                      <a:r>
                        <a:rPr lang="en-US" sz="600" dirty="0">
                          <a:solidFill>
                            <a:srgbClr val="595959"/>
                          </a:solidFill>
                          <a:latin typeface="+mn-lt"/>
                        </a:rPr>
                        <a:t>TL-SF1005LP</a:t>
                      </a:r>
                      <a:endParaRPr sz="600" dirty="0">
                        <a:solidFill>
                          <a:srgbClr val="595959"/>
                        </a:solidFill>
                        <a:latin typeface="+mn-lt"/>
                      </a:endParaRPr>
                    </a:p>
                    <a:p>
                      <a:pPr marL="0" marR="0" lvl="0" indent="0" algn="ctr" rtl="0">
                        <a:spcBef>
                          <a:spcPts val="0"/>
                        </a:spcBef>
                        <a:spcAft>
                          <a:spcPts val="0"/>
                        </a:spcAft>
                        <a:buClr>
                          <a:srgbClr val="005564"/>
                        </a:buClr>
                        <a:buSzPts val="600"/>
                        <a:buFont typeface="Calibri" panose="020F0502020204030204"/>
                        <a:buNone/>
                      </a:pPr>
                      <a:r>
                        <a:rPr lang="en-US" sz="600" dirty="0">
                          <a:solidFill>
                            <a:srgbClr val="595959"/>
                          </a:solidFill>
                          <a:latin typeface="+mn-lt"/>
                        </a:rPr>
                        <a:t> TL-SF1008LP</a:t>
                      </a:r>
                      <a:endParaRPr sz="600" dirty="0">
                        <a:solidFill>
                          <a:srgbClr val="595959"/>
                        </a:solidFill>
                        <a:latin typeface="+mn-lt"/>
                      </a:endParaRPr>
                    </a:p>
                  </a:txBody>
                  <a:tcPr marL="48350" marR="48350" marT="24175" marB="24175"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rgbClr val="005564">
                        <a:alpha val="20000"/>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rgbClr val="005564">
                        <a:alpha val="20000"/>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rgbClr val="005564">
                        <a:alpha val="20000"/>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rgbClr val="005564">
                        <a:alpha val="20000"/>
                      </a:srgbClr>
                    </a:solidFill>
                  </a:tcPr>
                </a:tc>
                <a:tc>
                  <a:txBody>
                    <a:bodyPr/>
                    <a:lstStyle/>
                    <a:p>
                      <a:pPr marL="0" marR="0" lvl="0" indent="0" algn="ctr" rtl="0">
                        <a:lnSpc>
                          <a:spcPct val="100000"/>
                        </a:lnSpc>
                        <a:spcBef>
                          <a:spcPts val="0"/>
                        </a:spcBef>
                        <a:spcAft>
                          <a:spcPts val="0"/>
                        </a:spcAft>
                        <a:buClr>
                          <a:srgbClr val="005564"/>
                        </a:buClr>
                        <a:buSzPts val="600"/>
                        <a:buFont typeface="Calibri" panose="020F0502020204030204"/>
                        <a:buNone/>
                      </a:pPr>
                      <a:r>
                        <a:rPr lang="en-US" sz="600" dirty="0">
                          <a:solidFill>
                            <a:srgbClr val="595959"/>
                          </a:solidFill>
                          <a:latin typeface="+mn-lt"/>
                        </a:rPr>
                        <a:t>TL-SG1005LP</a:t>
                      </a:r>
                      <a:endParaRPr sz="600" b="1"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rgbClr val="005564">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rgbClr val="005564">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rgbClr val="005564">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rgbClr val="005564">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rgbClr val="005564">
                        <a:alpha val="10196"/>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rgbClr val="005564">
                        <a:alpha val="5098"/>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rgbClr val="005564">
                        <a:alpha val="5098"/>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rgbClr val="005564">
                        <a:alpha val="5098"/>
                      </a:srgbClr>
                    </a:solidFill>
                  </a:tcPr>
                </a:tc>
                <a:tc>
                  <a:txBody>
                    <a:bodyPr/>
                    <a:lstStyle/>
                    <a:p>
                      <a:pPr marL="0" marR="0" lvl="0" indent="0" algn="ctr" rtl="0">
                        <a:spcBef>
                          <a:spcPts val="0"/>
                        </a:spcBef>
                        <a:spcAft>
                          <a:spcPts val="0"/>
                        </a:spcAft>
                        <a:buClr>
                          <a:schemeClr val="dk1"/>
                        </a:buClr>
                        <a:buSzPts val="600"/>
                        <a:buFont typeface="Calibri" panose="020F0502020204030204"/>
                        <a:buNone/>
                      </a:pPr>
                      <a:endParaRPr sz="600" dirty="0">
                        <a:solidFill>
                          <a:srgbClr val="595959"/>
                        </a:solidFill>
                        <a:latin typeface="+mn-lt"/>
                        <a:ea typeface="Arial" panose="020B0604020202020204"/>
                        <a:cs typeface="Arial" panose="020B0604020202020204"/>
                        <a:sym typeface="Arial" panose="020B0604020202020204"/>
                      </a:endParaRPr>
                    </a:p>
                  </a:txBody>
                  <a:tcPr marL="48350" marR="48350" marT="24175" marB="24175" anchor="ctr">
                    <a:lnL w="6350" cap="flat" cmpd="sng" algn="ctr">
                      <a:solidFill>
                        <a:schemeClr val="bg1">
                          <a:lumMod val="50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rgbClr val="005564">
                        <a:alpha val="5098"/>
                      </a:srgbClr>
                    </a:solidFill>
                  </a:tcPr>
                </a:tc>
                <a:extLst>
                  <a:ext uri="{0D108BD9-81ED-4DB2-BD59-A6C34878D82A}">
                    <a16:rowId xmlns:a16="http://schemas.microsoft.com/office/drawing/2014/main" val="10012"/>
                  </a:ext>
                </a:extLst>
              </a:tr>
            </a:tbl>
          </a:graphicData>
        </a:graphic>
      </p:graphicFrame>
      <p:grpSp>
        <p:nvGrpSpPr>
          <p:cNvPr id="4" name="组合 3"/>
          <p:cNvGrpSpPr/>
          <p:nvPr/>
        </p:nvGrpSpPr>
        <p:grpSpPr>
          <a:xfrm>
            <a:off x="3511488" y="717305"/>
            <a:ext cx="2489263" cy="253875"/>
            <a:chOff x="6567351" y="907627"/>
            <a:chExt cx="2884471" cy="338500"/>
          </a:xfrm>
          <a:solidFill>
            <a:srgbClr val="4ECED7"/>
          </a:solidFill>
        </p:grpSpPr>
        <p:sp>
          <p:nvSpPr>
            <p:cNvPr id="49" name="矩形: 圆角 48"/>
            <p:cNvSpPr/>
            <p:nvPr/>
          </p:nvSpPr>
          <p:spPr>
            <a:xfrm>
              <a:off x="6567351" y="907627"/>
              <a:ext cx="2884471" cy="3385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Google Shape;262;p7"/>
            <p:cNvSpPr txBox="1"/>
            <p:nvPr/>
          </p:nvSpPr>
          <p:spPr>
            <a:xfrm>
              <a:off x="6727854" y="907627"/>
              <a:ext cx="2563465" cy="338500"/>
            </a:xfrm>
            <a:prstGeom prst="rect">
              <a:avLst/>
            </a:prstGeom>
            <a:grpFill/>
            <a:ln>
              <a:noFill/>
            </a:ln>
          </p:spPr>
          <p:txBody>
            <a:bodyPr spcFirstLastPara="1" wrap="square" lIns="91425" tIns="45700" rIns="91425" bIns="45700" anchor="t" anchorCtr="0">
              <a:spAutoFit/>
            </a:bodyPr>
            <a:lstStyle/>
            <a:p>
              <a:pPr algn="ctr"/>
              <a:r>
                <a:rPr lang="en-US" altLang="zh-CN" sz="1050" dirty="0">
                  <a:ea typeface="Calibri" panose="020F0502020204030204"/>
                  <a:cs typeface="Calibri" panose="020F0502020204030204"/>
                  <a:sym typeface="Calibri" panose="020F0502020204030204"/>
                </a:rPr>
                <a:t>Full </a:t>
              </a:r>
              <a:r>
                <a:rPr lang="en-US" sz="1050" dirty="0">
                  <a:ea typeface="Calibri" panose="020F0502020204030204"/>
                  <a:cs typeface="Calibri" panose="020F0502020204030204"/>
                  <a:sym typeface="Calibri" panose="020F0502020204030204"/>
                </a:rPr>
                <a:t>Gigabit</a:t>
              </a:r>
            </a:p>
          </p:txBody>
        </p:sp>
      </p:grpSp>
      <p:sp>
        <p:nvSpPr>
          <p:cNvPr id="2" name="标题 1"/>
          <p:cNvSpPr>
            <a:spLocks noGrp="1"/>
          </p:cNvSpPr>
          <p:nvPr>
            <p:ph type="title"/>
          </p:nvPr>
        </p:nvSpPr>
        <p:spPr>
          <a:xfrm>
            <a:off x="734046" y="319564"/>
            <a:ext cx="5405469" cy="280184"/>
          </a:xfrm>
        </p:spPr>
        <p:txBody>
          <a:bodyPr/>
          <a:lstStyle/>
          <a:p>
            <a:r>
              <a:rPr lang="en-US" altLang="zh-CN" dirty="0" err="1"/>
              <a:t>Все</a:t>
            </a:r>
            <a:r>
              <a:rPr lang="en-US" altLang="zh-CN" dirty="0"/>
              <a:t> TP-Link PoE </a:t>
            </a:r>
            <a:r>
              <a:rPr lang="ru-RU" altLang="zh-CN" dirty="0"/>
              <a:t>Коммутаторы</a:t>
            </a:r>
            <a:endParaRPr lang="zh-CN" altLang="en-US" dirty="0"/>
          </a:p>
        </p:txBody>
      </p:sp>
      <p:sp>
        <p:nvSpPr>
          <p:cNvPr id="228" name="Google Shape;228;p7"/>
          <p:cNvSpPr txBox="1"/>
          <p:nvPr/>
        </p:nvSpPr>
        <p:spPr>
          <a:xfrm rot="-5400000">
            <a:off x="-400127" y="3680536"/>
            <a:ext cx="1368831" cy="261441"/>
          </a:xfrm>
          <a:prstGeom prst="rect">
            <a:avLst/>
          </a:prstGeom>
          <a:noFill/>
          <a:ln>
            <a:noFill/>
          </a:ln>
        </p:spPr>
        <p:txBody>
          <a:bodyPr spcFirstLastPara="1" wrap="square" lIns="91425" tIns="45700" rIns="91425" bIns="45700" anchor="t" anchorCtr="0">
            <a:spAutoFit/>
          </a:bodyPr>
          <a:lstStyle/>
          <a:p>
            <a:r>
              <a:rPr lang="ru-RU" sz="1099" b="1" dirty="0">
                <a:solidFill>
                  <a:srgbClr val="005564"/>
                </a:solidFill>
                <a:latin typeface="Calibri" panose="020F0502020204030204"/>
                <a:ea typeface="Calibri" panose="020F0502020204030204"/>
                <a:cs typeface="Calibri" panose="020F0502020204030204"/>
                <a:sym typeface="Calibri" panose="020F0502020204030204"/>
              </a:rPr>
              <a:t>Неуправляемые</a:t>
            </a:r>
            <a:endParaRPr sz="1099" b="1" dirty="0">
              <a:solidFill>
                <a:srgbClr val="005564"/>
              </a:solidFill>
              <a:latin typeface="Calibri" panose="020F0502020204030204"/>
              <a:ea typeface="Calibri" panose="020F0502020204030204"/>
              <a:cs typeface="Calibri" panose="020F0502020204030204"/>
              <a:sym typeface="Calibri" panose="020F0502020204030204"/>
            </a:endParaRPr>
          </a:p>
        </p:txBody>
      </p:sp>
      <p:sp>
        <p:nvSpPr>
          <p:cNvPr id="229" name="Google Shape;229;p7"/>
          <p:cNvSpPr txBox="1"/>
          <p:nvPr/>
        </p:nvSpPr>
        <p:spPr>
          <a:xfrm rot="-5400000">
            <a:off x="-571510" y="1573678"/>
            <a:ext cx="1711598" cy="261441"/>
          </a:xfrm>
          <a:prstGeom prst="rect">
            <a:avLst/>
          </a:prstGeom>
          <a:noFill/>
          <a:ln>
            <a:noFill/>
          </a:ln>
        </p:spPr>
        <p:txBody>
          <a:bodyPr spcFirstLastPara="1" wrap="square" lIns="91425" tIns="45700" rIns="91425" bIns="45700" anchor="t" anchorCtr="0">
            <a:spAutoFit/>
          </a:bodyPr>
          <a:lstStyle/>
          <a:p>
            <a:pPr marL="342900" lvl="1" algn="ctr"/>
            <a:r>
              <a:rPr lang="en-US" sz="1099" b="1" dirty="0">
                <a:solidFill>
                  <a:srgbClr val="00B0F0"/>
                </a:solidFill>
                <a:latin typeface="Calibri" panose="020F0502020204030204"/>
                <a:ea typeface="Calibri" panose="020F0502020204030204"/>
                <a:cs typeface="Calibri" panose="020F0502020204030204"/>
                <a:sym typeface="Calibri" panose="020F0502020204030204"/>
              </a:rPr>
              <a:t>Smart &amp; L2+</a:t>
            </a:r>
            <a:endParaRPr sz="1099" b="1" dirty="0">
              <a:solidFill>
                <a:srgbClr val="00B0F0"/>
              </a:solidFill>
              <a:latin typeface="Calibri" panose="020F0502020204030204"/>
              <a:ea typeface="Calibri" panose="020F0502020204030204"/>
              <a:cs typeface="Calibri" panose="020F0502020204030204"/>
              <a:sym typeface="Calibri" panose="020F0502020204030204"/>
            </a:endParaRPr>
          </a:p>
        </p:txBody>
      </p:sp>
      <p:sp>
        <p:nvSpPr>
          <p:cNvPr id="231" name="Google Shape;231;p7"/>
          <p:cNvSpPr txBox="1"/>
          <p:nvPr/>
        </p:nvSpPr>
        <p:spPr>
          <a:xfrm rot="-5400000">
            <a:off x="-402620" y="2682851"/>
            <a:ext cx="1369098" cy="261441"/>
          </a:xfrm>
          <a:prstGeom prst="rect">
            <a:avLst/>
          </a:prstGeom>
          <a:noFill/>
          <a:ln>
            <a:noFill/>
          </a:ln>
        </p:spPr>
        <p:txBody>
          <a:bodyPr spcFirstLastPara="1" wrap="square" lIns="91425" tIns="45700" rIns="91425" bIns="45700" anchor="t" anchorCtr="0">
            <a:spAutoFit/>
          </a:bodyPr>
          <a:lstStyle/>
          <a:p>
            <a:pPr marL="342900" lvl="1" algn="ctr"/>
            <a:r>
              <a:rPr lang="en-US" sz="1099" b="1" dirty="0">
                <a:solidFill>
                  <a:srgbClr val="4ECED7"/>
                </a:solidFill>
                <a:latin typeface="Calibri" panose="020F0502020204030204"/>
                <a:ea typeface="Calibri" panose="020F0502020204030204"/>
                <a:cs typeface="Calibri" panose="020F0502020204030204"/>
                <a:sym typeface="Calibri" panose="020F0502020204030204"/>
              </a:rPr>
              <a:t>Easy Smart</a:t>
            </a:r>
            <a:endParaRPr sz="1099" b="1" dirty="0">
              <a:solidFill>
                <a:srgbClr val="4ECED7"/>
              </a:solidFill>
              <a:latin typeface="Calibri" panose="020F0502020204030204"/>
              <a:ea typeface="Calibri" panose="020F0502020204030204"/>
              <a:cs typeface="Calibri" panose="020F0502020204030204"/>
              <a:sym typeface="Calibri" panose="020F0502020204030204"/>
            </a:endParaRPr>
          </a:p>
        </p:txBody>
      </p:sp>
      <p:sp>
        <p:nvSpPr>
          <p:cNvPr id="232" name="Google Shape;232;p7"/>
          <p:cNvSpPr txBox="1"/>
          <p:nvPr/>
        </p:nvSpPr>
        <p:spPr>
          <a:xfrm>
            <a:off x="8612466" y="4606367"/>
            <a:ext cx="495685" cy="338257"/>
          </a:xfrm>
          <a:prstGeom prst="rect">
            <a:avLst/>
          </a:prstGeom>
          <a:noFill/>
          <a:ln>
            <a:noFill/>
          </a:ln>
        </p:spPr>
        <p:txBody>
          <a:bodyPr spcFirstLastPara="1" wrap="square" lIns="91425" tIns="45700" rIns="91425" bIns="45700" anchor="t" anchorCtr="0">
            <a:spAutoFit/>
          </a:bodyPr>
          <a:lstStyle/>
          <a:p>
            <a:r>
              <a:rPr lang="en-US" sz="799" dirty="0">
                <a:solidFill>
                  <a:srgbClr val="A5A5A5"/>
                </a:solidFill>
                <a:latin typeface="Calibri" panose="020F0502020204030204"/>
                <a:ea typeface="Calibri" panose="020F0502020204030204"/>
                <a:cs typeface="Calibri" panose="020F0502020204030204"/>
                <a:sym typeface="Calibri" panose="020F0502020204030204"/>
              </a:rPr>
              <a:t>PoE Ports</a:t>
            </a:r>
            <a:endParaRPr sz="799" dirty="0">
              <a:solidFill>
                <a:srgbClr val="A5A5A5"/>
              </a:solidFill>
              <a:latin typeface="Calibri" panose="020F0502020204030204"/>
              <a:ea typeface="Calibri" panose="020F0502020204030204"/>
              <a:cs typeface="Calibri" panose="020F0502020204030204"/>
              <a:sym typeface="Calibri" panose="020F0502020204030204"/>
            </a:endParaRPr>
          </a:p>
        </p:txBody>
      </p:sp>
      <p:sp>
        <p:nvSpPr>
          <p:cNvPr id="233" name="Google Shape;233;p7"/>
          <p:cNvSpPr txBox="1"/>
          <p:nvPr/>
        </p:nvSpPr>
        <p:spPr>
          <a:xfrm>
            <a:off x="217533" y="639184"/>
            <a:ext cx="880609" cy="338257"/>
          </a:xfrm>
          <a:prstGeom prst="rect">
            <a:avLst/>
          </a:prstGeom>
          <a:noFill/>
          <a:ln>
            <a:noFill/>
          </a:ln>
        </p:spPr>
        <p:txBody>
          <a:bodyPr spcFirstLastPara="1" wrap="square" lIns="91425" tIns="45700" rIns="91425" bIns="45700" anchor="t" anchorCtr="0">
            <a:spAutoFit/>
          </a:bodyPr>
          <a:lstStyle/>
          <a:p>
            <a:r>
              <a:rPr lang="en-US" sz="799" dirty="0">
                <a:solidFill>
                  <a:srgbClr val="A5A5A5"/>
                </a:solidFill>
                <a:latin typeface="Calibri" panose="020F0502020204030204"/>
                <a:ea typeface="Calibri" panose="020F0502020204030204"/>
                <a:cs typeface="Calibri" panose="020F0502020204030204"/>
                <a:sym typeface="微软雅黑" panose="020B0503020204020204" pitchFamily="34" charset="-122"/>
              </a:rPr>
              <a:t>Category / </a:t>
            </a:r>
          </a:p>
          <a:p>
            <a:r>
              <a:rPr lang="en-US" sz="799" dirty="0">
                <a:solidFill>
                  <a:srgbClr val="A5A5A5"/>
                </a:solidFill>
                <a:latin typeface="Calibri" panose="020F0502020204030204"/>
                <a:ea typeface="Calibri" panose="020F0502020204030204"/>
                <a:cs typeface="Calibri" panose="020F0502020204030204"/>
                <a:sym typeface="微软雅黑" panose="020B0503020204020204" pitchFamily="34" charset="-122"/>
              </a:rPr>
              <a:t>PoE Budget (W)</a:t>
            </a:r>
            <a:endParaRPr sz="799" dirty="0">
              <a:solidFill>
                <a:srgbClr val="A5A5A5"/>
              </a:solidFill>
              <a:latin typeface="Calibri" panose="020F0502020204030204"/>
              <a:ea typeface="Calibri" panose="020F0502020204030204"/>
              <a:cs typeface="Calibri" panose="020F0502020204030204"/>
              <a:sym typeface="微软雅黑" panose="020B0503020204020204" pitchFamily="34" charset="-122"/>
            </a:endParaRPr>
          </a:p>
        </p:txBody>
      </p:sp>
      <p:sp>
        <p:nvSpPr>
          <p:cNvPr id="236" name="Google Shape;236;p7"/>
          <p:cNvSpPr txBox="1"/>
          <p:nvPr/>
        </p:nvSpPr>
        <p:spPr>
          <a:xfrm>
            <a:off x="378956" y="1435549"/>
            <a:ext cx="774186" cy="253875"/>
          </a:xfrm>
          <a:prstGeom prst="rect">
            <a:avLst/>
          </a:prstGeom>
          <a:noFill/>
          <a:ln>
            <a:noFill/>
          </a:ln>
        </p:spPr>
        <p:txBody>
          <a:bodyPr spcFirstLastPara="1" wrap="square" lIns="91425" tIns="45700" rIns="91425" bIns="45700" anchor="t" anchorCtr="0">
            <a:spAutoFit/>
          </a:bodyPr>
          <a:lstStyle/>
          <a:p>
            <a:r>
              <a:rPr lang="en-US" sz="1050" dirty="0">
                <a:solidFill>
                  <a:srgbClr val="00B0F0"/>
                </a:solidFill>
                <a:latin typeface="Calibri" panose="020F0502020204030204"/>
                <a:ea typeface="Calibri" panose="020F0502020204030204"/>
                <a:cs typeface="Calibri" panose="020F0502020204030204"/>
                <a:sym typeface="Calibri" panose="020F0502020204030204"/>
              </a:rPr>
              <a:t>171-280</a:t>
            </a:r>
            <a:endParaRPr sz="1050" dirty="0">
              <a:solidFill>
                <a:srgbClr val="00B0F0"/>
              </a:solidFill>
              <a:latin typeface="Calibri" panose="020F0502020204030204"/>
              <a:ea typeface="Calibri" panose="020F0502020204030204"/>
              <a:cs typeface="Calibri" panose="020F0502020204030204"/>
              <a:sym typeface="Calibri" panose="020F0502020204030204"/>
            </a:endParaRPr>
          </a:p>
        </p:txBody>
      </p:sp>
      <p:sp>
        <p:nvSpPr>
          <p:cNvPr id="237" name="Google Shape;237;p7"/>
          <p:cNvSpPr txBox="1"/>
          <p:nvPr/>
        </p:nvSpPr>
        <p:spPr>
          <a:xfrm>
            <a:off x="378956" y="2736256"/>
            <a:ext cx="774186" cy="253875"/>
          </a:xfrm>
          <a:prstGeom prst="rect">
            <a:avLst/>
          </a:prstGeom>
          <a:noFill/>
          <a:ln>
            <a:noFill/>
          </a:ln>
        </p:spPr>
        <p:txBody>
          <a:bodyPr spcFirstLastPara="1" wrap="square" lIns="91425" tIns="45700" rIns="91425" bIns="45700" anchor="t" anchorCtr="0">
            <a:spAutoFit/>
          </a:bodyPr>
          <a:lstStyle/>
          <a:p>
            <a:r>
              <a:rPr lang="en-US" sz="1050" dirty="0">
                <a:solidFill>
                  <a:srgbClr val="4ECED7"/>
                </a:solidFill>
                <a:latin typeface="Calibri" panose="020F0502020204030204"/>
                <a:ea typeface="Calibri" panose="020F0502020204030204"/>
                <a:cs typeface="Calibri" panose="020F0502020204030204"/>
                <a:sym typeface="Calibri" panose="020F0502020204030204"/>
              </a:rPr>
              <a:t>71-125</a:t>
            </a:r>
            <a:endParaRPr sz="1050" dirty="0">
              <a:solidFill>
                <a:srgbClr val="4ECED7"/>
              </a:solidFill>
              <a:latin typeface="Calibri" panose="020F0502020204030204"/>
              <a:ea typeface="Calibri" panose="020F0502020204030204"/>
              <a:cs typeface="Calibri" panose="020F0502020204030204"/>
              <a:sym typeface="Calibri" panose="020F0502020204030204"/>
            </a:endParaRPr>
          </a:p>
        </p:txBody>
      </p:sp>
      <p:sp>
        <p:nvSpPr>
          <p:cNvPr id="238" name="Google Shape;238;p7"/>
          <p:cNvSpPr txBox="1"/>
          <p:nvPr/>
        </p:nvSpPr>
        <p:spPr>
          <a:xfrm>
            <a:off x="378956" y="2998103"/>
            <a:ext cx="705237" cy="253875"/>
          </a:xfrm>
          <a:prstGeom prst="rect">
            <a:avLst/>
          </a:prstGeom>
          <a:noFill/>
          <a:ln>
            <a:noFill/>
          </a:ln>
        </p:spPr>
        <p:txBody>
          <a:bodyPr spcFirstLastPara="1" wrap="square" lIns="91425" tIns="45700" rIns="91425" bIns="45700" anchor="t" anchorCtr="0">
            <a:spAutoFit/>
          </a:bodyPr>
          <a:lstStyle/>
          <a:p>
            <a:r>
              <a:rPr lang="en-US" sz="1050" dirty="0">
                <a:solidFill>
                  <a:srgbClr val="4ECED7"/>
                </a:solidFill>
                <a:latin typeface="Calibri" panose="020F0502020204030204"/>
                <a:ea typeface="Calibri" panose="020F0502020204030204"/>
                <a:cs typeface="Calibri" panose="020F0502020204030204"/>
                <a:sym typeface="Calibri" panose="020F0502020204030204"/>
              </a:rPr>
              <a:t>46-70</a:t>
            </a:r>
            <a:endParaRPr sz="1050" dirty="0">
              <a:solidFill>
                <a:srgbClr val="4ECED7"/>
              </a:solidFill>
              <a:latin typeface="Calibri" panose="020F0502020204030204"/>
              <a:ea typeface="Calibri" panose="020F0502020204030204"/>
              <a:cs typeface="Calibri" panose="020F0502020204030204"/>
              <a:sym typeface="Calibri" panose="020F0502020204030204"/>
            </a:endParaRPr>
          </a:p>
        </p:txBody>
      </p:sp>
      <p:sp>
        <p:nvSpPr>
          <p:cNvPr id="239" name="Google Shape;239;p7"/>
          <p:cNvSpPr txBox="1"/>
          <p:nvPr/>
        </p:nvSpPr>
        <p:spPr>
          <a:xfrm>
            <a:off x="378957" y="2223792"/>
            <a:ext cx="880609" cy="253875"/>
          </a:xfrm>
          <a:prstGeom prst="rect">
            <a:avLst/>
          </a:prstGeom>
          <a:noFill/>
          <a:ln>
            <a:noFill/>
          </a:ln>
        </p:spPr>
        <p:txBody>
          <a:bodyPr spcFirstLastPara="1" wrap="square" lIns="91425" tIns="45700" rIns="91425" bIns="45700" anchor="t" anchorCtr="0">
            <a:spAutoFit/>
          </a:bodyPr>
          <a:lstStyle/>
          <a:p>
            <a:r>
              <a:rPr lang="en-US" sz="1050" dirty="0">
                <a:solidFill>
                  <a:srgbClr val="4ECED7"/>
                </a:solidFill>
                <a:latin typeface="Calibri" panose="020F0502020204030204"/>
                <a:ea typeface="Calibri" panose="020F0502020204030204"/>
                <a:cs typeface="Calibri" panose="020F0502020204030204"/>
                <a:sym typeface="Calibri" panose="020F0502020204030204"/>
              </a:rPr>
              <a:t>171-280</a:t>
            </a:r>
            <a:endParaRPr sz="1050" dirty="0">
              <a:solidFill>
                <a:srgbClr val="4ECED7"/>
              </a:solidFill>
              <a:latin typeface="Calibri" panose="020F0502020204030204"/>
              <a:ea typeface="Calibri" panose="020F0502020204030204"/>
              <a:cs typeface="Calibri" panose="020F0502020204030204"/>
              <a:sym typeface="Calibri" panose="020F0502020204030204"/>
            </a:endParaRPr>
          </a:p>
        </p:txBody>
      </p:sp>
      <p:sp>
        <p:nvSpPr>
          <p:cNvPr id="240" name="Google Shape;240;p7"/>
          <p:cNvSpPr txBox="1"/>
          <p:nvPr/>
        </p:nvSpPr>
        <p:spPr>
          <a:xfrm>
            <a:off x="378957" y="1137211"/>
            <a:ext cx="563245" cy="253875"/>
          </a:xfrm>
          <a:prstGeom prst="rect">
            <a:avLst/>
          </a:prstGeom>
          <a:noFill/>
          <a:ln>
            <a:noFill/>
          </a:ln>
        </p:spPr>
        <p:txBody>
          <a:bodyPr spcFirstLastPara="1" wrap="square" lIns="91425" tIns="45700" rIns="91425" bIns="45700" anchor="t" anchorCtr="0">
            <a:spAutoFit/>
          </a:bodyPr>
          <a:lstStyle/>
          <a:p>
            <a:r>
              <a:rPr lang="en-US" sz="1050" dirty="0">
                <a:solidFill>
                  <a:srgbClr val="00B0F0"/>
                </a:solidFill>
                <a:latin typeface="Calibri" panose="020F0502020204030204"/>
                <a:ea typeface="Calibri" panose="020F0502020204030204"/>
                <a:cs typeface="Calibri" panose="020F0502020204030204"/>
                <a:sym typeface="Calibri" panose="020F0502020204030204"/>
              </a:rPr>
              <a:t>&gt;300</a:t>
            </a:r>
            <a:endParaRPr sz="1050" dirty="0">
              <a:solidFill>
                <a:srgbClr val="00B0F0"/>
              </a:solidFill>
              <a:latin typeface="Calibri" panose="020F0502020204030204"/>
              <a:ea typeface="Calibri" panose="020F0502020204030204"/>
              <a:cs typeface="Calibri" panose="020F0502020204030204"/>
              <a:sym typeface="Calibri" panose="020F0502020204030204"/>
            </a:endParaRPr>
          </a:p>
        </p:txBody>
      </p:sp>
      <p:sp>
        <p:nvSpPr>
          <p:cNvPr id="241" name="Google Shape;241;p7"/>
          <p:cNvSpPr txBox="1"/>
          <p:nvPr/>
        </p:nvSpPr>
        <p:spPr>
          <a:xfrm>
            <a:off x="378956" y="1733746"/>
            <a:ext cx="774186" cy="253875"/>
          </a:xfrm>
          <a:prstGeom prst="rect">
            <a:avLst/>
          </a:prstGeom>
          <a:noFill/>
          <a:ln>
            <a:noFill/>
          </a:ln>
        </p:spPr>
        <p:txBody>
          <a:bodyPr spcFirstLastPara="1" wrap="square" lIns="91425" tIns="45700" rIns="91425" bIns="45700" anchor="t" anchorCtr="0">
            <a:spAutoFit/>
          </a:bodyPr>
          <a:lstStyle/>
          <a:p>
            <a:r>
              <a:rPr lang="en-US" sz="1050" dirty="0">
                <a:solidFill>
                  <a:srgbClr val="00B0F0"/>
                </a:solidFill>
                <a:latin typeface="Calibri" panose="020F0502020204030204"/>
                <a:ea typeface="Calibri" panose="020F0502020204030204"/>
                <a:cs typeface="Calibri" panose="020F0502020204030204"/>
                <a:sym typeface="Calibri" panose="020F0502020204030204"/>
              </a:rPr>
              <a:t>126-170</a:t>
            </a:r>
            <a:endParaRPr sz="1050" dirty="0">
              <a:solidFill>
                <a:srgbClr val="00B0F0"/>
              </a:solidFill>
              <a:latin typeface="Calibri" panose="020F0502020204030204"/>
              <a:ea typeface="Calibri" panose="020F0502020204030204"/>
              <a:cs typeface="Calibri" panose="020F0502020204030204"/>
              <a:sym typeface="Calibri" panose="020F0502020204030204"/>
            </a:endParaRPr>
          </a:p>
        </p:txBody>
      </p:sp>
      <p:sp>
        <p:nvSpPr>
          <p:cNvPr id="242" name="Google Shape;242;p7"/>
          <p:cNvSpPr txBox="1"/>
          <p:nvPr/>
        </p:nvSpPr>
        <p:spPr>
          <a:xfrm>
            <a:off x="378956" y="1960059"/>
            <a:ext cx="774186" cy="253875"/>
          </a:xfrm>
          <a:prstGeom prst="rect">
            <a:avLst/>
          </a:prstGeom>
          <a:noFill/>
          <a:ln>
            <a:noFill/>
          </a:ln>
        </p:spPr>
        <p:txBody>
          <a:bodyPr spcFirstLastPara="1" wrap="square" lIns="91425" tIns="45700" rIns="91425" bIns="45700" anchor="t" anchorCtr="0">
            <a:spAutoFit/>
          </a:bodyPr>
          <a:lstStyle/>
          <a:p>
            <a:r>
              <a:rPr lang="en-US" sz="1050" dirty="0">
                <a:solidFill>
                  <a:srgbClr val="00B0F0"/>
                </a:solidFill>
                <a:latin typeface="Calibri" panose="020F0502020204030204"/>
                <a:ea typeface="Calibri" panose="020F0502020204030204"/>
                <a:cs typeface="Calibri" panose="020F0502020204030204"/>
                <a:sym typeface="Calibri" panose="020F0502020204030204"/>
              </a:rPr>
              <a:t>46-70</a:t>
            </a:r>
            <a:endParaRPr sz="1050" dirty="0">
              <a:solidFill>
                <a:srgbClr val="00B0F0"/>
              </a:solidFill>
              <a:latin typeface="Calibri" panose="020F0502020204030204"/>
              <a:ea typeface="Calibri" panose="020F0502020204030204"/>
              <a:cs typeface="Calibri" panose="020F0502020204030204"/>
              <a:sym typeface="Calibri" panose="020F0502020204030204"/>
            </a:endParaRPr>
          </a:p>
        </p:txBody>
      </p:sp>
      <p:sp>
        <p:nvSpPr>
          <p:cNvPr id="243" name="Google Shape;243;p7"/>
          <p:cNvSpPr txBox="1"/>
          <p:nvPr/>
        </p:nvSpPr>
        <p:spPr>
          <a:xfrm>
            <a:off x="378956" y="2477667"/>
            <a:ext cx="774186" cy="253875"/>
          </a:xfrm>
          <a:prstGeom prst="rect">
            <a:avLst/>
          </a:prstGeom>
          <a:noFill/>
          <a:ln>
            <a:noFill/>
          </a:ln>
        </p:spPr>
        <p:txBody>
          <a:bodyPr spcFirstLastPara="1" wrap="square" lIns="91425" tIns="45700" rIns="91425" bIns="45700" anchor="t" anchorCtr="0">
            <a:spAutoFit/>
          </a:bodyPr>
          <a:lstStyle/>
          <a:p>
            <a:r>
              <a:rPr lang="en-US" sz="1050" dirty="0">
                <a:solidFill>
                  <a:srgbClr val="4ECED7"/>
                </a:solidFill>
                <a:latin typeface="Calibri" panose="020F0502020204030204"/>
                <a:ea typeface="Calibri" panose="020F0502020204030204"/>
                <a:cs typeface="Calibri" panose="020F0502020204030204"/>
                <a:sym typeface="Calibri" panose="020F0502020204030204"/>
              </a:rPr>
              <a:t>126-170</a:t>
            </a:r>
            <a:endParaRPr sz="1050" dirty="0">
              <a:solidFill>
                <a:srgbClr val="4ECED7"/>
              </a:solidFill>
              <a:latin typeface="Calibri" panose="020F0502020204030204"/>
              <a:ea typeface="Calibri" panose="020F0502020204030204"/>
              <a:cs typeface="Calibri" panose="020F0502020204030204"/>
              <a:sym typeface="Calibri" panose="020F0502020204030204"/>
            </a:endParaRPr>
          </a:p>
        </p:txBody>
      </p:sp>
      <p:sp>
        <p:nvSpPr>
          <p:cNvPr id="244" name="Google Shape;244;p7"/>
          <p:cNvSpPr txBox="1"/>
          <p:nvPr/>
        </p:nvSpPr>
        <p:spPr>
          <a:xfrm>
            <a:off x="378956" y="3255689"/>
            <a:ext cx="705237" cy="253875"/>
          </a:xfrm>
          <a:prstGeom prst="rect">
            <a:avLst/>
          </a:prstGeom>
          <a:noFill/>
          <a:ln>
            <a:noFill/>
          </a:ln>
        </p:spPr>
        <p:txBody>
          <a:bodyPr spcFirstLastPara="1" wrap="square" lIns="91425" tIns="45700" rIns="91425" bIns="45700" anchor="t" anchorCtr="0">
            <a:spAutoFit/>
          </a:bodyPr>
          <a:lstStyle/>
          <a:p>
            <a:r>
              <a:rPr lang="en-US" sz="1050" dirty="0">
                <a:solidFill>
                  <a:srgbClr val="005564"/>
                </a:solidFill>
                <a:latin typeface="Calibri" panose="020F0502020204030204"/>
                <a:ea typeface="Calibri" panose="020F0502020204030204"/>
                <a:cs typeface="Calibri" panose="020F0502020204030204"/>
                <a:sym typeface="Calibri" panose="020F0502020204030204"/>
              </a:rPr>
              <a:t>171-280</a:t>
            </a:r>
            <a:endParaRPr sz="1050" dirty="0">
              <a:solidFill>
                <a:srgbClr val="005564"/>
              </a:solidFill>
              <a:latin typeface="Calibri" panose="020F0502020204030204"/>
              <a:ea typeface="Calibri" panose="020F0502020204030204"/>
              <a:cs typeface="Calibri" panose="020F0502020204030204"/>
              <a:sym typeface="Calibri" panose="020F0502020204030204"/>
            </a:endParaRPr>
          </a:p>
        </p:txBody>
      </p:sp>
      <p:sp>
        <p:nvSpPr>
          <p:cNvPr id="245" name="Google Shape;245;p7"/>
          <p:cNvSpPr txBox="1"/>
          <p:nvPr/>
        </p:nvSpPr>
        <p:spPr>
          <a:xfrm>
            <a:off x="378956" y="3506915"/>
            <a:ext cx="705237" cy="253875"/>
          </a:xfrm>
          <a:prstGeom prst="rect">
            <a:avLst/>
          </a:prstGeom>
          <a:noFill/>
          <a:ln>
            <a:noFill/>
          </a:ln>
        </p:spPr>
        <p:txBody>
          <a:bodyPr spcFirstLastPara="1" wrap="square" lIns="91425" tIns="45700" rIns="91425" bIns="45700" anchor="t" anchorCtr="0">
            <a:spAutoFit/>
          </a:bodyPr>
          <a:lstStyle/>
          <a:p>
            <a:r>
              <a:rPr lang="en-US" sz="1050" dirty="0">
                <a:solidFill>
                  <a:srgbClr val="005564"/>
                </a:solidFill>
                <a:latin typeface="Calibri" panose="020F0502020204030204"/>
                <a:ea typeface="Calibri" panose="020F0502020204030204"/>
                <a:cs typeface="Calibri" panose="020F0502020204030204"/>
                <a:sym typeface="Calibri" panose="020F0502020204030204"/>
              </a:rPr>
              <a:t>126-170</a:t>
            </a:r>
            <a:endParaRPr sz="1050" dirty="0">
              <a:solidFill>
                <a:srgbClr val="005564"/>
              </a:solidFill>
              <a:latin typeface="Calibri" panose="020F0502020204030204"/>
              <a:ea typeface="Calibri" panose="020F0502020204030204"/>
              <a:cs typeface="Calibri" panose="020F0502020204030204"/>
              <a:sym typeface="Calibri" panose="020F0502020204030204"/>
            </a:endParaRPr>
          </a:p>
        </p:txBody>
      </p:sp>
      <p:sp>
        <p:nvSpPr>
          <p:cNvPr id="246" name="Google Shape;246;p7"/>
          <p:cNvSpPr txBox="1"/>
          <p:nvPr/>
        </p:nvSpPr>
        <p:spPr>
          <a:xfrm>
            <a:off x="378956" y="3753857"/>
            <a:ext cx="705237" cy="253875"/>
          </a:xfrm>
          <a:prstGeom prst="rect">
            <a:avLst/>
          </a:prstGeom>
          <a:noFill/>
          <a:ln>
            <a:noFill/>
          </a:ln>
        </p:spPr>
        <p:txBody>
          <a:bodyPr spcFirstLastPara="1" wrap="square" lIns="91425" tIns="45700" rIns="91425" bIns="45700" anchor="t" anchorCtr="0">
            <a:spAutoFit/>
          </a:bodyPr>
          <a:lstStyle/>
          <a:p>
            <a:r>
              <a:rPr lang="en-US" sz="1050" dirty="0">
                <a:solidFill>
                  <a:srgbClr val="005564"/>
                </a:solidFill>
                <a:latin typeface="Calibri" panose="020F0502020204030204"/>
                <a:ea typeface="Calibri" panose="020F0502020204030204"/>
                <a:cs typeface="Calibri" panose="020F0502020204030204"/>
                <a:sym typeface="Calibri" panose="020F0502020204030204"/>
              </a:rPr>
              <a:t>71-125</a:t>
            </a:r>
            <a:endParaRPr sz="1050" dirty="0">
              <a:solidFill>
                <a:srgbClr val="005564"/>
              </a:solidFill>
              <a:latin typeface="Calibri" panose="020F0502020204030204"/>
              <a:ea typeface="Calibri" panose="020F0502020204030204"/>
              <a:cs typeface="Calibri" panose="020F0502020204030204"/>
              <a:sym typeface="Calibri" panose="020F0502020204030204"/>
            </a:endParaRPr>
          </a:p>
        </p:txBody>
      </p:sp>
      <p:sp>
        <p:nvSpPr>
          <p:cNvPr id="247" name="Google Shape;247;p7"/>
          <p:cNvSpPr txBox="1"/>
          <p:nvPr/>
        </p:nvSpPr>
        <p:spPr>
          <a:xfrm>
            <a:off x="378956" y="4065707"/>
            <a:ext cx="705237" cy="253875"/>
          </a:xfrm>
          <a:prstGeom prst="rect">
            <a:avLst/>
          </a:prstGeom>
          <a:noFill/>
          <a:ln>
            <a:noFill/>
          </a:ln>
        </p:spPr>
        <p:txBody>
          <a:bodyPr spcFirstLastPara="1" wrap="square" lIns="91425" tIns="45700" rIns="91425" bIns="45700" anchor="t" anchorCtr="0">
            <a:spAutoFit/>
          </a:bodyPr>
          <a:lstStyle/>
          <a:p>
            <a:r>
              <a:rPr lang="en-US" sz="1050">
                <a:solidFill>
                  <a:srgbClr val="005564"/>
                </a:solidFill>
                <a:latin typeface="Calibri" panose="020F0502020204030204"/>
                <a:ea typeface="Calibri" panose="020F0502020204030204"/>
                <a:cs typeface="Calibri" panose="020F0502020204030204"/>
                <a:sym typeface="Calibri" panose="020F0502020204030204"/>
              </a:rPr>
              <a:t>46-70</a:t>
            </a:r>
            <a:endParaRPr sz="1050">
              <a:solidFill>
                <a:srgbClr val="005564"/>
              </a:solidFill>
              <a:latin typeface="Calibri" panose="020F0502020204030204"/>
              <a:ea typeface="Calibri" panose="020F0502020204030204"/>
              <a:cs typeface="Calibri" panose="020F0502020204030204"/>
              <a:sym typeface="Calibri" panose="020F0502020204030204"/>
            </a:endParaRPr>
          </a:p>
        </p:txBody>
      </p:sp>
      <p:sp>
        <p:nvSpPr>
          <p:cNvPr id="248" name="Google Shape;248;p7"/>
          <p:cNvSpPr txBox="1"/>
          <p:nvPr/>
        </p:nvSpPr>
        <p:spPr>
          <a:xfrm>
            <a:off x="378956" y="4363903"/>
            <a:ext cx="705237" cy="253875"/>
          </a:xfrm>
          <a:prstGeom prst="rect">
            <a:avLst/>
          </a:prstGeom>
          <a:noFill/>
          <a:ln>
            <a:noFill/>
          </a:ln>
        </p:spPr>
        <p:txBody>
          <a:bodyPr spcFirstLastPara="1" wrap="square" lIns="91425" tIns="45700" rIns="91425" bIns="45700" anchor="t" anchorCtr="0">
            <a:spAutoFit/>
          </a:bodyPr>
          <a:lstStyle/>
          <a:p>
            <a:r>
              <a:rPr lang="en-US" sz="1050" dirty="0">
                <a:solidFill>
                  <a:srgbClr val="005564"/>
                </a:solidFill>
                <a:latin typeface="Calibri" panose="020F0502020204030204"/>
                <a:ea typeface="Calibri" panose="020F0502020204030204"/>
                <a:cs typeface="Calibri" panose="020F0502020204030204"/>
                <a:sym typeface="Calibri" panose="020F0502020204030204"/>
              </a:rPr>
              <a:t>30-45</a:t>
            </a:r>
            <a:endParaRPr sz="1050" dirty="0">
              <a:solidFill>
                <a:srgbClr val="005564"/>
              </a:solidFill>
              <a:latin typeface="Calibri" panose="020F0502020204030204"/>
              <a:ea typeface="Calibri" panose="020F0502020204030204"/>
              <a:cs typeface="Calibri" panose="020F0502020204030204"/>
              <a:sym typeface="Calibri" panose="020F0502020204030204"/>
            </a:endParaRPr>
          </a:p>
        </p:txBody>
      </p:sp>
      <p:grpSp>
        <p:nvGrpSpPr>
          <p:cNvPr id="249" name="Google Shape;249;p7"/>
          <p:cNvGrpSpPr/>
          <p:nvPr/>
        </p:nvGrpSpPr>
        <p:grpSpPr>
          <a:xfrm>
            <a:off x="1034333" y="661758"/>
            <a:ext cx="8002511" cy="3986714"/>
            <a:chOff x="1655078" y="670419"/>
            <a:chExt cx="8002511" cy="3986714"/>
          </a:xfrm>
        </p:grpSpPr>
        <p:cxnSp>
          <p:nvCxnSpPr>
            <p:cNvPr id="250" name="Google Shape;250;p7"/>
            <p:cNvCxnSpPr/>
            <p:nvPr/>
          </p:nvCxnSpPr>
          <p:spPr>
            <a:xfrm flipV="1">
              <a:off x="1655078" y="4631399"/>
              <a:ext cx="8002511" cy="3267"/>
            </a:xfrm>
            <a:prstGeom prst="straightConnector1">
              <a:avLst/>
            </a:prstGeom>
            <a:noFill/>
            <a:ln w="9525" cap="flat" cmpd="sng">
              <a:solidFill>
                <a:srgbClr val="005564"/>
              </a:solidFill>
              <a:prstDash val="solid"/>
              <a:miter lim="800000"/>
              <a:headEnd type="none" w="sm" len="sm"/>
              <a:tailEnd type="stealth" w="med" len="med"/>
            </a:ln>
          </p:spPr>
        </p:cxnSp>
        <p:cxnSp>
          <p:nvCxnSpPr>
            <p:cNvPr id="251" name="Google Shape;251;p7"/>
            <p:cNvCxnSpPr/>
            <p:nvPr/>
          </p:nvCxnSpPr>
          <p:spPr>
            <a:xfrm flipV="1">
              <a:off x="1655078" y="670419"/>
              <a:ext cx="0" cy="3986714"/>
            </a:xfrm>
            <a:prstGeom prst="straightConnector1">
              <a:avLst/>
            </a:prstGeom>
            <a:noFill/>
            <a:ln w="9525" cap="flat" cmpd="sng">
              <a:solidFill>
                <a:srgbClr val="005564"/>
              </a:solidFill>
              <a:prstDash val="solid"/>
              <a:miter lim="800000"/>
              <a:headEnd type="none" w="sm" len="sm"/>
              <a:tailEnd type="stealth" w="med" len="med"/>
            </a:ln>
          </p:spPr>
        </p:cxnSp>
      </p:grpSp>
      <p:grpSp>
        <p:nvGrpSpPr>
          <p:cNvPr id="252" name="Google Shape;252;p7"/>
          <p:cNvGrpSpPr/>
          <p:nvPr/>
        </p:nvGrpSpPr>
        <p:grpSpPr>
          <a:xfrm>
            <a:off x="1117695" y="4574601"/>
            <a:ext cx="7648289" cy="263475"/>
            <a:chOff x="1515542" y="4425296"/>
            <a:chExt cx="7648288" cy="263475"/>
          </a:xfrm>
        </p:grpSpPr>
        <p:sp>
          <p:nvSpPr>
            <p:cNvPr id="253" name="Google Shape;253;p7"/>
            <p:cNvSpPr txBox="1"/>
            <p:nvPr/>
          </p:nvSpPr>
          <p:spPr>
            <a:xfrm>
              <a:off x="1515542" y="4425296"/>
              <a:ext cx="406492" cy="253875"/>
            </a:xfrm>
            <a:prstGeom prst="rect">
              <a:avLst/>
            </a:prstGeom>
            <a:noFill/>
            <a:ln>
              <a:noFill/>
            </a:ln>
          </p:spPr>
          <p:txBody>
            <a:bodyPr spcFirstLastPara="1" wrap="square" lIns="91425" tIns="45700" rIns="91425" bIns="45700" anchor="t" anchorCtr="0">
              <a:spAutoFit/>
            </a:bodyPr>
            <a:lstStyle/>
            <a:p>
              <a:pPr algn="ctr"/>
              <a:r>
                <a:rPr lang="en-US" sz="1050" dirty="0">
                  <a:solidFill>
                    <a:srgbClr val="A5A5A5"/>
                  </a:solidFill>
                  <a:latin typeface="Calibri" panose="020F0502020204030204"/>
                  <a:ea typeface="Calibri" panose="020F0502020204030204"/>
                  <a:cs typeface="Calibri" panose="020F0502020204030204"/>
                  <a:sym typeface="Calibri" panose="020F0502020204030204"/>
                </a:rPr>
                <a:t>4</a:t>
              </a:r>
              <a:endParaRPr sz="1050" dirty="0">
                <a:solidFill>
                  <a:srgbClr val="A5A5A5"/>
                </a:solidFill>
                <a:latin typeface="Calibri" panose="020F0502020204030204"/>
                <a:ea typeface="Calibri" panose="020F0502020204030204"/>
                <a:cs typeface="Calibri" panose="020F0502020204030204"/>
                <a:sym typeface="Calibri" panose="020F0502020204030204"/>
              </a:endParaRPr>
            </a:p>
          </p:txBody>
        </p:sp>
        <p:sp>
          <p:nvSpPr>
            <p:cNvPr id="254" name="Google Shape;254;p7"/>
            <p:cNvSpPr txBox="1"/>
            <p:nvPr/>
          </p:nvSpPr>
          <p:spPr>
            <a:xfrm>
              <a:off x="2053776" y="4426021"/>
              <a:ext cx="468452" cy="253875"/>
            </a:xfrm>
            <a:prstGeom prst="rect">
              <a:avLst/>
            </a:prstGeom>
            <a:noFill/>
            <a:ln>
              <a:noFill/>
            </a:ln>
          </p:spPr>
          <p:txBody>
            <a:bodyPr spcFirstLastPara="1" wrap="square" lIns="91425" tIns="45700" rIns="91425" bIns="45700" anchor="t" anchorCtr="0">
              <a:spAutoFit/>
            </a:bodyPr>
            <a:lstStyle/>
            <a:p>
              <a:pPr algn="ctr"/>
              <a:r>
                <a:rPr lang="en-US" sz="1050" dirty="0">
                  <a:solidFill>
                    <a:srgbClr val="A5A5A5"/>
                  </a:solidFill>
                  <a:latin typeface="Calibri" panose="020F0502020204030204"/>
                  <a:ea typeface="Calibri" panose="020F0502020204030204"/>
                  <a:cs typeface="Calibri" panose="020F0502020204030204"/>
                  <a:sym typeface="Calibri" panose="020F0502020204030204"/>
                </a:rPr>
                <a:t>8</a:t>
              </a:r>
              <a:endParaRPr sz="1050" dirty="0">
                <a:solidFill>
                  <a:srgbClr val="A5A5A5"/>
                </a:solidFill>
                <a:latin typeface="Calibri" panose="020F0502020204030204"/>
                <a:ea typeface="Calibri" panose="020F0502020204030204"/>
                <a:cs typeface="Calibri" panose="020F0502020204030204"/>
                <a:sym typeface="Calibri" panose="020F0502020204030204"/>
              </a:endParaRPr>
            </a:p>
          </p:txBody>
        </p:sp>
        <p:sp>
          <p:nvSpPr>
            <p:cNvPr id="255" name="Google Shape;255;p7"/>
            <p:cNvSpPr txBox="1"/>
            <p:nvPr/>
          </p:nvSpPr>
          <p:spPr>
            <a:xfrm>
              <a:off x="2606265" y="4427286"/>
              <a:ext cx="468452" cy="253875"/>
            </a:xfrm>
            <a:prstGeom prst="rect">
              <a:avLst/>
            </a:prstGeom>
            <a:noFill/>
            <a:ln>
              <a:noFill/>
            </a:ln>
          </p:spPr>
          <p:txBody>
            <a:bodyPr spcFirstLastPara="1" wrap="square" lIns="91425" tIns="45700" rIns="91425" bIns="45700" anchor="t" anchorCtr="0">
              <a:spAutoFit/>
            </a:bodyPr>
            <a:lstStyle/>
            <a:p>
              <a:pPr algn="ctr"/>
              <a:r>
                <a:rPr lang="en-US" sz="1050" dirty="0">
                  <a:solidFill>
                    <a:srgbClr val="A5A5A5"/>
                  </a:solidFill>
                  <a:latin typeface="Calibri" panose="020F0502020204030204"/>
                  <a:ea typeface="Calibri" panose="020F0502020204030204"/>
                  <a:cs typeface="Calibri" panose="020F0502020204030204"/>
                  <a:sym typeface="Calibri" panose="020F0502020204030204"/>
                </a:rPr>
                <a:t>16</a:t>
              </a:r>
              <a:endParaRPr sz="1050" dirty="0">
                <a:solidFill>
                  <a:srgbClr val="A5A5A5"/>
                </a:solidFill>
                <a:latin typeface="Calibri" panose="020F0502020204030204"/>
                <a:ea typeface="Calibri" panose="020F0502020204030204"/>
                <a:cs typeface="Calibri" panose="020F0502020204030204"/>
                <a:sym typeface="Calibri" panose="020F0502020204030204"/>
              </a:endParaRPr>
            </a:p>
          </p:txBody>
        </p:sp>
        <p:sp>
          <p:nvSpPr>
            <p:cNvPr id="256" name="Google Shape;256;p7"/>
            <p:cNvSpPr txBox="1"/>
            <p:nvPr/>
          </p:nvSpPr>
          <p:spPr>
            <a:xfrm>
              <a:off x="3122343" y="4427286"/>
              <a:ext cx="582156" cy="253875"/>
            </a:xfrm>
            <a:prstGeom prst="rect">
              <a:avLst/>
            </a:prstGeom>
            <a:noFill/>
            <a:ln>
              <a:noFill/>
            </a:ln>
          </p:spPr>
          <p:txBody>
            <a:bodyPr spcFirstLastPara="1" wrap="square" lIns="91425" tIns="45700" rIns="91425" bIns="45700" anchor="t" anchorCtr="0">
              <a:spAutoFit/>
            </a:bodyPr>
            <a:lstStyle/>
            <a:p>
              <a:pPr algn="ctr"/>
              <a:r>
                <a:rPr lang="en-US" sz="1050">
                  <a:solidFill>
                    <a:srgbClr val="A5A5A5"/>
                  </a:solidFill>
                  <a:latin typeface="Calibri" panose="020F0502020204030204"/>
                  <a:ea typeface="Calibri" panose="020F0502020204030204"/>
                  <a:cs typeface="Calibri" panose="020F0502020204030204"/>
                  <a:sym typeface="Calibri" panose="020F0502020204030204"/>
                </a:rPr>
                <a:t>24</a:t>
              </a:r>
              <a:endParaRPr sz="1050">
                <a:solidFill>
                  <a:srgbClr val="A5A5A5"/>
                </a:solidFill>
                <a:latin typeface="Calibri" panose="020F0502020204030204"/>
                <a:ea typeface="Calibri" panose="020F0502020204030204"/>
                <a:cs typeface="Calibri" panose="020F0502020204030204"/>
                <a:sym typeface="Calibri" panose="020F0502020204030204"/>
              </a:endParaRPr>
            </a:p>
          </p:txBody>
        </p:sp>
        <p:sp>
          <p:nvSpPr>
            <p:cNvPr id="257" name="Google Shape;257;p7"/>
            <p:cNvSpPr txBox="1"/>
            <p:nvPr/>
          </p:nvSpPr>
          <p:spPr>
            <a:xfrm>
              <a:off x="3666249" y="4428773"/>
              <a:ext cx="705237" cy="253875"/>
            </a:xfrm>
            <a:prstGeom prst="rect">
              <a:avLst/>
            </a:prstGeom>
            <a:noFill/>
            <a:ln>
              <a:noFill/>
            </a:ln>
          </p:spPr>
          <p:txBody>
            <a:bodyPr spcFirstLastPara="1" wrap="square" lIns="91425" tIns="45700" rIns="91425" bIns="45700" anchor="t" anchorCtr="0">
              <a:spAutoFit/>
            </a:bodyPr>
            <a:lstStyle/>
            <a:p>
              <a:pPr algn="ctr"/>
              <a:r>
                <a:rPr lang="en-US" sz="1050" dirty="0">
                  <a:solidFill>
                    <a:srgbClr val="A5A5A5"/>
                  </a:solidFill>
                  <a:latin typeface="Calibri" panose="020F0502020204030204"/>
                  <a:ea typeface="Calibri" panose="020F0502020204030204"/>
                  <a:cs typeface="Calibri" panose="020F0502020204030204"/>
                  <a:sym typeface="Calibri" panose="020F0502020204030204"/>
                </a:rPr>
                <a:t>4</a:t>
              </a:r>
              <a:endParaRPr sz="1050" dirty="0">
                <a:solidFill>
                  <a:srgbClr val="A5A5A5"/>
                </a:solidFill>
                <a:latin typeface="Calibri" panose="020F0502020204030204"/>
                <a:ea typeface="Calibri" panose="020F0502020204030204"/>
                <a:cs typeface="Calibri" panose="020F0502020204030204"/>
                <a:sym typeface="Calibri" panose="020F0502020204030204"/>
              </a:endParaRPr>
            </a:p>
          </p:txBody>
        </p:sp>
        <p:sp>
          <p:nvSpPr>
            <p:cNvPr id="258" name="Google Shape;258;p7"/>
            <p:cNvSpPr txBox="1"/>
            <p:nvPr/>
          </p:nvSpPr>
          <p:spPr>
            <a:xfrm>
              <a:off x="5961841" y="4434896"/>
              <a:ext cx="705237" cy="253875"/>
            </a:xfrm>
            <a:prstGeom prst="rect">
              <a:avLst/>
            </a:prstGeom>
            <a:noFill/>
            <a:ln>
              <a:noFill/>
            </a:ln>
          </p:spPr>
          <p:txBody>
            <a:bodyPr spcFirstLastPara="1" wrap="square" lIns="91425" tIns="45700" rIns="91425" bIns="45700" anchor="t" anchorCtr="0">
              <a:spAutoFit/>
            </a:bodyPr>
            <a:lstStyle/>
            <a:p>
              <a:pPr algn="ctr"/>
              <a:r>
                <a:rPr lang="en-US" sz="1050" dirty="0">
                  <a:solidFill>
                    <a:srgbClr val="A5A5A5"/>
                  </a:solidFill>
                  <a:latin typeface="Calibri" panose="020F0502020204030204"/>
                  <a:ea typeface="Calibri" panose="020F0502020204030204"/>
                  <a:cs typeface="Calibri" panose="020F0502020204030204"/>
                  <a:sym typeface="Calibri" panose="020F0502020204030204"/>
                </a:rPr>
                <a:t>48</a:t>
              </a:r>
              <a:endParaRPr sz="1050" dirty="0">
                <a:solidFill>
                  <a:srgbClr val="A5A5A5"/>
                </a:solidFill>
                <a:latin typeface="Calibri" panose="020F0502020204030204"/>
                <a:ea typeface="Calibri" panose="020F0502020204030204"/>
                <a:cs typeface="Calibri" panose="020F0502020204030204"/>
                <a:sym typeface="Calibri" panose="020F0502020204030204"/>
              </a:endParaRPr>
            </a:p>
          </p:txBody>
        </p:sp>
        <p:sp>
          <p:nvSpPr>
            <p:cNvPr id="259" name="Google Shape;259;p7"/>
            <p:cNvSpPr txBox="1"/>
            <p:nvPr/>
          </p:nvSpPr>
          <p:spPr>
            <a:xfrm>
              <a:off x="5361646" y="4428773"/>
              <a:ext cx="705237" cy="253875"/>
            </a:xfrm>
            <a:prstGeom prst="rect">
              <a:avLst/>
            </a:prstGeom>
            <a:noFill/>
            <a:ln>
              <a:noFill/>
            </a:ln>
          </p:spPr>
          <p:txBody>
            <a:bodyPr spcFirstLastPara="1" wrap="square" lIns="91425" tIns="45700" rIns="91425" bIns="45700" anchor="t" anchorCtr="0">
              <a:spAutoFit/>
            </a:bodyPr>
            <a:lstStyle/>
            <a:p>
              <a:pPr algn="ctr"/>
              <a:r>
                <a:rPr lang="en-US" sz="1050" dirty="0">
                  <a:solidFill>
                    <a:srgbClr val="A5A5A5"/>
                  </a:solidFill>
                  <a:latin typeface="Calibri" panose="020F0502020204030204"/>
                  <a:ea typeface="Calibri" panose="020F0502020204030204"/>
                  <a:cs typeface="Calibri" panose="020F0502020204030204"/>
                  <a:sym typeface="Calibri" panose="020F0502020204030204"/>
                </a:rPr>
                <a:t>24</a:t>
              </a:r>
              <a:endParaRPr sz="1050" dirty="0">
                <a:solidFill>
                  <a:srgbClr val="A5A5A5"/>
                </a:solidFill>
                <a:latin typeface="Calibri" panose="020F0502020204030204"/>
                <a:ea typeface="Calibri" panose="020F0502020204030204"/>
                <a:cs typeface="Calibri" panose="020F0502020204030204"/>
                <a:sym typeface="Calibri" panose="020F0502020204030204"/>
              </a:endParaRPr>
            </a:p>
          </p:txBody>
        </p:sp>
        <p:sp>
          <p:nvSpPr>
            <p:cNvPr id="260" name="Google Shape;260;p7"/>
            <p:cNvSpPr txBox="1"/>
            <p:nvPr/>
          </p:nvSpPr>
          <p:spPr>
            <a:xfrm>
              <a:off x="4809157" y="4428773"/>
              <a:ext cx="705237" cy="253875"/>
            </a:xfrm>
            <a:prstGeom prst="rect">
              <a:avLst/>
            </a:prstGeom>
            <a:noFill/>
            <a:ln>
              <a:noFill/>
            </a:ln>
          </p:spPr>
          <p:txBody>
            <a:bodyPr spcFirstLastPara="1" wrap="square" lIns="91425" tIns="45700" rIns="91425" bIns="45700" anchor="t" anchorCtr="0">
              <a:spAutoFit/>
            </a:bodyPr>
            <a:lstStyle/>
            <a:p>
              <a:pPr algn="ctr"/>
              <a:r>
                <a:rPr lang="en-US" sz="1050" dirty="0">
                  <a:solidFill>
                    <a:srgbClr val="A5A5A5"/>
                  </a:solidFill>
                  <a:latin typeface="Calibri" panose="020F0502020204030204"/>
                  <a:ea typeface="Calibri" panose="020F0502020204030204"/>
                  <a:cs typeface="Calibri" panose="020F0502020204030204"/>
                  <a:sym typeface="Calibri" panose="020F0502020204030204"/>
                </a:rPr>
                <a:t>16</a:t>
              </a:r>
              <a:endParaRPr sz="1050" dirty="0">
                <a:solidFill>
                  <a:srgbClr val="A5A5A5"/>
                </a:solidFill>
                <a:latin typeface="Calibri" panose="020F0502020204030204"/>
                <a:ea typeface="Calibri" panose="020F0502020204030204"/>
                <a:cs typeface="Calibri" panose="020F0502020204030204"/>
                <a:sym typeface="Calibri" panose="020F0502020204030204"/>
              </a:endParaRPr>
            </a:p>
          </p:txBody>
        </p:sp>
        <p:sp>
          <p:nvSpPr>
            <p:cNvPr id="261" name="Google Shape;261;p7"/>
            <p:cNvSpPr txBox="1"/>
            <p:nvPr/>
          </p:nvSpPr>
          <p:spPr>
            <a:xfrm>
              <a:off x="4231911" y="4425296"/>
              <a:ext cx="705237" cy="253875"/>
            </a:xfrm>
            <a:prstGeom prst="rect">
              <a:avLst/>
            </a:prstGeom>
            <a:noFill/>
            <a:ln>
              <a:noFill/>
            </a:ln>
          </p:spPr>
          <p:txBody>
            <a:bodyPr spcFirstLastPara="1" wrap="square" lIns="91425" tIns="45700" rIns="91425" bIns="45700" anchor="t" anchorCtr="0">
              <a:spAutoFit/>
            </a:bodyPr>
            <a:lstStyle/>
            <a:p>
              <a:pPr algn="ctr"/>
              <a:r>
                <a:rPr lang="en-US" sz="1050" dirty="0">
                  <a:solidFill>
                    <a:srgbClr val="A5A5A5"/>
                  </a:solidFill>
                  <a:latin typeface="Calibri" panose="020F0502020204030204"/>
                  <a:ea typeface="Calibri" panose="020F0502020204030204"/>
                  <a:cs typeface="Calibri" panose="020F0502020204030204"/>
                  <a:sym typeface="Calibri" panose="020F0502020204030204"/>
                </a:rPr>
                <a:t>8</a:t>
              </a:r>
              <a:endParaRPr sz="1050" dirty="0">
                <a:solidFill>
                  <a:srgbClr val="A5A5A5"/>
                </a:solidFill>
                <a:latin typeface="Calibri" panose="020F0502020204030204"/>
                <a:ea typeface="Calibri" panose="020F0502020204030204"/>
                <a:cs typeface="Calibri" panose="020F0502020204030204"/>
                <a:sym typeface="Calibri" panose="020F0502020204030204"/>
              </a:endParaRPr>
            </a:p>
          </p:txBody>
        </p:sp>
        <p:sp>
          <p:nvSpPr>
            <p:cNvPr id="61" name="Google Shape;257;p7"/>
            <p:cNvSpPr txBox="1"/>
            <p:nvPr/>
          </p:nvSpPr>
          <p:spPr>
            <a:xfrm>
              <a:off x="6537363" y="4428773"/>
              <a:ext cx="705237" cy="253875"/>
            </a:xfrm>
            <a:prstGeom prst="rect">
              <a:avLst/>
            </a:prstGeom>
            <a:noFill/>
            <a:ln>
              <a:noFill/>
            </a:ln>
          </p:spPr>
          <p:txBody>
            <a:bodyPr spcFirstLastPara="1" wrap="square" lIns="91425" tIns="45700" rIns="91425" bIns="45700" anchor="t" anchorCtr="0">
              <a:spAutoFit/>
            </a:bodyPr>
            <a:lstStyle/>
            <a:p>
              <a:pPr algn="ctr"/>
              <a:r>
                <a:rPr lang="en-US" sz="1050" dirty="0">
                  <a:solidFill>
                    <a:srgbClr val="A5A5A5"/>
                  </a:solidFill>
                  <a:latin typeface="Calibri" panose="020F0502020204030204"/>
                  <a:ea typeface="Calibri" panose="020F0502020204030204"/>
                  <a:cs typeface="Calibri" panose="020F0502020204030204"/>
                  <a:sym typeface="Calibri" panose="020F0502020204030204"/>
                </a:rPr>
                <a:t>4</a:t>
              </a:r>
              <a:endParaRPr sz="1050" dirty="0">
                <a:solidFill>
                  <a:srgbClr val="A5A5A5"/>
                </a:solidFill>
                <a:latin typeface="Calibri" panose="020F0502020204030204"/>
                <a:ea typeface="Calibri" panose="020F0502020204030204"/>
                <a:cs typeface="Calibri" panose="020F0502020204030204"/>
                <a:sym typeface="Calibri" panose="020F0502020204030204"/>
              </a:endParaRPr>
            </a:p>
          </p:txBody>
        </p:sp>
        <p:sp>
          <p:nvSpPr>
            <p:cNvPr id="62" name="Google Shape;257;p7"/>
            <p:cNvSpPr txBox="1"/>
            <p:nvPr/>
          </p:nvSpPr>
          <p:spPr>
            <a:xfrm>
              <a:off x="7152861" y="4428773"/>
              <a:ext cx="705237" cy="253875"/>
            </a:xfrm>
            <a:prstGeom prst="rect">
              <a:avLst/>
            </a:prstGeom>
            <a:noFill/>
            <a:ln>
              <a:noFill/>
            </a:ln>
          </p:spPr>
          <p:txBody>
            <a:bodyPr spcFirstLastPara="1" wrap="square" lIns="91425" tIns="45700" rIns="91425" bIns="45700" anchor="t" anchorCtr="0">
              <a:spAutoFit/>
            </a:bodyPr>
            <a:lstStyle/>
            <a:p>
              <a:pPr algn="ctr"/>
              <a:r>
                <a:rPr lang="en-US" sz="1050" dirty="0">
                  <a:solidFill>
                    <a:srgbClr val="A5A5A5"/>
                  </a:solidFill>
                  <a:latin typeface="Calibri" panose="020F0502020204030204"/>
                  <a:ea typeface="Calibri" panose="020F0502020204030204"/>
                  <a:cs typeface="Calibri" panose="020F0502020204030204"/>
                  <a:sym typeface="Calibri" panose="020F0502020204030204"/>
                </a:rPr>
                <a:t>8</a:t>
              </a:r>
              <a:endParaRPr sz="1050" dirty="0">
                <a:solidFill>
                  <a:srgbClr val="A5A5A5"/>
                </a:solidFill>
                <a:latin typeface="Calibri" panose="020F0502020204030204"/>
                <a:ea typeface="Calibri" panose="020F0502020204030204"/>
                <a:cs typeface="Calibri" panose="020F0502020204030204"/>
                <a:sym typeface="Calibri" panose="020F0502020204030204"/>
              </a:endParaRPr>
            </a:p>
          </p:txBody>
        </p:sp>
        <p:sp>
          <p:nvSpPr>
            <p:cNvPr id="63" name="Google Shape;257;p7"/>
            <p:cNvSpPr txBox="1"/>
            <p:nvPr/>
          </p:nvSpPr>
          <p:spPr>
            <a:xfrm>
              <a:off x="7834852" y="4428773"/>
              <a:ext cx="705237" cy="253875"/>
            </a:xfrm>
            <a:prstGeom prst="rect">
              <a:avLst/>
            </a:prstGeom>
            <a:noFill/>
            <a:ln>
              <a:noFill/>
            </a:ln>
          </p:spPr>
          <p:txBody>
            <a:bodyPr spcFirstLastPara="1" wrap="square" lIns="91425" tIns="45700" rIns="91425" bIns="45700" anchor="t" anchorCtr="0">
              <a:spAutoFit/>
            </a:bodyPr>
            <a:lstStyle/>
            <a:p>
              <a:pPr algn="ctr"/>
              <a:r>
                <a:rPr lang="en-US" sz="1050" dirty="0">
                  <a:solidFill>
                    <a:srgbClr val="A5A5A5"/>
                  </a:solidFill>
                  <a:latin typeface="Calibri" panose="020F0502020204030204"/>
                  <a:ea typeface="Calibri" panose="020F0502020204030204"/>
                  <a:cs typeface="Calibri" panose="020F0502020204030204"/>
                  <a:sym typeface="Calibri" panose="020F0502020204030204"/>
                </a:rPr>
                <a:t>24</a:t>
              </a:r>
              <a:endParaRPr sz="1050" dirty="0">
                <a:solidFill>
                  <a:srgbClr val="A5A5A5"/>
                </a:solidFill>
                <a:latin typeface="Calibri" panose="020F0502020204030204"/>
                <a:ea typeface="Calibri" panose="020F0502020204030204"/>
                <a:cs typeface="Calibri" panose="020F0502020204030204"/>
                <a:sym typeface="Calibri" panose="020F0502020204030204"/>
              </a:endParaRPr>
            </a:p>
          </p:txBody>
        </p:sp>
        <p:sp>
          <p:nvSpPr>
            <p:cNvPr id="64" name="Google Shape;257;p7"/>
            <p:cNvSpPr txBox="1"/>
            <p:nvPr/>
          </p:nvSpPr>
          <p:spPr>
            <a:xfrm>
              <a:off x="8458593" y="4428773"/>
              <a:ext cx="705237" cy="253875"/>
            </a:xfrm>
            <a:prstGeom prst="rect">
              <a:avLst/>
            </a:prstGeom>
            <a:noFill/>
            <a:ln>
              <a:noFill/>
            </a:ln>
          </p:spPr>
          <p:txBody>
            <a:bodyPr spcFirstLastPara="1" wrap="square" lIns="91425" tIns="45700" rIns="91425" bIns="45700" anchor="t" anchorCtr="0">
              <a:spAutoFit/>
            </a:bodyPr>
            <a:lstStyle/>
            <a:p>
              <a:pPr algn="ctr"/>
              <a:r>
                <a:rPr lang="en-US" sz="1050" dirty="0">
                  <a:solidFill>
                    <a:srgbClr val="A5A5A5"/>
                  </a:solidFill>
                  <a:latin typeface="Calibri" panose="020F0502020204030204"/>
                  <a:ea typeface="Calibri" panose="020F0502020204030204"/>
                  <a:cs typeface="Calibri" panose="020F0502020204030204"/>
                  <a:sym typeface="Calibri" panose="020F0502020204030204"/>
                </a:rPr>
                <a:t>48</a:t>
              </a:r>
              <a:endParaRPr sz="1050" dirty="0">
                <a:solidFill>
                  <a:srgbClr val="A5A5A5"/>
                </a:solidFill>
                <a:latin typeface="Calibri" panose="020F0502020204030204"/>
                <a:ea typeface="Calibri" panose="020F0502020204030204"/>
                <a:cs typeface="Calibri" panose="020F0502020204030204"/>
                <a:sym typeface="Calibri" panose="020F0502020204030204"/>
              </a:endParaRPr>
            </a:p>
          </p:txBody>
        </p:sp>
      </p:grpSp>
      <p:grpSp>
        <p:nvGrpSpPr>
          <p:cNvPr id="7" name="组合 6"/>
          <p:cNvGrpSpPr/>
          <p:nvPr/>
        </p:nvGrpSpPr>
        <p:grpSpPr>
          <a:xfrm>
            <a:off x="1412712" y="716324"/>
            <a:ext cx="1556894" cy="253875"/>
            <a:chOff x="2951018" y="907627"/>
            <a:chExt cx="2075858" cy="338500"/>
          </a:xfrm>
          <a:solidFill>
            <a:srgbClr val="4ECED7"/>
          </a:solidFill>
        </p:grpSpPr>
        <p:sp>
          <p:nvSpPr>
            <p:cNvPr id="6" name="矩形: 圆角 5"/>
            <p:cNvSpPr/>
            <p:nvPr/>
          </p:nvSpPr>
          <p:spPr>
            <a:xfrm>
              <a:off x="2951018" y="907627"/>
              <a:ext cx="2075858" cy="3385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2" name="Google Shape;262;p7"/>
            <p:cNvSpPr txBox="1"/>
            <p:nvPr/>
          </p:nvSpPr>
          <p:spPr>
            <a:xfrm>
              <a:off x="3066627" y="907627"/>
              <a:ext cx="1849119" cy="338500"/>
            </a:xfrm>
            <a:prstGeom prst="rect">
              <a:avLst/>
            </a:prstGeom>
            <a:grpFill/>
            <a:ln>
              <a:noFill/>
            </a:ln>
          </p:spPr>
          <p:txBody>
            <a:bodyPr spcFirstLastPara="1" wrap="square" lIns="91425" tIns="45700" rIns="91425" bIns="45700" anchor="t" anchorCtr="0">
              <a:spAutoFit/>
            </a:bodyPr>
            <a:lstStyle/>
            <a:p>
              <a:pPr algn="ctr"/>
              <a:r>
                <a:rPr lang="en-US" sz="1050" dirty="0">
                  <a:latin typeface="Calibri" panose="020F0502020204030204"/>
                  <a:ea typeface="Calibri" panose="020F0502020204030204"/>
                  <a:cs typeface="Calibri" panose="020F0502020204030204"/>
                  <a:sym typeface="Calibri" panose="020F0502020204030204"/>
                </a:rPr>
                <a:t>10/100 Mbps</a:t>
              </a:r>
              <a:endParaRPr sz="1050" dirty="0">
                <a:latin typeface="Calibri" panose="020F0502020204030204"/>
                <a:ea typeface="Calibri" panose="020F0502020204030204"/>
                <a:cs typeface="Calibri" panose="020F0502020204030204"/>
                <a:sym typeface="Calibri" panose="020F0502020204030204"/>
              </a:endParaRPr>
            </a:p>
          </p:txBody>
        </p:sp>
      </p:grpSp>
      <p:sp>
        <p:nvSpPr>
          <p:cNvPr id="44" name="灯片编号占位符 14"/>
          <p:cNvSpPr>
            <a:spLocks noGrp="1"/>
          </p:cNvSpPr>
          <p:nvPr>
            <p:ph type="sldNum" sz="quarter" idx="12"/>
          </p:nvPr>
        </p:nvSpPr>
        <p:spPr>
          <a:xfrm>
            <a:off x="8566561" y="4838070"/>
            <a:ext cx="540932" cy="273844"/>
          </a:xfrm>
        </p:spPr>
        <p:txBody>
          <a:bodyPr/>
          <a:lstStyle/>
          <a:p>
            <a:fld id="{8045E168-1219-CD4A-80ED-4291B526AB8C}" type="slidenum">
              <a:rPr kumimoji="1" lang="zh-CN" altLang="en-US" smtClean="0"/>
              <a:t>58</a:t>
            </a:fld>
            <a:endParaRPr kumimoji="1" lang="zh-CN" altLang="en-US" dirty="0"/>
          </a:p>
        </p:txBody>
      </p:sp>
      <p:cxnSp>
        <p:nvCxnSpPr>
          <p:cNvPr id="5" name="直接连接符 4"/>
          <p:cNvCxnSpPr/>
          <p:nvPr/>
        </p:nvCxnSpPr>
        <p:spPr>
          <a:xfrm flipV="1">
            <a:off x="3243133" y="793255"/>
            <a:ext cx="0" cy="1960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a:xfrm>
            <a:off x="8450203" y="-532095"/>
            <a:ext cx="858809" cy="1752476"/>
            <a:chOff x="11265198" y="-710637"/>
            <a:chExt cx="1145079" cy="2336635"/>
          </a:xfrm>
        </p:grpSpPr>
        <p:sp>
          <p:nvSpPr>
            <p:cNvPr id="52" name="等腰三角形 51"/>
            <p:cNvSpPr/>
            <p:nvPr/>
          </p:nvSpPr>
          <p:spPr>
            <a:xfrm rot="2835678">
              <a:off x="10669420" y="-114859"/>
              <a:ext cx="2336635" cy="1145079"/>
            </a:xfrm>
            <a:prstGeom prst="triangle">
              <a:avLst>
                <a:gd name="adj" fmla="val 45610"/>
              </a:avLst>
            </a:prstGeom>
            <a:solidFill>
              <a:srgbClr val="C11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solidFill>
                  <a:srgbClr val="005565"/>
                </a:solidFill>
              </a:endParaRPr>
            </a:p>
          </p:txBody>
        </p:sp>
        <p:sp>
          <p:nvSpPr>
            <p:cNvPr id="53" name="矩形 52"/>
            <p:cNvSpPr/>
            <p:nvPr/>
          </p:nvSpPr>
          <p:spPr>
            <a:xfrm rot="2875895">
              <a:off x="11172314" y="318778"/>
              <a:ext cx="1052223" cy="42473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ts val="750"/>
                </a:spcBef>
              </a:pPr>
              <a:r>
                <a:rPr lang="en-US" altLang="zh-CN" b="1" dirty="0">
                  <a:solidFill>
                    <a:schemeClr val="bg1"/>
                  </a:solidFill>
                  <a:latin typeface="Arial" panose="020B0604020202020204" pitchFamily="34" charset="0"/>
                  <a:cs typeface="Arial" panose="020B0604020202020204" pitchFamily="34" charset="0"/>
                </a:rPr>
                <a:t>New</a:t>
              </a:r>
              <a:endParaRPr lang="zh-CN" altLang="zh-CN" b="1" dirty="0">
                <a:solidFill>
                  <a:schemeClr val="bg1"/>
                </a:solidFill>
                <a:latin typeface="Arial" panose="020B0604020202020204" pitchFamily="34" charset="0"/>
                <a:cs typeface="Arial" panose="020B0604020202020204" pitchFamily="34" charset="0"/>
              </a:endParaRPr>
            </a:p>
          </p:txBody>
        </p:sp>
      </p:grpSp>
      <p:grpSp>
        <p:nvGrpSpPr>
          <p:cNvPr id="46" name="组 1"/>
          <p:cNvGrpSpPr/>
          <p:nvPr/>
        </p:nvGrpSpPr>
        <p:grpSpPr>
          <a:xfrm>
            <a:off x="6328531" y="498847"/>
            <a:ext cx="1969551" cy="132995"/>
            <a:chOff x="5912977" y="740538"/>
            <a:chExt cx="1902829" cy="149502"/>
          </a:xfrm>
        </p:grpSpPr>
        <p:sp>
          <p:nvSpPr>
            <p:cNvPr id="47" name="矩形 18"/>
            <p:cNvSpPr>
              <a:spLocks noChangeArrowheads="1"/>
            </p:cNvSpPr>
            <p:nvPr/>
          </p:nvSpPr>
          <p:spPr bwMode="auto">
            <a:xfrm>
              <a:off x="6772104" y="814433"/>
              <a:ext cx="115433" cy="75607"/>
            </a:xfrm>
            <a:prstGeom prst="rect">
              <a:avLst/>
            </a:prstGeom>
            <a:solidFill>
              <a:srgbClr val="595959"/>
            </a:solidFill>
            <a:ln>
              <a:solidFill>
                <a:srgbClr val="595959"/>
              </a:solidFill>
            </a:ln>
            <a:effec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sz="799">
                <a:solidFill>
                  <a:srgbClr val="595959"/>
                </a:solidFill>
                <a:latin typeface="Arial" panose="020B0604020202020204" pitchFamily="34" charset="0"/>
                <a:cs typeface="Arial" panose="020B0604020202020204" pitchFamily="34" charset="0"/>
              </a:endParaRPr>
            </a:p>
          </p:txBody>
        </p:sp>
        <p:sp>
          <p:nvSpPr>
            <p:cNvPr id="48" name="文本占位符 64"/>
            <p:cNvSpPr txBox="1">
              <a:spLocks noChangeArrowheads="1"/>
            </p:cNvSpPr>
            <p:nvPr/>
          </p:nvSpPr>
          <p:spPr bwMode="auto">
            <a:xfrm>
              <a:off x="6914790" y="740538"/>
              <a:ext cx="901016" cy="14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20000"/>
                </a:spcBef>
              </a:pPr>
              <a:r>
                <a:rPr lang="en-US" altLang="zh-CN" sz="799"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Shipping</a:t>
              </a:r>
            </a:p>
          </p:txBody>
        </p:sp>
        <p:sp>
          <p:nvSpPr>
            <p:cNvPr id="54" name="矩形 21"/>
            <p:cNvSpPr>
              <a:spLocks noChangeArrowheads="1"/>
            </p:cNvSpPr>
            <p:nvPr/>
          </p:nvSpPr>
          <p:spPr bwMode="auto">
            <a:xfrm>
              <a:off x="5912977" y="816754"/>
              <a:ext cx="115433" cy="70965"/>
            </a:xfrm>
            <a:prstGeom prst="rect">
              <a:avLst/>
            </a:prstGeom>
            <a:solidFill>
              <a:srgbClr val="00B0F0"/>
            </a:solidFill>
            <a:ln w="9525">
              <a:solidFill>
                <a:srgbClr val="4ECED7"/>
              </a:solidFill>
              <a:miter lim="800000"/>
            </a:ln>
            <a:effec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sz="799">
                <a:solidFill>
                  <a:srgbClr val="558ED5"/>
                </a:solidFill>
                <a:latin typeface="Arial" panose="020B0604020202020204" pitchFamily="34" charset="0"/>
                <a:cs typeface="Arial" panose="020B0604020202020204" pitchFamily="34" charset="0"/>
              </a:endParaRPr>
            </a:p>
          </p:txBody>
        </p:sp>
        <p:sp>
          <p:nvSpPr>
            <p:cNvPr id="55" name="文本占位符 64"/>
            <p:cNvSpPr txBox="1">
              <a:spLocks noChangeArrowheads="1"/>
            </p:cNvSpPr>
            <p:nvPr/>
          </p:nvSpPr>
          <p:spPr bwMode="auto">
            <a:xfrm>
              <a:off x="6055666" y="740538"/>
              <a:ext cx="716438" cy="14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4400"/>
              <a:r>
                <a:rPr lang="en-US" altLang="zh-CN" sz="799" dirty="0">
                  <a:solidFill>
                    <a:srgbClr val="00B0F0"/>
                  </a:solidFill>
                  <a:latin typeface="Arial" panose="020B0604020202020204" pitchFamily="34" charset="0"/>
                  <a:ea typeface="微软雅黑" panose="020B0503020204020204" pitchFamily="34" charset="-122"/>
                  <a:cs typeface="Arial" panose="020B0604020202020204" pitchFamily="34" charset="0"/>
                </a:rPr>
                <a:t>Developing</a:t>
              </a:r>
            </a:p>
          </p:txBody>
        </p:sp>
      </p:grpSp>
      <p:cxnSp>
        <p:nvCxnSpPr>
          <p:cNvPr id="58" name="直接连接符 57"/>
          <p:cNvCxnSpPr/>
          <p:nvPr/>
        </p:nvCxnSpPr>
        <p:spPr>
          <a:xfrm flipV="1">
            <a:off x="6164927" y="778968"/>
            <a:ext cx="0" cy="1960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V="1">
            <a:off x="3237051" y="4540309"/>
            <a:ext cx="0" cy="1960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flipV="1">
            <a:off x="6177990" y="4554424"/>
            <a:ext cx="0" cy="1960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5" name="组合 64"/>
          <p:cNvGrpSpPr/>
          <p:nvPr/>
        </p:nvGrpSpPr>
        <p:grpSpPr>
          <a:xfrm>
            <a:off x="6324448" y="717305"/>
            <a:ext cx="2219478" cy="253875"/>
            <a:chOff x="6567351" y="907627"/>
            <a:chExt cx="2884471" cy="338500"/>
          </a:xfrm>
          <a:solidFill>
            <a:srgbClr val="4ECED7"/>
          </a:solidFill>
        </p:grpSpPr>
        <p:sp>
          <p:nvSpPr>
            <p:cNvPr id="66" name="矩形: 圆角 65"/>
            <p:cNvSpPr/>
            <p:nvPr/>
          </p:nvSpPr>
          <p:spPr>
            <a:xfrm>
              <a:off x="6567351" y="907627"/>
              <a:ext cx="2884471" cy="3385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7" name="Google Shape;262;p7"/>
            <p:cNvSpPr txBox="1"/>
            <p:nvPr/>
          </p:nvSpPr>
          <p:spPr>
            <a:xfrm>
              <a:off x="6727854" y="907627"/>
              <a:ext cx="2563466" cy="338500"/>
            </a:xfrm>
            <a:prstGeom prst="rect">
              <a:avLst/>
            </a:prstGeom>
            <a:grpFill/>
            <a:ln>
              <a:noFill/>
            </a:ln>
          </p:spPr>
          <p:txBody>
            <a:bodyPr spcFirstLastPara="1" wrap="square" lIns="91425" tIns="45700" rIns="91425" bIns="45700" anchor="t" anchorCtr="0">
              <a:spAutoFit/>
            </a:bodyPr>
            <a:lstStyle/>
            <a:p>
              <a:pPr algn="ctr"/>
              <a:r>
                <a:rPr lang="en-US" altLang="zh-CN" sz="1050" dirty="0">
                  <a:ea typeface="Calibri" panose="020F0502020204030204"/>
                  <a:cs typeface="Calibri" panose="020F0502020204030204"/>
                  <a:sym typeface="Calibri" panose="020F0502020204030204"/>
                </a:rPr>
                <a:t>Multi-</a:t>
              </a:r>
              <a:r>
                <a:rPr lang="en-US" sz="1050" dirty="0">
                  <a:ea typeface="Calibri" panose="020F0502020204030204"/>
                  <a:cs typeface="Calibri" panose="020F0502020204030204"/>
                  <a:sym typeface="Calibri" panose="020F0502020204030204"/>
                </a:rPr>
                <a:t>Gigabit or 10G Uplink</a:t>
              </a:r>
            </a:p>
          </p:txBody>
        </p:sp>
      </p:grpSp>
      <p:sp>
        <p:nvSpPr>
          <p:cNvPr id="68" name="文本框 67"/>
          <p:cNvSpPr txBox="1"/>
          <p:nvPr/>
        </p:nvSpPr>
        <p:spPr>
          <a:xfrm>
            <a:off x="956662" y="4851284"/>
            <a:ext cx="4237256" cy="192938"/>
          </a:xfrm>
          <a:prstGeom prst="rect">
            <a:avLst/>
          </a:prstGeom>
          <a:noFill/>
        </p:spPr>
        <p:txBody>
          <a:bodyPr wrap="square" rtlCol="0">
            <a:spAutoFit/>
          </a:bodyPr>
          <a:lstStyle/>
          <a:p>
            <a:pPr>
              <a:lnSpc>
                <a:spcPct val="120000"/>
              </a:lnSpc>
            </a:pPr>
            <a:r>
              <a:rPr kumimoji="1" lang="en-US" altLang="zh-CN" sz="600" dirty="0">
                <a:solidFill>
                  <a:schemeClr val="bg1">
                    <a:lumMod val="50000"/>
                  </a:schemeClr>
                </a:solidFill>
                <a:latin typeface="Arial" panose="020B0604020202020204"/>
                <a:ea typeface="微软雅黑" panose="020B0503020204020204" pitchFamily="34" charset="-122"/>
              </a:rPr>
              <a:t>*The new version of these products are being developed, please refer to the following pages for details.</a:t>
            </a:r>
            <a:endParaRPr kumimoji="1" lang="zh-CN" altLang="en-US" sz="600" dirty="0">
              <a:solidFill>
                <a:schemeClr val="bg1">
                  <a:lumMod val="50000"/>
                </a:schemeClr>
              </a:solidFill>
              <a:latin typeface="Arial" panose="020B0604020202020204"/>
              <a:ea typeface="微软雅黑" panose="020B0503020204020204" pitchFamily="34" charset="-122"/>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8F3E3FE2-9158-4135-BC33-FA5D062D54B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620982" y="917707"/>
            <a:ext cx="7529386" cy="4246573"/>
          </a:xfrm>
          <a:custGeom>
            <a:avLst/>
            <a:gdLst>
              <a:gd name="connsiteX0" fmla="*/ 0 w 7529386"/>
              <a:gd name="connsiteY0" fmla="*/ 0 h 4246573"/>
              <a:gd name="connsiteX1" fmla="*/ 7529386 w 7529386"/>
              <a:gd name="connsiteY1" fmla="*/ 0 h 4246573"/>
              <a:gd name="connsiteX2" fmla="*/ 7529386 w 7529386"/>
              <a:gd name="connsiteY2" fmla="*/ 4246573 h 4246573"/>
              <a:gd name="connsiteX3" fmla="*/ 425202 w 7529386"/>
              <a:gd name="connsiteY3" fmla="*/ 4246573 h 4246573"/>
              <a:gd name="connsiteX4" fmla="*/ 265875 w 7529386"/>
              <a:gd name="connsiteY4" fmla="*/ 2871511 h 4246573"/>
              <a:gd name="connsiteX5" fmla="*/ 0 w 7529386"/>
              <a:gd name="connsiteY5" fmla="*/ 2871511 h 424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29386" h="4246573">
                <a:moveTo>
                  <a:pt x="0" y="0"/>
                </a:moveTo>
                <a:lnTo>
                  <a:pt x="7529386" y="0"/>
                </a:lnTo>
                <a:lnTo>
                  <a:pt x="7529386" y="4246573"/>
                </a:lnTo>
                <a:lnTo>
                  <a:pt x="425202" y="4246573"/>
                </a:lnTo>
                <a:lnTo>
                  <a:pt x="265875" y="2871511"/>
                </a:lnTo>
                <a:lnTo>
                  <a:pt x="0" y="2871511"/>
                </a:lnTo>
                <a:close/>
              </a:path>
            </a:pathLst>
          </a:custGeom>
        </p:spPr>
      </p:pic>
      <p:sp>
        <p:nvSpPr>
          <p:cNvPr id="6" name="Заголовок 5">
            <a:extLst>
              <a:ext uri="{FF2B5EF4-FFF2-40B4-BE49-F238E27FC236}">
                <a16:creationId xmlns:a16="http://schemas.microsoft.com/office/drawing/2014/main" id="{ACD3FBF3-F46B-44C3-82A0-57E99900023E}"/>
              </a:ext>
            </a:extLst>
          </p:cNvPr>
          <p:cNvSpPr>
            <a:spLocks noGrp="1"/>
          </p:cNvSpPr>
          <p:nvPr>
            <p:ph type="title"/>
          </p:nvPr>
        </p:nvSpPr>
        <p:spPr>
          <a:xfrm>
            <a:off x="101041" y="1142230"/>
            <a:ext cx="4470959" cy="471994"/>
          </a:xfrm>
        </p:spPr>
        <p:txBody>
          <a:bodyPr>
            <a:normAutofit fontScale="90000"/>
          </a:bodyPr>
          <a:lstStyle/>
          <a:p>
            <a:r>
              <a:rPr lang="en-US" dirty="0"/>
              <a:t>0</a:t>
            </a:r>
            <a:r>
              <a:rPr lang="ru-RU" dirty="0"/>
              <a:t>4</a:t>
            </a:r>
            <a:r>
              <a:rPr lang="en-US" dirty="0"/>
              <a:t>.</a:t>
            </a:r>
            <a:endParaRPr lang="ru-RU" dirty="0"/>
          </a:p>
        </p:txBody>
      </p:sp>
      <p:sp>
        <p:nvSpPr>
          <p:cNvPr id="7" name="Объект 6">
            <a:extLst>
              <a:ext uri="{FF2B5EF4-FFF2-40B4-BE49-F238E27FC236}">
                <a16:creationId xmlns:a16="http://schemas.microsoft.com/office/drawing/2014/main" id="{8DB9F9D3-B4F0-463D-A02D-6357B28C8EB5}"/>
              </a:ext>
            </a:extLst>
          </p:cNvPr>
          <p:cNvSpPr>
            <a:spLocks noGrp="1"/>
          </p:cNvSpPr>
          <p:nvPr>
            <p:ph idx="1"/>
          </p:nvPr>
        </p:nvSpPr>
        <p:spPr>
          <a:xfrm>
            <a:off x="2064639" y="1751269"/>
            <a:ext cx="4828002" cy="2167587"/>
          </a:xfrm>
        </p:spPr>
        <p:txBody>
          <a:bodyPr/>
          <a:lstStyle/>
          <a:p>
            <a:r>
              <a:rPr lang="ru-RU" altLang="zh-CN" dirty="0"/>
              <a:t>Аксессуары</a:t>
            </a:r>
            <a:endParaRPr lang="zh-CN" altLang="en-US" dirty="0"/>
          </a:p>
        </p:txBody>
      </p:sp>
      <p:cxnSp>
        <p:nvCxnSpPr>
          <p:cNvPr id="14" name="Прямая соединительная линия 13">
            <a:extLst>
              <a:ext uri="{FF2B5EF4-FFF2-40B4-BE49-F238E27FC236}">
                <a16:creationId xmlns:a16="http://schemas.microsoft.com/office/drawing/2014/main" id="{0AF35491-41AD-47B7-A51C-CB24381E4A36}"/>
              </a:ext>
            </a:extLst>
          </p:cNvPr>
          <p:cNvCxnSpPr>
            <a:cxnSpLocks/>
          </p:cNvCxnSpPr>
          <p:nvPr/>
        </p:nvCxnSpPr>
        <p:spPr>
          <a:xfrm>
            <a:off x="2154381" y="1716634"/>
            <a:ext cx="519546" cy="0"/>
          </a:xfrm>
          <a:prstGeom prst="line">
            <a:avLst/>
          </a:prstGeom>
          <a:ln w="28575">
            <a:solidFill>
              <a:srgbClr val="4ACB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568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Прямоугольник: скругленные противолежащие углы 23">
            <a:extLst>
              <a:ext uri="{FF2B5EF4-FFF2-40B4-BE49-F238E27FC236}">
                <a16:creationId xmlns:a16="http://schemas.microsoft.com/office/drawing/2014/main" id="{2E120852-95A0-48A8-A18D-17C27D1BC150}"/>
              </a:ext>
            </a:extLst>
          </p:cNvPr>
          <p:cNvSpPr/>
          <p:nvPr/>
        </p:nvSpPr>
        <p:spPr>
          <a:xfrm>
            <a:off x="371359" y="254830"/>
            <a:ext cx="2046208" cy="419099"/>
          </a:xfrm>
          <a:prstGeom prst="round2Diag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grpSp>
        <p:nvGrpSpPr>
          <p:cNvPr id="17" name="Группа 16">
            <a:extLst>
              <a:ext uri="{FF2B5EF4-FFF2-40B4-BE49-F238E27FC236}">
                <a16:creationId xmlns:a16="http://schemas.microsoft.com/office/drawing/2014/main" id="{67AE5C89-1E42-4A9E-9B42-CCAE5D55FB3E}"/>
              </a:ext>
            </a:extLst>
          </p:cNvPr>
          <p:cNvGrpSpPr/>
          <p:nvPr/>
        </p:nvGrpSpPr>
        <p:grpSpPr>
          <a:xfrm>
            <a:off x="810544" y="1495056"/>
            <a:ext cx="7141387" cy="3418182"/>
            <a:chOff x="692728" y="1292043"/>
            <a:chExt cx="7502236" cy="3751118"/>
          </a:xfrm>
        </p:grpSpPr>
        <p:pic>
          <p:nvPicPr>
            <p:cNvPr id="16" name="Рисунок 15">
              <a:extLst>
                <a:ext uri="{FF2B5EF4-FFF2-40B4-BE49-F238E27FC236}">
                  <a16:creationId xmlns:a16="http://schemas.microsoft.com/office/drawing/2014/main" id="{FE1C0F2B-ABF4-4CC6-8B1C-BDCF1ADD1B97}"/>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692728" y="1292043"/>
              <a:ext cx="7502236" cy="3751118"/>
            </a:xfrm>
            <a:prstGeom prst="rect">
              <a:avLst/>
            </a:prstGeom>
          </p:spPr>
        </p:pic>
        <p:sp>
          <p:nvSpPr>
            <p:cNvPr id="6" name="TextBox 5">
              <a:extLst>
                <a:ext uri="{FF2B5EF4-FFF2-40B4-BE49-F238E27FC236}">
                  <a16:creationId xmlns:a16="http://schemas.microsoft.com/office/drawing/2014/main" id="{C454E9EB-51EB-4CB6-BDE4-336A1BF478B2}"/>
                </a:ext>
              </a:extLst>
            </p:cNvPr>
            <p:cNvSpPr txBox="1"/>
            <p:nvPr/>
          </p:nvSpPr>
          <p:spPr>
            <a:xfrm>
              <a:off x="1177637" y="2525397"/>
              <a:ext cx="2299854" cy="303979"/>
            </a:xfrm>
            <a:prstGeom prst="rect">
              <a:avLst/>
            </a:prstGeom>
            <a:noFill/>
          </p:spPr>
          <p:txBody>
            <a:bodyPr wrap="square" rtlCol="0">
              <a:spAutoFit/>
            </a:bodyPr>
            <a:lstStyle/>
            <a:p>
              <a:r>
                <a:rPr lang="ru-RU" sz="1200" b="1" dirty="0">
                  <a:solidFill>
                    <a:schemeClr val="accent5"/>
                  </a:solidFill>
                  <a:effectLst>
                    <a:glow rad="63500">
                      <a:schemeClr val="accent6">
                        <a:satMod val="175000"/>
                        <a:alpha val="40000"/>
                      </a:schemeClr>
                    </a:glow>
                    <a:outerShdw blurRad="50800" dist="38100" dir="18900000" algn="bl" rotWithShape="0">
                      <a:prstClr val="black">
                        <a:alpha val="40000"/>
                      </a:prstClr>
                    </a:outerShdw>
                  </a:effectLst>
                  <a:latin typeface="Aktiv Grotesk" panose="020B0504020202020204" pitchFamily="34" charset="0"/>
                  <a:ea typeface="Aktiv Grotesk" panose="020B0504020202020204" pitchFamily="34" charset="0"/>
                  <a:cs typeface="Aktiv Grotesk" panose="020B0504020202020204" pitchFamily="34" charset="0"/>
                </a:rPr>
                <a:t>Санкт-Петербург</a:t>
              </a:r>
            </a:p>
          </p:txBody>
        </p:sp>
        <p:sp>
          <p:nvSpPr>
            <p:cNvPr id="10" name="TextBox 9">
              <a:extLst>
                <a:ext uri="{FF2B5EF4-FFF2-40B4-BE49-F238E27FC236}">
                  <a16:creationId xmlns:a16="http://schemas.microsoft.com/office/drawing/2014/main" id="{1B6294AF-18C6-4773-B7C0-D09679E26994}"/>
                </a:ext>
              </a:extLst>
            </p:cNvPr>
            <p:cNvSpPr txBox="1"/>
            <p:nvPr/>
          </p:nvSpPr>
          <p:spPr>
            <a:xfrm>
              <a:off x="1742981" y="2844661"/>
              <a:ext cx="831273" cy="303979"/>
            </a:xfrm>
            <a:prstGeom prst="rect">
              <a:avLst/>
            </a:prstGeom>
            <a:noFill/>
          </p:spPr>
          <p:txBody>
            <a:bodyPr wrap="square" rtlCol="0">
              <a:spAutoFit/>
            </a:bodyPr>
            <a:lstStyle/>
            <a:p>
              <a:r>
                <a:rPr lang="ru-RU" sz="1200" b="1" dirty="0">
                  <a:solidFill>
                    <a:schemeClr val="accent5"/>
                  </a:solidFill>
                  <a:effectLst>
                    <a:glow rad="63500">
                      <a:schemeClr val="accent6">
                        <a:satMod val="175000"/>
                        <a:alpha val="40000"/>
                      </a:schemeClr>
                    </a:glow>
                    <a:outerShdw blurRad="50800" dist="38100" dir="18900000" algn="bl" rotWithShape="0">
                      <a:prstClr val="black">
                        <a:alpha val="40000"/>
                      </a:prstClr>
                    </a:outerShdw>
                  </a:effectLst>
                  <a:latin typeface="Aktiv Grotesk" panose="020B0504020202020204" pitchFamily="34" charset="0"/>
                  <a:ea typeface="Aktiv Grotesk" panose="020B0504020202020204" pitchFamily="34" charset="0"/>
                  <a:cs typeface="Aktiv Grotesk" panose="020B0504020202020204" pitchFamily="34" charset="0"/>
                </a:rPr>
                <a:t>Москва</a:t>
              </a:r>
            </a:p>
          </p:txBody>
        </p:sp>
        <p:sp>
          <p:nvSpPr>
            <p:cNvPr id="12" name="TextBox 11">
              <a:extLst>
                <a:ext uri="{FF2B5EF4-FFF2-40B4-BE49-F238E27FC236}">
                  <a16:creationId xmlns:a16="http://schemas.microsoft.com/office/drawing/2014/main" id="{40635C55-7C23-4CD9-A9B2-519D6D3208A2}"/>
                </a:ext>
              </a:extLst>
            </p:cNvPr>
            <p:cNvSpPr txBox="1"/>
            <p:nvPr/>
          </p:nvSpPr>
          <p:spPr>
            <a:xfrm>
              <a:off x="2165686" y="3112888"/>
              <a:ext cx="1946135" cy="303979"/>
            </a:xfrm>
            <a:prstGeom prst="rect">
              <a:avLst/>
            </a:prstGeom>
            <a:noFill/>
          </p:spPr>
          <p:txBody>
            <a:bodyPr wrap="square" rtlCol="0">
              <a:spAutoFit/>
            </a:bodyPr>
            <a:lstStyle/>
            <a:p>
              <a:r>
                <a:rPr lang="ru-RU" sz="1200" b="1" dirty="0">
                  <a:solidFill>
                    <a:schemeClr val="accent5"/>
                  </a:solidFill>
                  <a:effectLst>
                    <a:glow rad="63500">
                      <a:schemeClr val="accent6">
                        <a:satMod val="175000"/>
                        <a:alpha val="40000"/>
                      </a:schemeClr>
                    </a:glow>
                    <a:outerShdw blurRad="50800" dist="38100" dir="18900000" algn="bl" rotWithShape="0">
                      <a:prstClr val="black">
                        <a:alpha val="40000"/>
                      </a:prstClr>
                    </a:outerShdw>
                  </a:effectLst>
                  <a:latin typeface="Aktiv Grotesk" panose="020B0504020202020204" pitchFamily="34" charset="0"/>
                  <a:ea typeface="Aktiv Grotesk" panose="020B0504020202020204" pitchFamily="34" charset="0"/>
                  <a:cs typeface="Aktiv Grotesk" panose="020B0504020202020204" pitchFamily="34" charset="0"/>
                </a:rPr>
                <a:t>Нижний Новгород</a:t>
              </a:r>
            </a:p>
          </p:txBody>
        </p:sp>
        <p:sp>
          <p:nvSpPr>
            <p:cNvPr id="13" name="TextBox 12">
              <a:extLst>
                <a:ext uri="{FF2B5EF4-FFF2-40B4-BE49-F238E27FC236}">
                  <a16:creationId xmlns:a16="http://schemas.microsoft.com/office/drawing/2014/main" id="{0AC6042F-5A0E-48C5-812E-F7324037FB90}"/>
                </a:ext>
              </a:extLst>
            </p:cNvPr>
            <p:cNvSpPr txBox="1"/>
            <p:nvPr/>
          </p:nvSpPr>
          <p:spPr>
            <a:xfrm>
              <a:off x="4007004" y="3512264"/>
              <a:ext cx="1325852" cy="303979"/>
            </a:xfrm>
            <a:prstGeom prst="rect">
              <a:avLst/>
            </a:prstGeom>
            <a:noFill/>
          </p:spPr>
          <p:txBody>
            <a:bodyPr wrap="square" rtlCol="0">
              <a:spAutoFit/>
            </a:bodyPr>
            <a:lstStyle/>
            <a:p>
              <a:r>
                <a:rPr lang="ru-RU" sz="1200" b="1" dirty="0">
                  <a:solidFill>
                    <a:schemeClr val="accent5"/>
                  </a:solidFill>
                  <a:effectLst>
                    <a:glow rad="63500">
                      <a:schemeClr val="accent6">
                        <a:satMod val="175000"/>
                        <a:alpha val="40000"/>
                      </a:schemeClr>
                    </a:glow>
                    <a:outerShdw blurRad="50800" dist="38100" dir="18900000" algn="bl" rotWithShape="0">
                      <a:prstClr val="black">
                        <a:alpha val="40000"/>
                      </a:prstClr>
                    </a:outerShdw>
                  </a:effectLst>
                  <a:latin typeface="Aktiv Grotesk" panose="020B0504020202020204" pitchFamily="34" charset="0"/>
                  <a:ea typeface="Aktiv Grotesk" panose="020B0504020202020204" pitchFamily="34" charset="0"/>
                  <a:cs typeface="Aktiv Grotesk" panose="020B0504020202020204" pitchFamily="34" charset="0"/>
                </a:rPr>
                <a:t>Новосибирск</a:t>
              </a:r>
            </a:p>
          </p:txBody>
        </p:sp>
        <p:sp>
          <p:nvSpPr>
            <p:cNvPr id="15" name="TextBox 14">
              <a:extLst>
                <a:ext uri="{FF2B5EF4-FFF2-40B4-BE49-F238E27FC236}">
                  <a16:creationId xmlns:a16="http://schemas.microsoft.com/office/drawing/2014/main" id="{564E785D-DF91-44C0-AD51-8A67AA3DDA2E}"/>
                </a:ext>
              </a:extLst>
            </p:cNvPr>
            <p:cNvSpPr txBox="1"/>
            <p:nvPr/>
          </p:nvSpPr>
          <p:spPr>
            <a:xfrm>
              <a:off x="882411" y="3378579"/>
              <a:ext cx="1655618" cy="303979"/>
            </a:xfrm>
            <a:prstGeom prst="rect">
              <a:avLst/>
            </a:prstGeom>
            <a:noFill/>
          </p:spPr>
          <p:txBody>
            <a:bodyPr wrap="square" rtlCol="0">
              <a:spAutoFit/>
            </a:bodyPr>
            <a:lstStyle/>
            <a:p>
              <a:r>
                <a:rPr lang="ru-RU" sz="1200" b="1" dirty="0" err="1">
                  <a:solidFill>
                    <a:schemeClr val="accent5"/>
                  </a:solidFill>
                  <a:effectLst>
                    <a:glow rad="63500">
                      <a:schemeClr val="accent6">
                        <a:satMod val="175000"/>
                        <a:alpha val="40000"/>
                      </a:schemeClr>
                    </a:glow>
                    <a:outerShdw blurRad="50800" dist="38100" dir="18900000" algn="bl" rotWithShape="0">
                      <a:prstClr val="black">
                        <a:alpha val="40000"/>
                      </a:prstClr>
                    </a:outerShdw>
                  </a:effectLst>
                  <a:latin typeface="Aktiv Grotesk" panose="020B0504020202020204" pitchFamily="34" charset="0"/>
                  <a:ea typeface="Aktiv Grotesk" panose="020B0504020202020204" pitchFamily="34" charset="0"/>
                  <a:cs typeface="Aktiv Grotesk" panose="020B0504020202020204" pitchFamily="34" charset="0"/>
                </a:rPr>
                <a:t>Ростов</a:t>
              </a:r>
              <a:r>
                <a:rPr lang="ru-RU" sz="1200" b="1" dirty="0">
                  <a:solidFill>
                    <a:schemeClr val="accent5"/>
                  </a:solidFill>
                  <a:effectLst>
                    <a:glow rad="63500">
                      <a:schemeClr val="accent6">
                        <a:satMod val="175000"/>
                        <a:alpha val="40000"/>
                      </a:schemeClr>
                    </a:glow>
                    <a:outerShdw blurRad="50800" dist="38100" dir="18900000" algn="bl" rotWithShape="0">
                      <a:prstClr val="black">
                        <a:alpha val="40000"/>
                      </a:prstClr>
                    </a:outerShdw>
                  </a:effectLst>
                  <a:latin typeface="Aktiv Grotesk" panose="020B0504020202020204" pitchFamily="34" charset="0"/>
                  <a:ea typeface="Aktiv Grotesk" panose="020B0504020202020204" pitchFamily="34" charset="0"/>
                  <a:cs typeface="Aktiv Grotesk" panose="020B0504020202020204" pitchFamily="34" charset="0"/>
                </a:rPr>
                <a:t>-на-Дону</a:t>
              </a:r>
            </a:p>
          </p:txBody>
        </p:sp>
      </p:grpSp>
      <p:sp>
        <p:nvSpPr>
          <p:cNvPr id="2" name="幻灯片编号占位符 1"/>
          <p:cNvSpPr>
            <a:spLocks noGrp="1"/>
          </p:cNvSpPr>
          <p:nvPr>
            <p:ph type="sldNum" sz="quarter" idx="4294967295"/>
          </p:nvPr>
        </p:nvSpPr>
        <p:spPr>
          <a:xfrm>
            <a:off x="6457950" y="4767264"/>
            <a:ext cx="2057400" cy="273844"/>
          </a:xfrm>
          <a:prstGeom prst="rect">
            <a:avLst/>
          </a:prstGeom>
        </p:spPr>
        <p:txBody>
          <a:bodyPr vert="horz" lIns="91440" tIns="45720" rIns="91440" bIns="45720" rtlCol="0" anchor="ctr"/>
          <a:lstStyle>
            <a:defPPr>
              <a:defRPr lang="zh-CN"/>
            </a:defPPr>
            <a:lvl1pPr marL="0" algn="r" defTabSz="685800" rtl="0" eaLnBrk="1" latinLnBrk="0" hangingPunct="1">
              <a:defRPr sz="900" kern="1200">
                <a:solidFill>
                  <a:schemeClr val="tx1">
                    <a:tint val="75000"/>
                  </a:schemeClr>
                </a:solidFill>
                <a:latin typeface="Aktiv Grotesk" panose="020B0504020202020204" pitchFamily="34"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8045E168-1219-CD4A-80ED-4291B526AB8C}" type="slidenum">
              <a:rPr kumimoji="1" lang="zh-CN" altLang="en-US" smtClean="0">
                <a:solidFill>
                  <a:prstClr val="black">
                    <a:tint val="75000"/>
                  </a:prstClr>
                </a:solidFill>
              </a:rPr>
              <a:pPr/>
              <a:t>6</a:t>
            </a:fld>
            <a:endParaRPr kumimoji="1" lang="zh-CN" altLang="en-US" dirty="0"/>
          </a:p>
        </p:txBody>
      </p:sp>
      <p:sp>
        <p:nvSpPr>
          <p:cNvPr id="11" name="Прямоугольник 10"/>
          <p:cNvSpPr/>
          <p:nvPr/>
        </p:nvSpPr>
        <p:spPr>
          <a:xfrm>
            <a:off x="5025617" y="856320"/>
            <a:ext cx="2461033" cy="861774"/>
          </a:xfrm>
          <a:prstGeom prst="rect">
            <a:avLst/>
          </a:prstGeom>
        </p:spPr>
        <p:txBody>
          <a:bodyPr wrap="square">
            <a:spAutoFit/>
          </a:bodyPr>
          <a:lstStyle/>
          <a:p>
            <a:pPr fontAlgn="auto">
              <a:spcAft>
                <a:spcPts val="0"/>
              </a:spcAft>
            </a:pPr>
            <a:r>
              <a:rPr lang="ru-RU" sz="1000" b="1" dirty="0">
                <a:solidFill>
                  <a:srgbClr val="005464"/>
                </a:solidFill>
                <a:latin typeface="Aktiv Grotesk" panose="020B0504020202020204" pitchFamily="34" charset="0"/>
                <a:ea typeface="Aktiv Grotesk" panose="020B0504020202020204" pitchFamily="34" charset="0"/>
                <a:cs typeface="Aktiv Grotesk" panose="020B0504020202020204" pitchFamily="34" charset="0"/>
              </a:rPr>
              <a:t>Выделенные группы</a:t>
            </a:r>
            <a:endParaRPr lang="en-US" sz="1000" b="1" dirty="0">
              <a:solidFill>
                <a:srgbClr val="005464"/>
              </a:solidFill>
              <a:latin typeface="Aktiv Grotesk" panose="020B0504020202020204" pitchFamily="34" charset="0"/>
              <a:ea typeface="Aktiv Grotesk" panose="020B0504020202020204" pitchFamily="34" charset="0"/>
              <a:cs typeface="Aktiv Grotesk" panose="020B0504020202020204" pitchFamily="34" charset="0"/>
            </a:endParaRPr>
          </a:p>
          <a:p>
            <a:pPr fontAlgn="auto">
              <a:spcAft>
                <a:spcPts val="0"/>
              </a:spcAft>
            </a:pPr>
            <a:r>
              <a:rPr lang="ru-RU" sz="1000" dirty="0">
                <a:solidFill>
                  <a:srgbClr val="005464"/>
                </a:solidFill>
                <a:latin typeface="Aktiv Grotesk" panose="020B0504020202020204" pitchFamily="34" charset="0"/>
                <a:ea typeface="Aktiv Grotesk" panose="020B0504020202020204" pitchFamily="34" charset="0"/>
                <a:cs typeface="Aktiv Grotesk" panose="020B0504020202020204" pitchFamily="34" charset="0"/>
              </a:rPr>
              <a:t>инженеров, занимающихся предпродажным и послепродажным обслуживанием</a:t>
            </a:r>
            <a:endParaRPr lang="en-US" sz="1000" dirty="0">
              <a:solidFill>
                <a:srgbClr val="005464"/>
              </a:solidFill>
              <a:latin typeface="Aktiv Grotesk" panose="020B0504020202020204" pitchFamily="34" charset="0"/>
              <a:ea typeface="Aktiv Grotesk" panose="020B0504020202020204" pitchFamily="34" charset="0"/>
              <a:cs typeface="Aktiv Grotesk" panose="020B0504020202020204" pitchFamily="34" charset="0"/>
            </a:endParaRPr>
          </a:p>
          <a:p>
            <a:pPr fontAlgn="auto">
              <a:spcAft>
                <a:spcPts val="0"/>
              </a:spcAft>
            </a:pPr>
            <a:r>
              <a:rPr lang="ru-RU" sz="1000" b="1" dirty="0">
                <a:solidFill>
                  <a:srgbClr val="005464"/>
                </a:solidFill>
                <a:latin typeface="Aktiv Grotesk" panose="020B0504020202020204" pitchFamily="34" charset="0"/>
                <a:ea typeface="Aktiv Grotesk" panose="020B0504020202020204" pitchFamily="34" charset="0"/>
                <a:cs typeface="Aktiv Grotesk" panose="020B0504020202020204" pitchFamily="34" charset="0"/>
              </a:rPr>
              <a:t>Сервисные центры</a:t>
            </a:r>
          </a:p>
        </p:txBody>
      </p:sp>
      <p:sp>
        <p:nvSpPr>
          <p:cNvPr id="7" name="CustomShape 2">
            <a:extLst>
              <a:ext uri="{FF2B5EF4-FFF2-40B4-BE49-F238E27FC236}">
                <a16:creationId xmlns:a16="http://schemas.microsoft.com/office/drawing/2014/main" id="{8C8B1996-B16F-4748-BE82-046322BFF3A6}"/>
              </a:ext>
            </a:extLst>
          </p:cNvPr>
          <p:cNvSpPr/>
          <p:nvPr/>
        </p:nvSpPr>
        <p:spPr>
          <a:xfrm>
            <a:off x="470181" y="332979"/>
            <a:ext cx="3600180" cy="31779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pPr>
              <a:lnSpc>
                <a:spcPct val="90000"/>
              </a:lnSpc>
            </a:pPr>
            <a:r>
              <a:rPr lang="en-US" sz="1600" b="1" spc="-1" dirty="0">
                <a:solidFill>
                  <a:schemeClr val="bg1"/>
                </a:solidFill>
                <a:effectLst>
                  <a:outerShdw blurRad="38100" dist="38100" dir="2700000" algn="tl">
                    <a:srgbClr val="000000">
                      <a:alpha val="43137"/>
                    </a:srgbClr>
                  </a:outerShdw>
                </a:effectLst>
                <a:latin typeface="TP-Link Aktiv" panose="020B0504020202020204" pitchFamily="34" charset="0"/>
                <a:ea typeface="TP-Link Aktiv" panose="020B0504020202020204" pitchFamily="34" charset="0"/>
                <a:cs typeface="TP-Link Aktiv" panose="020B0504020202020204" pitchFamily="34" charset="0"/>
              </a:rPr>
              <a:t>TP-Link</a:t>
            </a:r>
            <a:r>
              <a:rPr lang="ru-RU" sz="1600" b="1" spc="-1" dirty="0">
                <a:solidFill>
                  <a:schemeClr val="bg1"/>
                </a:solidFill>
                <a:effectLst>
                  <a:outerShdw blurRad="38100" dist="38100" dir="2700000" algn="tl">
                    <a:srgbClr val="000000">
                      <a:alpha val="43137"/>
                    </a:srgbClr>
                  </a:outerShdw>
                </a:effectLst>
                <a:latin typeface="TP-Link Aktiv" panose="020B0504020202020204" pitchFamily="34" charset="0"/>
                <a:ea typeface="TP-Link Aktiv" panose="020B0504020202020204" pitchFamily="34" charset="0"/>
                <a:cs typeface="TP-Link Aktiv" panose="020B0504020202020204" pitchFamily="34" charset="0"/>
              </a:rPr>
              <a:t> в России</a:t>
            </a:r>
            <a:endParaRPr lang="en-US" sz="1600" spc="-1" dirty="0">
              <a:solidFill>
                <a:schemeClr val="bg1"/>
              </a:solidFill>
              <a:effectLst>
                <a:outerShdw blurRad="38100" dist="38100" dir="2700000" algn="tl">
                  <a:srgbClr val="000000">
                    <a:alpha val="43137"/>
                  </a:srgbClr>
                </a:outerShdw>
              </a:effectLst>
              <a:latin typeface="TP-Link Aktiv" panose="020B0504020202020204" pitchFamily="34" charset="0"/>
              <a:ea typeface="TP-Link Aktiv" panose="020B0504020202020204" pitchFamily="34" charset="0"/>
              <a:cs typeface="TP-Link Aktiv" panose="020B0504020202020204" pitchFamily="34" charset="0"/>
            </a:endParaRPr>
          </a:p>
        </p:txBody>
      </p:sp>
      <p:sp>
        <p:nvSpPr>
          <p:cNvPr id="18" name="TextBox 17">
            <a:extLst>
              <a:ext uri="{FF2B5EF4-FFF2-40B4-BE49-F238E27FC236}">
                <a16:creationId xmlns:a16="http://schemas.microsoft.com/office/drawing/2014/main" id="{D7C012EA-08D8-46D8-9E4D-946688C2FB7D}"/>
              </a:ext>
            </a:extLst>
          </p:cNvPr>
          <p:cNvSpPr txBox="1"/>
          <p:nvPr/>
        </p:nvSpPr>
        <p:spPr>
          <a:xfrm>
            <a:off x="886742" y="1027052"/>
            <a:ext cx="1974273" cy="984885"/>
          </a:xfrm>
          <a:prstGeom prst="rect">
            <a:avLst/>
          </a:prstGeom>
          <a:noFill/>
        </p:spPr>
        <p:txBody>
          <a:bodyPr wrap="square" rtlCol="0">
            <a:spAutoFit/>
          </a:bodyPr>
          <a:lstStyle/>
          <a:p>
            <a:r>
              <a:rPr lang="ru-RU" altLang="zh-CN" sz="1000" b="1" dirty="0">
                <a:solidFill>
                  <a:srgbClr val="005464"/>
                </a:solidFill>
                <a:latin typeface="Aktiv Grotesk" panose="020B0504020202020204" pitchFamily="34" charset="0"/>
                <a:ea typeface="Aktiv Grotesk" panose="020B0504020202020204" pitchFamily="34" charset="0"/>
                <a:cs typeface="Aktiv Grotesk" panose="020B0504020202020204" pitchFamily="34" charset="0"/>
              </a:rPr>
              <a:t>региональных представительств</a:t>
            </a:r>
          </a:p>
          <a:p>
            <a:r>
              <a:rPr lang="ru-RU" altLang="zh-CN" sz="1000" dirty="0">
                <a:solidFill>
                  <a:schemeClr val="accent5">
                    <a:lumMod val="75000"/>
                  </a:schemeClr>
                </a:solidFill>
                <a:latin typeface="Aktiv Grotesk" panose="020B0504020202020204" pitchFamily="34" charset="0"/>
                <a:ea typeface="Aktiv Grotesk" panose="020B0504020202020204" pitchFamily="34" charset="0"/>
                <a:cs typeface="Aktiv Grotesk" panose="020B0504020202020204" pitchFamily="34" charset="0"/>
              </a:rPr>
              <a:t>(постоянно расширяем географию присутствия)</a:t>
            </a:r>
            <a:endParaRPr lang="en-US" altLang="zh-CN" sz="1000" dirty="0">
              <a:solidFill>
                <a:schemeClr val="accent5">
                  <a:lumMod val="75000"/>
                </a:schemeClr>
              </a:solidFill>
              <a:latin typeface="Aktiv Grotesk" panose="020B0504020202020204" pitchFamily="34" charset="0"/>
              <a:ea typeface="Aktiv Grotesk" panose="020B0504020202020204" pitchFamily="34" charset="0"/>
              <a:cs typeface="Aktiv Grotesk" panose="020B0504020202020204" pitchFamily="34" charset="0"/>
            </a:endParaRPr>
          </a:p>
          <a:p>
            <a:endParaRPr lang="ru-RU" dirty="0"/>
          </a:p>
        </p:txBody>
      </p:sp>
      <p:sp>
        <p:nvSpPr>
          <p:cNvPr id="20" name="TextBox 19">
            <a:extLst>
              <a:ext uri="{FF2B5EF4-FFF2-40B4-BE49-F238E27FC236}">
                <a16:creationId xmlns:a16="http://schemas.microsoft.com/office/drawing/2014/main" id="{68F9FF9F-B05A-47BC-B44B-8899CAB97A20}"/>
              </a:ext>
            </a:extLst>
          </p:cNvPr>
          <p:cNvSpPr txBox="1"/>
          <p:nvPr/>
        </p:nvSpPr>
        <p:spPr>
          <a:xfrm>
            <a:off x="4106004" y="1345387"/>
            <a:ext cx="1355734" cy="523220"/>
          </a:xfrm>
          <a:prstGeom prst="rect">
            <a:avLst/>
          </a:prstGeom>
          <a:noFill/>
        </p:spPr>
        <p:txBody>
          <a:bodyPr wrap="square" rtlCol="0">
            <a:spAutoFit/>
          </a:bodyPr>
          <a:lstStyle/>
          <a:p>
            <a:r>
              <a:rPr lang="ru-RU" altLang="zh-CN" sz="1000" b="1" dirty="0">
                <a:solidFill>
                  <a:srgbClr val="005464"/>
                </a:solidFill>
                <a:latin typeface="Aktiv Grotesk" panose="020B0504020202020204" pitchFamily="34" charset="0"/>
                <a:ea typeface="Aktiv Grotesk" panose="020B0504020202020204" pitchFamily="34" charset="0"/>
                <a:cs typeface="Aktiv Grotesk" panose="020B0504020202020204" pitchFamily="34" charset="0"/>
              </a:rPr>
              <a:t>сотрудников</a:t>
            </a:r>
            <a:endParaRPr lang="en-US" altLang="zh-CN" sz="1000" b="1" dirty="0">
              <a:solidFill>
                <a:srgbClr val="005464"/>
              </a:solidFill>
              <a:latin typeface="Aktiv Grotesk" panose="020B0504020202020204" pitchFamily="34" charset="0"/>
              <a:ea typeface="Aktiv Grotesk" panose="020B0504020202020204" pitchFamily="34" charset="0"/>
              <a:cs typeface="Aktiv Grotesk" panose="020B0504020202020204" pitchFamily="34" charset="0"/>
            </a:endParaRPr>
          </a:p>
          <a:p>
            <a:endParaRPr lang="ru-RU" dirty="0"/>
          </a:p>
        </p:txBody>
      </p:sp>
      <p:sp>
        <p:nvSpPr>
          <p:cNvPr id="26" name="TextBox 25">
            <a:extLst>
              <a:ext uri="{FF2B5EF4-FFF2-40B4-BE49-F238E27FC236}">
                <a16:creationId xmlns:a16="http://schemas.microsoft.com/office/drawing/2014/main" id="{6064B430-009B-4400-BAC7-AFFF5BBCB5A9}"/>
              </a:ext>
            </a:extLst>
          </p:cNvPr>
          <p:cNvSpPr txBox="1"/>
          <p:nvPr/>
        </p:nvSpPr>
        <p:spPr>
          <a:xfrm>
            <a:off x="7358113" y="830146"/>
            <a:ext cx="1701220" cy="1015663"/>
          </a:xfrm>
          <a:prstGeom prst="rect">
            <a:avLst/>
          </a:prstGeom>
          <a:noFill/>
        </p:spPr>
        <p:txBody>
          <a:bodyPr wrap="square" rtlCol="0">
            <a:spAutoFit/>
          </a:bodyPr>
          <a:lstStyle/>
          <a:p>
            <a:pPr fontAlgn="auto">
              <a:spcBef>
                <a:spcPct val="20000"/>
              </a:spcBef>
              <a:spcAft>
                <a:spcPts val="0"/>
              </a:spcAft>
            </a:pPr>
            <a:r>
              <a:rPr lang="ru-RU" sz="1000" dirty="0">
                <a:solidFill>
                  <a:srgbClr val="005464"/>
                </a:solidFill>
                <a:latin typeface="Aktiv Grotesk" panose="020B0504020202020204" pitchFamily="34" charset="0"/>
                <a:ea typeface="Aktiv Grotesk" panose="020B0504020202020204" pitchFamily="34" charset="0"/>
                <a:cs typeface="Aktiv Grotesk" panose="020B0504020202020204" pitchFamily="34" charset="0"/>
              </a:rPr>
              <a:t>Домашнее оборудование</a:t>
            </a:r>
            <a:r>
              <a:rPr lang="en-US" sz="1000" dirty="0">
                <a:solidFill>
                  <a:srgbClr val="005464"/>
                </a:solidFill>
                <a:latin typeface="Aktiv Grotesk" panose="020B0504020202020204" pitchFamily="34" charset="0"/>
                <a:ea typeface="Aktiv Grotesk" panose="020B0504020202020204" pitchFamily="34" charset="0"/>
                <a:cs typeface="Aktiv Grotesk" panose="020B0504020202020204" pitchFamily="34" charset="0"/>
              </a:rPr>
              <a:t>, </a:t>
            </a:r>
            <a:r>
              <a:rPr lang="ru-RU" sz="1000" dirty="0">
                <a:solidFill>
                  <a:srgbClr val="005464"/>
                </a:solidFill>
                <a:latin typeface="Aktiv Grotesk" panose="020B0504020202020204" pitchFamily="34" charset="0"/>
                <a:ea typeface="Aktiv Grotesk" panose="020B0504020202020204" pitchFamily="34" charset="0"/>
                <a:cs typeface="Aktiv Grotesk" panose="020B0504020202020204" pitchFamily="34" charset="0"/>
              </a:rPr>
              <a:t>умный дом, коммутаторы, бизнес </a:t>
            </a:r>
            <a:r>
              <a:rPr lang="en-US" sz="1000" dirty="0">
                <a:solidFill>
                  <a:srgbClr val="005464"/>
                </a:solidFill>
                <a:latin typeface="Aktiv Grotesk" panose="020B0504020202020204" pitchFamily="34" charset="0"/>
                <a:ea typeface="Aktiv Grotesk" panose="020B0504020202020204" pitchFamily="34" charset="0"/>
                <a:cs typeface="Aktiv Grotesk" panose="020B0504020202020204" pitchFamily="34" charset="0"/>
              </a:rPr>
              <a:t>Wi-Fi, </a:t>
            </a:r>
            <a:r>
              <a:rPr lang="ru-RU" sz="1000" dirty="0">
                <a:solidFill>
                  <a:srgbClr val="005464"/>
                </a:solidFill>
                <a:latin typeface="Aktiv Grotesk" panose="020B0504020202020204" pitchFamily="34" charset="0"/>
                <a:ea typeface="Aktiv Grotesk" panose="020B0504020202020204" pitchFamily="34" charset="0"/>
                <a:cs typeface="Aktiv Grotesk" panose="020B0504020202020204" pitchFamily="34" charset="0"/>
              </a:rPr>
              <a:t>оборудование для видеонаблюдения и т. д.</a:t>
            </a:r>
          </a:p>
        </p:txBody>
      </p:sp>
      <p:sp>
        <p:nvSpPr>
          <p:cNvPr id="22" name="object 4">
            <a:extLst>
              <a:ext uri="{FF2B5EF4-FFF2-40B4-BE49-F238E27FC236}">
                <a16:creationId xmlns:a16="http://schemas.microsoft.com/office/drawing/2014/main" id="{FC0454F2-D97D-298E-077C-B82AF1243C3C}"/>
              </a:ext>
            </a:extLst>
          </p:cNvPr>
          <p:cNvSpPr/>
          <p:nvPr/>
        </p:nvSpPr>
        <p:spPr>
          <a:xfrm>
            <a:off x="8214017" y="360146"/>
            <a:ext cx="526874" cy="179655"/>
          </a:xfrm>
          <a:custGeom>
            <a:avLst/>
            <a:gdLst/>
            <a:ahLst/>
            <a:cxnLst/>
            <a:rect l="l" t="t" r="r" b="b"/>
            <a:pathLst>
              <a:path w="774700" h="264159">
                <a:moveTo>
                  <a:pt x="386079" y="3048"/>
                </a:moveTo>
                <a:lnTo>
                  <a:pt x="354583" y="18796"/>
                </a:lnTo>
                <a:lnTo>
                  <a:pt x="354583" y="206756"/>
                </a:lnTo>
                <a:lnTo>
                  <a:pt x="358127" y="210324"/>
                </a:lnTo>
                <a:lnTo>
                  <a:pt x="386079" y="210324"/>
                </a:lnTo>
                <a:lnTo>
                  <a:pt x="386079" y="3048"/>
                </a:lnTo>
                <a:close/>
              </a:path>
              <a:path w="774700" h="264159">
                <a:moveTo>
                  <a:pt x="546607" y="63487"/>
                </a:moveTo>
                <a:lnTo>
                  <a:pt x="527589" y="65854"/>
                </a:lnTo>
                <a:lnTo>
                  <a:pt x="509523" y="72510"/>
                </a:lnTo>
                <a:lnTo>
                  <a:pt x="493744" y="82786"/>
                </a:lnTo>
                <a:lnTo>
                  <a:pt x="481583" y="96012"/>
                </a:lnTo>
                <a:lnTo>
                  <a:pt x="481583" y="206756"/>
                </a:lnTo>
                <a:lnTo>
                  <a:pt x="485127" y="210324"/>
                </a:lnTo>
                <a:lnTo>
                  <a:pt x="513079" y="210324"/>
                </a:lnTo>
                <a:lnTo>
                  <a:pt x="513079" y="108712"/>
                </a:lnTo>
                <a:lnTo>
                  <a:pt x="519601" y="102174"/>
                </a:lnTo>
                <a:lnTo>
                  <a:pt x="527557" y="97213"/>
                </a:lnTo>
                <a:lnTo>
                  <a:pt x="536657" y="94065"/>
                </a:lnTo>
                <a:lnTo>
                  <a:pt x="546607" y="92964"/>
                </a:lnTo>
                <a:lnTo>
                  <a:pt x="602091" y="92964"/>
                </a:lnTo>
                <a:lnTo>
                  <a:pt x="595566" y="83115"/>
                </a:lnTo>
                <a:lnTo>
                  <a:pt x="573825" y="68704"/>
                </a:lnTo>
                <a:lnTo>
                  <a:pt x="546607" y="63487"/>
                </a:lnTo>
                <a:close/>
              </a:path>
              <a:path w="774700" h="264159">
                <a:moveTo>
                  <a:pt x="602091" y="92964"/>
                </a:moveTo>
                <a:lnTo>
                  <a:pt x="546607" y="92964"/>
                </a:lnTo>
                <a:lnTo>
                  <a:pt x="561704" y="96018"/>
                </a:lnTo>
                <a:lnTo>
                  <a:pt x="573606" y="104452"/>
                </a:lnTo>
                <a:lnTo>
                  <a:pt x="581410" y="117175"/>
                </a:lnTo>
                <a:lnTo>
                  <a:pt x="584212" y="133096"/>
                </a:lnTo>
                <a:lnTo>
                  <a:pt x="584212" y="210324"/>
                </a:lnTo>
                <a:lnTo>
                  <a:pt x="615187" y="210324"/>
                </a:lnTo>
                <a:lnTo>
                  <a:pt x="615187" y="132080"/>
                </a:lnTo>
                <a:lnTo>
                  <a:pt x="609973" y="104860"/>
                </a:lnTo>
                <a:lnTo>
                  <a:pt x="602091" y="92964"/>
                </a:lnTo>
                <a:close/>
              </a:path>
              <a:path w="774700" h="264159">
                <a:moveTo>
                  <a:pt x="31495" y="24384"/>
                </a:moveTo>
                <a:lnTo>
                  <a:pt x="0" y="40132"/>
                </a:lnTo>
                <a:lnTo>
                  <a:pt x="0" y="169164"/>
                </a:lnTo>
                <a:lnTo>
                  <a:pt x="2897" y="186734"/>
                </a:lnTo>
                <a:lnTo>
                  <a:pt x="11366" y="199645"/>
                </a:lnTo>
                <a:lnTo>
                  <a:pt x="25074" y="207606"/>
                </a:lnTo>
                <a:lnTo>
                  <a:pt x="43687" y="210324"/>
                </a:lnTo>
                <a:lnTo>
                  <a:pt x="84327" y="210324"/>
                </a:lnTo>
                <a:lnTo>
                  <a:pt x="84327" y="183388"/>
                </a:lnTo>
                <a:lnTo>
                  <a:pt x="51815" y="183388"/>
                </a:lnTo>
                <a:lnTo>
                  <a:pt x="42216" y="182274"/>
                </a:lnTo>
                <a:lnTo>
                  <a:pt x="35945" y="178684"/>
                </a:lnTo>
                <a:lnTo>
                  <a:pt x="32529" y="172238"/>
                </a:lnTo>
                <a:lnTo>
                  <a:pt x="31495" y="162560"/>
                </a:lnTo>
                <a:lnTo>
                  <a:pt x="31495" y="95516"/>
                </a:lnTo>
                <a:lnTo>
                  <a:pt x="72135" y="95516"/>
                </a:lnTo>
                <a:lnTo>
                  <a:pt x="72135" y="67564"/>
                </a:lnTo>
                <a:lnTo>
                  <a:pt x="31495" y="67564"/>
                </a:lnTo>
                <a:lnTo>
                  <a:pt x="31495" y="24384"/>
                </a:lnTo>
                <a:close/>
              </a:path>
              <a:path w="774700" h="264159">
                <a:moveTo>
                  <a:pt x="172719" y="65036"/>
                </a:moveTo>
                <a:lnTo>
                  <a:pt x="152487" y="67582"/>
                </a:lnTo>
                <a:lnTo>
                  <a:pt x="133161" y="74745"/>
                </a:lnTo>
                <a:lnTo>
                  <a:pt x="116218" y="85814"/>
                </a:lnTo>
                <a:lnTo>
                  <a:pt x="103136" y="100076"/>
                </a:lnTo>
                <a:lnTo>
                  <a:pt x="103136" y="260591"/>
                </a:lnTo>
                <a:lnTo>
                  <a:pt x="106692" y="264160"/>
                </a:lnTo>
                <a:lnTo>
                  <a:pt x="134619" y="264160"/>
                </a:lnTo>
                <a:lnTo>
                  <a:pt x="134619" y="112776"/>
                </a:lnTo>
                <a:lnTo>
                  <a:pt x="141501" y="105203"/>
                </a:lnTo>
                <a:lnTo>
                  <a:pt x="150377" y="99441"/>
                </a:lnTo>
                <a:lnTo>
                  <a:pt x="160773" y="95773"/>
                </a:lnTo>
                <a:lnTo>
                  <a:pt x="172211" y="94488"/>
                </a:lnTo>
                <a:lnTo>
                  <a:pt x="230482" y="94488"/>
                </a:lnTo>
                <a:lnTo>
                  <a:pt x="224921" y="86048"/>
                </a:lnTo>
                <a:lnTo>
                  <a:pt x="201728" y="70614"/>
                </a:lnTo>
                <a:lnTo>
                  <a:pt x="172719" y="65036"/>
                </a:lnTo>
                <a:close/>
              </a:path>
              <a:path w="774700" h="264159">
                <a:moveTo>
                  <a:pt x="230482" y="94488"/>
                </a:moveTo>
                <a:lnTo>
                  <a:pt x="172211" y="94488"/>
                </a:lnTo>
                <a:lnTo>
                  <a:pt x="189083" y="97750"/>
                </a:lnTo>
                <a:lnTo>
                  <a:pt x="202439" y="106870"/>
                </a:lnTo>
                <a:lnTo>
                  <a:pt x="211225" y="120848"/>
                </a:lnTo>
                <a:lnTo>
                  <a:pt x="214388" y="138684"/>
                </a:lnTo>
                <a:lnTo>
                  <a:pt x="211225" y="156384"/>
                </a:lnTo>
                <a:lnTo>
                  <a:pt x="202439" y="170561"/>
                </a:lnTo>
                <a:lnTo>
                  <a:pt x="189083" y="179974"/>
                </a:lnTo>
                <a:lnTo>
                  <a:pt x="172211" y="183388"/>
                </a:lnTo>
                <a:lnTo>
                  <a:pt x="149872" y="183388"/>
                </a:lnTo>
                <a:lnTo>
                  <a:pt x="149872" y="210324"/>
                </a:lnTo>
                <a:lnTo>
                  <a:pt x="172719" y="210324"/>
                </a:lnTo>
                <a:lnTo>
                  <a:pt x="201943" y="204988"/>
                </a:lnTo>
                <a:lnTo>
                  <a:pt x="225112" y="190125"/>
                </a:lnTo>
                <a:lnTo>
                  <a:pt x="240373" y="167451"/>
                </a:lnTo>
                <a:lnTo>
                  <a:pt x="245871" y="138684"/>
                </a:lnTo>
                <a:lnTo>
                  <a:pt x="240301" y="109388"/>
                </a:lnTo>
                <a:lnTo>
                  <a:pt x="230482" y="94488"/>
                </a:lnTo>
                <a:close/>
              </a:path>
              <a:path w="774700" h="264159">
                <a:moveTo>
                  <a:pt x="449579" y="67564"/>
                </a:moveTo>
                <a:lnTo>
                  <a:pt x="418083" y="67564"/>
                </a:lnTo>
                <a:lnTo>
                  <a:pt x="418083" y="206756"/>
                </a:lnTo>
                <a:lnTo>
                  <a:pt x="421652" y="210324"/>
                </a:lnTo>
                <a:lnTo>
                  <a:pt x="449579" y="210324"/>
                </a:lnTo>
                <a:lnTo>
                  <a:pt x="449579" y="67564"/>
                </a:lnTo>
                <a:close/>
              </a:path>
              <a:path w="774700" h="264159">
                <a:moveTo>
                  <a:pt x="676655" y="3048"/>
                </a:moveTo>
                <a:lnTo>
                  <a:pt x="645159" y="18796"/>
                </a:lnTo>
                <a:lnTo>
                  <a:pt x="645159" y="206756"/>
                </a:lnTo>
                <a:lnTo>
                  <a:pt x="648715" y="210324"/>
                </a:lnTo>
                <a:lnTo>
                  <a:pt x="676655" y="210324"/>
                </a:lnTo>
                <a:lnTo>
                  <a:pt x="676655" y="139192"/>
                </a:lnTo>
                <a:lnTo>
                  <a:pt x="711240" y="139192"/>
                </a:lnTo>
                <a:lnTo>
                  <a:pt x="707643" y="135128"/>
                </a:lnTo>
                <a:lnTo>
                  <a:pt x="711653" y="130568"/>
                </a:lnTo>
                <a:lnTo>
                  <a:pt x="676655" y="130568"/>
                </a:lnTo>
                <a:lnTo>
                  <a:pt x="676655" y="3048"/>
                </a:lnTo>
                <a:close/>
              </a:path>
              <a:path w="774700" h="264159">
                <a:moveTo>
                  <a:pt x="711240" y="139192"/>
                </a:moveTo>
                <a:lnTo>
                  <a:pt x="676655" y="139192"/>
                </a:lnTo>
                <a:lnTo>
                  <a:pt x="735571" y="210324"/>
                </a:lnTo>
                <a:lnTo>
                  <a:pt x="774191" y="210324"/>
                </a:lnTo>
                <a:lnTo>
                  <a:pt x="711240" y="139192"/>
                </a:lnTo>
                <a:close/>
              </a:path>
              <a:path w="774700" h="264159">
                <a:moveTo>
                  <a:pt x="767067" y="67564"/>
                </a:moveTo>
                <a:lnTo>
                  <a:pt x="729983" y="67564"/>
                </a:lnTo>
                <a:lnTo>
                  <a:pt x="676655" y="130568"/>
                </a:lnTo>
                <a:lnTo>
                  <a:pt x="711653" y="130568"/>
                </a:lnTo>
                <a:lnTo>
                  <a:pt x="767067" y="67564"/>
                </a:lnTo>
                <a:close/>
              </a:path>
              <a:path w="774700" h="264159">
                <a:moveTo>
                  <a:pt x="326631" y="122923"/>
                </a:moveTo>
                <a:lnTo>
                  <a:pt x="268731" y="122923"/>
                </a:lnTo>
                <a:lnTo>
                  <a:pt x="283971" y="154419"/>
                </a:lnTo>
                <a:lnTo>
                  <a:pt x="326631" y="154419"/>
                </a:lnTo>
                <a:lnTo>
                  <a:pt x="326631" y="122923"/>
                </a:lnTo>
                <a:close/>
              </a:path>
              <a:path w="774700" h="264159">
                <a:moveTo>
                  <a:pt x="433844" y="0"/>
                </a:moveTo>
                <a:lnTo>
                  <a:pt x="425572" y="1611"/>
                </a:lnTo>
                <a:lnTo>
                  <a:pt x="418777" y="6032"/>
                </a:lnTo>
                <a:lnTo>
                  <a:pt x="414176" y="12644"/>
                </a:lnTo>
                <a:lnTo>
                  <a:pt x="412483" y="20828"/>
                </a:lnTo>
                <a:lnTo>
                  <a:pt x="412483" y="26403"/>
                </a:lnTo>
                <a:lnTo>
                  <a:pt x="414515" y="30988"/>
                </a:lnTo>
                <a:lnTo>
                  <a:pt x="418083" y="34544"/>
                </a:lnTo>
                <a:lnTo>
                  <a:pt x="449579" y="34544"/>
                </a:lnTo>
                <a:lnTo>
                  <a:pt x="453148" y="30988"/>
                </a:lnTo>
                <a:lnTo>
                  <a:pt x="455180" y="26403"/>
                </a:lnTo>
                <a:lnTo>
                  <a:pt x="455180" y="20828"/>
                </a:lnTo>
                <a:lnTo>
                  <a:pt x="453488" y="12644"/>
                </a:lnTo>
                <a:lnTo>
                  <a:pt x="448889" y="6032"/>
                </a:lnTo>
                <a:lnTo>
                  <a:pt x="442102" y="1611"/>
                </a:lnTo>
                <a:lnTo>
                  <a:pt x="433844" y="0"/>
                </a:lnTo>
                <a:close/>
              </a:path>
            </a:pathLst>
          </a:custGeom>
          <a:solidFill>
            <a:srgbClr val="000000"/>
          </a:solidFill>
        </p:spPr>
        <p:txBody>
          <a:bodyPr wrap="square" lIns="0" tIns="0" rIns="0" bIns="0" rtlCol="0"/>
          <a:lstStyle/>
          <a:p>
            <a:endParaRPr dirty="0"/>
          </a:p>
        </p:txBody>
      </p:sp>
      <p:sp>
        <p:nvSpPr>
          <p:cNvPr id="23" name="object 5">
            <a:extLst>
              <a:ext uri="{FF2B5EF4-FFF2-40B4-BE49-F238E27FC236}">
                <a16:creationId xmlns:a16="http://schemas.microsoft.com/office/drawing/2014/main" id="{289BD38F-E587-38D0-A947-C8F41D22064B}"/>
              </a:ext>
            </a:extLst>
          </p:cNvPr>
          <p:cNvSpPr/>
          <p:nvPr/>
        </p:nvSpPr>
        <p:spPr>
          <a:xfrm>
            <a:off x="7822585" y="244752"/>
            <a:ext cx="345491" cy="345491"/>
          </a:xfrm>
          <a:custGeom>
            <a:avLst/>
            <a:gdLst/>
            <a:ahLst/>
            <a:cxnLst/>
            <a:rect l="l" t="t" r="r" b="b"/>
            <a:pathLst>
              <a:path w="508000" h="508000">
                <a:moveTo>
                  <a:pt x="241300" y="266687"/>
                </a:moveTo>
                <a:lnTo>
                  <a:pt x="0" y="266687"/>
                </a:lnTo>
                <a:lnTo>
                  <a:pt x="0" y="353568"/>
                </a:lnTo>
                <a:lnTo>
                  <a:pt x="1984" y="363267"/>
                </a:lnTo>
                <a:lnTo>
                  <a:pt x="7493" y="371729"/>
                </a:lnTo>
                <a:lnTo>
                  <a:pt x="15859" y="377713"/>
                </a:lnTo>
                <a:lnTo>
                  <a:pt x="26416" y="379984"/>
                </a:lnTo>
                <a:lnTo>
                  <a:pt x="128016" y="379984"/>
                </a:lnTo>
                <a:lnTo>
                  <a:pt x="128016" y="481571"/>
                </a:lnTo>
                <a:lnTo>
                  <a:pt x="129998" y="491272"/>
                </a:lnTo>
                <a:lnTo>
                  <a:pt x="135504" y="499738"/>
                </a:lnTo>
                <a:lnTo>
                  <a:pt x="143869" y="505727"/>
                </a:lnTo>
                <a:lnTo>
                  <a:pt x="154432" y="508000"/>
                </a:lnTo>
                <a:lnTo>
                  <a:pt x="241300" y="508000"/>
                </a:lnTo>
                <a:lnTo>
                  <a:pt x="241300" y="266687"/>
                </a:lnTo>
                <a:close/>
              </a:path>
              <a:path w="508000" h="508000">
                <a:moveTo>
                  <a:pt x="490050" y="106680"/>
                </a:moveTo>
                <a:lnTo>
                  <a:pt x="322072" y="106680"/>
                </a:lnTo>
                <a:lnTo>
                  <a:pt x="354163" y="112514"/>
                </a:lnTo>
                <a:lnTo>
                  <a:pt x="379210" y="128968"/>
                </a:lnTo>
                <a:lnTo>
                  <a:pt x="395497" y="154471"/>
                </a:lnTo>
                <a:lnTo>
                  <a:pt x="401307" y="187452"/>
                </a:lnTo>
                <a:lnTo>
                  <a:pt x="395100" y="220535"/>
                </a:lnTo>
                <a:lnTo>
                  <a:pt x="377939" y="246760"/>
                </a:lnTo>
                <a:lnTo>
                  <a:pt x="352015" y="264032"/>
                </a:lnTo>
                <a:lnTo>
                  <a:pt x="319519" y="270256"/>
                </a:lnTo>
                <a:lnTo>
                  <a:pt x="279400" y="270256"/>
                </a:lnTo>
                <a:lnTo>
                  <a:pt x="279400" y="376923"/>
                </a:lnTo>
                <a:lnTo>
                  <a:pt x="319519" y="376923"/>
                </a:lnTo>
                <a:lnTo>
                  <a:pt x="369644" y="370155"/>
                </a:lnTo>
                <a:lnTo>
                  <a:pt x="414674" y="351056"/>
                </a:lnTo>
                <a:lnTo>
                  <a:pt x="452816" y="321430"/>
                </a:lnTo>
                <a:lnTo>
                  <a:pt x="482279" y="283084"/>
                </a:lnTo>
                <a:lnTo>
                  <a:pt x="501271" y="237823"/>
                </a:lnTo>
                <a:lnTo>
                  <a:pt x="508000" y="187452"/>
                </a:lnTo>
                <a:lnTo>
                  <a:pt x="501670" y="135819"/>
                </a:lnTo>
                <a:lnTo>
                  <a:pt x="490050" y="106680"/>
                </a:lnTo>
                <a:close/>
              </a:path>
              <a:path w="508000" h="508000">
                <a:moveTo>
                  <a:pt x="322072" y="0"/>
                </a:moveTo>
                <a:lnTo>
                  <a:pt x="271057" y="6729"/>
                </a:lnTo>
                <a:lnTo>
                  <a:pt x="225363" y="25722"/>
                </a:lnTo>
                <a:lnTo>
                  <a:pt x="186753" y="55186"/>
                </a:lnTo>
                <a:lnTo>
                  <a:pt x="156990" y="93327"/>
                </a:lnTo>
                <a:lnTo>
                  <a:pt x="137839" y="138352"/>
                </a:lnTo>
                <a:lnTo>
                  <a:pt x="131064" y="188468"/>
                </a:lnTo>
                <a:lnTo>
                  <a:pt x="131064" y="228612"/>
                </a:lnTo>
                <a:lnTo>
                  <a:pt x="237731" y="228612"/>
                </a:lnTo>
                <a:lnTo>
                  <a:pt x="237731" y="188468"/>
                </a:lnTo>
                <a:lnTo>
                  <a:pt x="244265" y="156614"/>
                </a:lnTo>
                <a:lnTo>
                  <a:pt x="262185" y="130619"/>
                </a:lnTo>
                <a:lnTo>
                  <a:pt x="288962" y="113101"/>
                </a:lnTo>
                <a:lnTo>
                  <a:pt x="322072" y="106680"/>
                </a:lnTo>
                <a:lnTo>
                  <a:pt x="490050" y="106680"/>
                </a:lnTo>
                <a:lnTo>
                  <a:pt x="483613" y="90536"/>
                </a:lnTo>
                <a:lnTo>
                  <a:pt x="455226" y="52959"/>
                </a:lnTo>
                <a:lnTo>
                  <a:pt x="417909" y="24440"/>
                </a:lnTo>
                <a:lnTo>
                  <a:pt x="373058" y="6335"/>
                </a:lnTo>
                <a:lnTo>
                  <a:pt x="322072" y="0"/>
                </a:lnTo>
                <a:close/>
              </a:path>
            </a:pathLst>
          </a:custGeom>
          <a:solidFill>
            <a:srgbClr val="4ACBD6"/>
          </a:solidFill>
        </p:spPr>
        <p:txBody>
          <a:bodyPr wrap="square" lIns="0" tIns="0" rIns="0" bIns="0" rtlCol="0"/>
          <a:lstStyle/>
          <a:p>
            <a:endParaRPr dirty="0"/>
          </a:p>
        </p:txBody>
      </p:sp>
      <p:sp>
        <p:nvSpPr>
          <p:cNvPr id="3" name="Прямоугольник 2">
            <a:extLst>
              <a:ext uri="{FF2B5EF4-FFF2-40B4-BE49-F238E27FC236}">
                <a16:creationId xmlns:a16="http://schemas.microsoft.com/office/drawing/2014/main" id="{5FF778F0-F0FC-9BE8-87FF-B8D619D95375}"/>
              </a:ext>
            </a:extLst>
          </p:cNvPr>
          <p:cNvSpPr/>
          <p:nvPr/>
        </p:nvSpPr>
        <p:spPr>
          <a:xfrm>
            <a:off x="371359" y="830146"/>
            <a:ext cx="601447" cy="923330"/>
          </a:xfrm>
          <a:prstGeom prst="rect">
            <a:avLst/>
          </a:prstGeom>
          <a:noFill/>
        </p:spPr>
        <p:txBody>
          <a:bodyPr wrap="none" lIns="91440" tIns="45720" rIns="91440" bIns="45720">
            <a:spAutoFit/>
          </a:bodyPr>
          <a:lstStyle/>
          <a:p>
            <a:pPr algn="ctr"/>
            <a:r>
              <a:rPr lang="ru-RU" sz="5400" b="1" spc="50" dirty="0">
                <a:ln w="9525" cmpd="sng">
                  <a:solidFill>
                    <a:schemeClr val="accent1"/>
                  </a:solidFill>
                  <a:prstDash val="solid"/>
                </a:ln>
                <a:solidFill>
                  <a:schemeClr val="accent5"/>
                </a:solidFill>
                <a:effectLst>
                  <a:glow rad="38100">
                    <a:schemeClr val="accent1">
                      <a:alpha val="40000"/>
                    </a:schemeClr>
                  </a:glow>
                  <a:reflection blurRad="38100" stA="75000" endPos="16000" dist="12700" dir="5400000" sy="-100000" algn="bl" rotWithShape="0"/>
                </a:effectLst>
                <a:latin typeface="Aktiv Grotesk" panose="020B0504020202020204" pitchFamily="34" charset="0"/>
                <a:ea typeface="Aktiv Grotesk" panose="020B0504020202020204" pitchFamily="34" charset="0"/>
                <a:cs typeface="Aktiv Grotesk" panose="020B0504020202020204" pitchFamily="34" charset="0"/>
              </a:rPr>
              <a:t>5</a:t>
            </a:r>
            <a:endParaRPr lang="ru-RU" sz="5400" b="1" spc="50" dirty="0">
              <a:ln w="9525" cmpd="sng">
                <a:solidFill>
                  <a:schemeClr val="accent1"/>
                </a:solidFill>
                <a:prstDash val="solid"/>
              </a:ln>
              <a:solidFill>
                <a:schemeClr val="accent5"/>
              </a:solidFill>
              <a:effectLst>
                <a:glow rad="38100">
                  <a:schemeClr val="accent1">
                    <a:alpha val="40000"/>
                  </a:schemeClr>
                </a:glow>
                <a:reflection blurRad="38100" stA="75000" endPos="16000" dist="12700" dir="5400000" sy="-100000" algn="bl" rotWithShape="0"/>
              </a:effectLst>
            </a:endParaRPr>
          </a:p>
        </p:txBody>
      </p:sp>
      <p:sp>
        <p:nvSpPr>
          <p:cNvPr id="27" name="Прямоугольник 26">
            <a:extLst>
              <a:ext uri="{FF2B5EF4-FFF2-40B4-BE49-F238E27FC236}">
                <a16:creationId xmlns:a16="http://schemas.microsoft.com/office/drawing/2014/main" id="{8B0634CB-6A13-B9EF-4B4C-DE991E9D28C2}"/>
              </a:ext>
            </a:extLst>
          </p:cNvPr>
          <p:cNvSpPr/>
          <p:nvPr/>
        </p:nvSpPr>
        <p:spPr>
          <a:xfrm>
            <a:off x="2842673" y="830146"/>
            <a:ext cx="1435009"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chemeClr val="accent5"/>
                </a:solidFill>
                <a:effectLst>
                  <a:glow rad="38100">
                    <a:schemeClr val="accent1">
                      <a:alpha val="40000"/>
                    </a:schemeClr>
                  </a:glow>
                  <a:reflection blurRad="38100" stA="75000" endPos="16000" dist="12700" dir="5400000" sy="-100000" algn="bl" rotWithShape="0"/>
                </a:effectLst>
                <a:latin typeface="Aktiv Grotesk" panose="020B0504020202020204" pitchFamily="34" charset="0"/>
                <a:ea typeface="Aktiv Grotesk" panose="020B0504020202020204" pitchFamily="34" charset="0"/>
                <a:cs typeface="Aktiv Grotesk" panose="020B0504020202020204" pitchFamily="34" charset="0"/>
              </a:rPr>
              <a:t>8</a:t>
            </a:r>
            <a:r>
              <a:rPr lang="ru-RU" sz="5400" b="1" spc="50" dirty="0">
                <a:ln w="9525" cmpd="sng">
                  <a:solidFill>
                    <a:schemeClr val="accent1"/>
                  </a:solidFill>
                  <a:prstDash val="solid"/>
                </a:ln>
                <a:solidFill>
                  <a:schemeClr val="accent5"/>
                </a:solidFill>
                <a:effectLst>
                  <a:glow rad="38100">
                    <a:schemeClr val="accent1">
                      <a:alpha val="40000"/>
                    </a:schemeClr>
                  </a:glow>
                  <a:reflection blurRad="38100" stA="75000" endPos="16000" dist="12700" dir="5400000" sy="-100000" algn="bl" rotWithShape="0"/>
                </a:effectLst>
                <a:latin typeface="Aktiv Grotesk" panose="020B0504020202020204" pitchFamily="34" charset="0"/>
                <a:ea typeface="Aktiv Grotesk" panose="020B0504020202020204" pitchFamily="34" charset="0"/>
                <a:cs typeface="Aktiv Grotesk" panose="020B0504020202020204" pitchFamily="34" charset="0"/>
              </a:rPr>
              <a:t>5</a:t>
            </a:r>
            <a:r>
              <a:rPr lang="en-US" sz="5400" b="1" spc="50" dirty="0">
                <a:ln w="9525" cmpd="sng">
                  <a:solidFill>
                    <a:schemeClr val="accent1"/>
                  </a:solidFill>
                  <a:prstDash val="solid"/>
                </a:ln>
                <a:solidFill>
                  <a:schemeClr val="accent5"/>
                </a:solidFill>
                <a:effectLst>
                  <a:glow rad="38100">
                    <a:schemeClr val="accent1">
                      <a:alpha val="40000"/>
                    </a:schemeClr>
                  </a:glow>
                  <a:reflection blurRad="38100" stA="75000" endPos="16000" dist="12700" dir="5400000" sy="-100000" algn="bl" rotWithShape="0"/>
                </a:effectLst>
                <a:latin typeface="Aktiv Grotesk" panose="020B0504020202020204" pitchFamily="34" charset="0"/>
                <a:ea typeface="Aktiv Grotesk" panose="020B0504020202020204" pitchFamily="34" charset="0"/>
                <a:cs typeface="Aktiv Grotesk" panose="020B0504020202020204" pitchFamily="34" charset="0"/>
              </a:rPr>
              <a:t>+</a:t>
            </a:r>
            <a:endParaRPr lang="ru-RU" sz="5400" b="1" spc="50" dirty="0">
              <a:ln w="9525" cmpd="sng">
                <a:solidFill>
                  <a:schemeClr val="accent1"/>
                </a:solidFill>
                <a:prstDash val="solid"/>
              </a:ln>
              <a:solidFill>
                <a:schemeClr val="accent5"/>
              </a:solidFill>
              <a:effectLst>
                <a:glow rad="38100">
                  <a:schemeClr val="accent1">
                    <a:alpha val="40000"/>
                  </a:schemeClr>
                </a:glow>
                <a:reflection blurRad="38100" stA="75000" endPos="16000" dist="12700" dir="5400000" sy="-100000" algn="bl" rotWithShape="0"/>
              </a:effectLst>
            </a:endParaRPr>
          </a:p>
        </p:txBody>
      </p:sp>
      <p:graphicFrame>
        <p:nvGraphicFramePr>
          <p:cNvPr id="21" name="Table 73">
            <a:extLst>
              <a:ext uri="{FF2B5EF4-FFF2-40B4-BE49-F238E27FC236}">
                <a16:creationId xmlns:a16="http://schemas.microsoft.com/office/drawing/2014/main" id="{4DB67D27-2EC1-153F-9C26-CFF183C33FC7}"/>
              </a:ext>
            </a:extLst>
          </p:cNvPr>
          <p:cNvGraphicFramePr>
            <a:graphicFrameLocks noGrp="1"/>
          </p:cNvGraphicFramePr>
          <p:nvPr>
            <p:extLst>
              <p:ext uri="{D42A27DB-BD31-4B8C-83A1-F6EECF244321}">
                <p14:modId xmlns:p14="http://schemas.microsoft.com/office/powerpoint/2010/main" val="2282352699"/>
              </p:ext>
            </p:extLst>
          </p:nvPr>
        </p:nvGraphicFramePr>
        <p:xfrm>
          <a:off x="4884908" y="4856748"/>
          <a:ext cx="4264924" cy="286751"/>
        </p:xfrm>
        <a:graphic>
          <a:graphicData uri="http://schemas.openxmlformats.org/drawingml/2006/table">
            <a:tbl>
              <a:tblPr firstRow="1" bandRow="1">
                <a:tableStyleId>{5C22544A-7EE6-4342-B048-85BDC9FD1C3A}</a:tableStyleId>
              </a:tblPr>
              <a:tblGrid>
                <a:gridCol w="4264924">
                  <a:extLst>
                    <a:ext uri="{9D8B030D-6E8A-4147-A177-3AD203B41FA5}">
                      <a16:colId xmlns:a16="http://schemas.microsoft.com/office/drawing/2014/main" val="20000"/>
                    </a:ext>
                  </a:extLst>
                </a:gridCol>
              </a:tblGrid>
              <a:tr h="286751">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600" b="0" dirty="0">
                          <a:solidFill>
                            <a:schemeClr val="bg1">
                              <a:lumMod val="50000"/>
                            </a:schemeClr>
                          </a:solidFill>
                          <a:latin typeface="Aktiv Grotesk" panose="020B0504020202020204" pitchFamily="34" charset="0"/>
                          <a:cs typeface="Aktiv Grotesk" panose="020B0504020202020204" pitchFamily="34" charset="0"/>
                        </a:rPr>
                        <a:t>©</a:t>
                      </a:r>
                      <a:r>
                        <a:rPr lang="en-GB" sz="600" b="0" baseline="0" dirty="0">
                          <a:solidFill>
                            <a:schemeClr val="bg1">
                              <a:lumMod val="50000"/>
                            </a:schemeClr>
                          </a:solidFill>
                          <a:latin typeface="Aktiv Grotesk" panose="020B0504020202020204" pitchFamily="34" charset="0"/>
                          <a:cs typeface="Aktiv Grotesk" panose="020B0504020202020204" pitchFamily="34" charset="0"/>
                        </a:rPr>
                        <a:t> </a:t>
                      </a:r>
                      <a:r>
                        <a:rPr lang="ru-RU" sz="600" b="0" baseline="0" dirty="0">
                          <a:solidFill>
                            <a:schemeClr val="bg1">
                              <a:lumMod val="50000"/>
                            </a:schemeClr>
                          </a:solidFill>
                          <a:latin typeface="Aktiv Grotesk" panose="020B0504020202020204" pitchFamily="34" charset="0"/>
                          <a:cs typeface="Aktiv Grotesk" panose="020B0504020202020204" pitchFamily="34" charset="0"/>
                        </a:rPr>
                        <a:t>2022 </a:t>
                      </a:r>
                      <a:r>
                        <a:rPr lang="en-GB" sz="600" b="0" baseline="0" dirty="0">
                          <a:solidFill>
                            <a:schemeClr val="bg1">
                              <a:lumMod val="50000"/>
                            </a:schemeClr>
                          </a:solidFill>
                          <a:latin typeface="Aktiv Grotesk" panose="020B0504020202020204" pitchFamily="34" charset="0"/>
                          <a:cs typeface="Aktiv Grotesk" panose="020B0504020202020204" pitchFamily="34" charset="0"/>
                        </a:rPr>
                        <a:t>TP-Link, Inc. </a:t>
                      </a:r>
                      <a:r>
                        <a:rPr lang="ru-RU" sz="600" b="0" baseline="0" dirty="0">
                          <a:solidFill>
                            <a:schemeClr val="bg1">
                              <a:lumMod val="50000"/>
                            </a:schemeClr>
                          </a:solidFill>
                          <a:latin typeface="Aktiv Grotesk" panose="020B0504020202020204" pitchFamily="34" charset="0"/>
                          <a:cs typeface="Aktiv Grotesk" panose="020B0504020202020204" pitchFamily="34" charset="0"/>
                        </a:rPr>
                        <a:t>Конфиденциальная информация. Не предназначено для распространения или копирования.</a:t>
                      </a:r>
                      <a:endParaRPr lang="en-GB" sz="600" dirty="0">
                        <a:solidFill>
                          <a:schemeClr val="bg1">
                            <a:lumMod val="50000"/>
                          </a:schemeClr>
                        </a:solidFill>
                        <a:latin typeface="Aktiv Grotesk" panose="020B0504020202020204" pitchFamily="34" charset="0"/>
                      </a:endParaRPr>
                    </a:p>
                  </a:txBody>
                  <a:tcPr>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6327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727086" y="331342"/>
            <a:ext cx="7631432" cy="280184"/>
          </a:xfrm>
        </p:spPr>
        <p:txBody>
          <a:bodyPr>
            <a:noAutofit/>
          </a:bodyPr>
          <a:lstStyle/>
          <a:p>
            <a:r>
              <a:rPr lang="en-US" altLang="zh-CN" dirty="0">
                <a:solidFill>
                  <a:srgbClr val="005564"/>
                </a:solidFill>
              </a:rPr>
              <a:t>PoE </a:t>
            </a:r>
            <a:r>
              <a:rPr lang="ru-RU" altLang="zh-CN" dirty="0">
                <a:solidFill>
                  <a:srgbClr val="005564"/>
                </a:solidFill>
              </a:rPr>
              <a:t>Адаптеры</a:t>
            </a:r>
            <a:endParaRPr kumimoji="1" lang="zh-CN" altLang="en-US" dirty="0">
              <a:solidFill>
                <a:srgbClr val="005564"/>
              </a:solidFill>
            </a:endParaRPr>
          </a:p>
        </p:txBody>
      </p:sp>
      <p:sp>
        <p:nvSpPr>
          <p:cNvPr id="91" name="灯片编号占位符 90"/>
          <p:cNvSpPr>
            <a:spLocks noGrp="1"/>
          </p:cNvSpPr>
          <p:nvPr>
            <p:ph type="sldNum" sz="quarter" idx="12"/>
          </p:nvPr>
        </p:nvSpPr>
        <p:spPr/>
        <p:txBody>
          <a:bodyPr/>
          <a:lstStyle/>
          <a:p>
            <a:fld id="{8045E168-1219-CD4A-80ED-4291B526AB8C}" type="slidenum">
              <a:rPr kumimoji="1" lang="zh-CN" altLang="en-US" smtClean="0"/>
              <a:t>60</a:t>
            </a:fld>
            <a:endParaRPr kumimoji="1" lang="zh-CN" altLang="en-US" dirty="0"/>
          </a:p>
        </p:txBody>
      </p:sp>
      <p:grpSp>
        <p:nvGrpSpPr>
          <p:cNvPr id="24" name="组合 23"/>
          <p:cNvGrpSpPr/>
          <p:nvPr/>
        </p:nvGrpSpPr>
        <p:grpSpPr>
          <a:xfrm>
            <a:off x="809028" y="931047"/>
            <a:ext cx="7075115" cy="3820111"/>
            <a:chOff x="1065641" y="1241396"/>
            <a:chExt cx="9433486" cy="5093480"/>
          </a:xfrm>
        </p:grpSpPr>
        <p:sp>
          <p:nvSpPr>
            <p:cNvPr id="23" name="矩形 22"/>
            <p:cNvSpPr/>
            <p:nvPr/>
          </p:nvSpPr>
          <p:spPr>
            <a:xfrm>
              <a:off x="9192898" y="1301547"/>
              <a:ext cx="1306229" cy="831521"/>
            </a:xfrm>
            <a:prstGeom prst="rect">
              <a:avLst/>
            </a:prstGeom>
            <a:solidFill>
              <a:srgbClr val="F2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22" name="组合 21"/>
            <p:cNvGrpSpPr/>
            <p:nvPr/>
          </p:nvGrpSpPr>
          <p:grpSpPr>
            <a:xfrm>
              <a:off x="1065641" y="1241396"/>
              <a:ext cx="9433486" cy="5093480"/>
              <a:chOff x="1660999" y="1744240"/>
              <a:chExt cx="8953562" cy="4834352"/>
            </a:xfrm>
          </p:grpSpPr>
          <p:sp>
            <p:nvSpPr>
              <p:cNvPr id="96" name="矩形 95"/>
              <p:cNvSpPr/>
              <p:nvPr/>
            </p:nvSpPr>
            <p:spPr>
              <a:xfrm>
                <a:off x="6991160" y="4380532"/>
                <a:ext cx="726803" cy="143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a:solidFill>
                    <a:schemeClr val="bg1"/>
                  </a:solidFill>
                </a:endParaRPr>
              </a:p>
            </p:txBody>
          </p:sp>
          <p:sp>
            <p:nvSpPr>
              <p:cNvPr id="85" name="矩形 84"/>
              <p:cNvSpPr/>
              <p:nvPr/>
            </p:nvSpPr>
            <p:spPr>
              <a:xfrm>
                <a:off x="4252560" y="4020537"/>
                <a:ext cx="1010657" cy="821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15" name="组合 14"/>
              <p:cNvGrpSpPr/>
              <p:nvPr/>
            </p:nvGrpSpPr>
            <p:grpSpPr>
              <a:xfrm>
                <a:off x="1660999" y="1744240"/>
                <a:ext cx="8953562" cy="4834352"/>
                <a:chOff x="1660999" y="1744240"/>
                <a:chExt cx="8953562" cy="4834352"/>
              </a:xfrm>
            </p:grpSpPr>
            <p:grpSp>
              <p:nvGrpSpPr>
                <p:cNvPr id="14" name="组合 13"/>
                <p:cNvGrpSpPr/>
                <p:nvPr/>
              </p:nvGrpSpPr>
              <p:grpSpPr>
                <a:xfrm>
                  <a:off x="1660999" y="1744240"/>
                  <a:ext cx="8953562" cy="4834352"/>
                  <a:chOff x="1660999" y="1744240"/>
                  <a:chExt cx="8953562" cy="4834352"/>
                </a:xfrm>
              </p:grpSpPr>
              <p:grpSp>
                <p:nvGrpSpPr>
                  <p:cNvPr id="83" name="组合 82"/>
                  <p:cNvGrpSpPr/>
                  <p:nvPr/>
                </p:nvGrpSpPr>
                <p:grpSpPr>
                  <a:xfrm>
                    <a:off x="1660999" y="1744240"/>
                    <a:ext cx="8953562" cy="4834352"/>
                    <a:chOff x="5620624" y="2850685"/>
                    <a:chExt cx="7108998" cy="3838404"/>
                  </a:xfrm>
                  <a:solidFill>
                    <a:schemeClr val="bg1"/>
                  </a:solidFill>
                </p:grpSpPr>
                <p:pic>
                  <p:nvPicPr>
                    <p:cNvPr id="87" name="图片 86"/>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5620624" y="2850685"/>
                      <a:ext cx="6048462" cy="2459547"/>
                    </a:xfrm>
                    <a:prstGeom prst="rect">
                      <a:avLst/>
                    </a:prstGeom>
                    <a:grpFill/>
                    <a:ln>
                      <a:noFill/>
                    </a:ln>
                  </p:spPr>
                </p:pic>
                <p:pic>
                  <p:nvPicPr>
                    <p:cNvPr id="51" name="图片 50"/>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6782173" y="5963715"/>
                      <a:ext cx="925147" cy="450602"/>
                    </a:xfrm>
                    <a:prstGeom prst="rect">
                      <a:avLst/>
                    </a:prstGeom>
                    <a:grpFill/>
                    <a:ln>
                      <a:noFill/>
                    </a:ln>
                  </p:spPr>
                </p:pic>
                <p:sp>
                  <p:nvSpPr>
                    <p:cNvPr id="88" name="文本框 87"/>
                    <p:cNvSpPr txBox="1"/>
                    <p:nvPr/>
                  </p:nvSpPr>
                  <p:spPr>
                    <a:xfrm>
                      <a:off x="7508121" y="4120944"/>
                      <a:ext cx="1110250" cy="324713"/>
                    </a:xfrm>
                    <a:prstGeom prst="rect">
                      <a:avLst/>
                    </a:prstGeom>
                    <a:grpFill/>
                    <a:ln>
                      <a:noFill/>
                    </a:ln>
                  </p:spPr>
                  <p:txBody>
                    <a:bodyPr wrap="square" rtlCol="0">
                      <a:spAutoFit/>
                    </a:bodyPr>
                    <a:lstStyle/>
                    <a:p>
                      <a:pPr algn="ctr" fontAlgn="auto"/>
                      <a:r>
                        <a:rPr lang="en-US" altLang="zh-CN" sz="750" dirty="0">
                          <a:solidFill>
                            <a:schemeClr val="bg1">
                              <a:lumMod val="50000"/>
                            </a:schemeClr>
                          </a:solidFill>
                          <a:ea typeface="TP-Link Aktiv" panose="020B0504020202020204" pitchFamily="34" charset="0"/>
                          <a:cs typeface="Arial" panose="020B0604020202020204" pitchFamily="34" charset="0"/>
                        </a:rPr>
                        <a:t>PoE+ Injector</a:t>
                      </a:r>
                    </a:p>
                    <a:p>
                      <a:pPr algn="ctr" fontAlgn="auto"/>
                      <a:r>
                        <a:rPr lang="en-US" altLang="zh-CN" sz="750" dirty="0">
                          <a:solidFill>
                            <a:schemeClr val="bg1">
                              <a:lumMod val="50000"/>
                            </a:schemeClr>
                          </a:solidFill>
                          <a:ea typeface="TP-Link Aktiv" panose="020B0504020202020204" pitchFamily="34" charset="0"/>
                          <a:cs typeface="Arial" panose="020B0604020202020204" pitchFamily="34" charset="0"/>
                        </a:rPr>
                        <a:t>TL-POE160S</a:t>
                      </a:r>
                    </a:p>
                  </p:txBody>
                </p:sp>
                <p:sp>
                  <p:nvSpPr>
                    <p:cNvPr id="89" name="文本框 88"/>
                    <p:cNvSpPr txBox="1"/>
                    <p:nvPr/>
                  </p:nvSpPr>
                  <p:spPr>
                    <a:xfrm>
                      <a:off x="7539596" y="5313150"/>
                      <a:ext cx="1047300" cy="324713"/>
                    </a:xfrm>
                    <a:prstGeom prst="rect">
                      <a:avLst/>
                    </a:prstGeom>
                    <a:grpFill/>
                    <a:ln>
                      <a:noFill/>
                    </a:ln>
                  </p:spPr>
                  <p:txBody>
                    <a:bodyPr wrap="square" rtlCol="0">
                      <a:spAutoFit/>
                    </a:bodyPr>
                    <a:lstStyle/>
                    <a:p>
                      <a:pPr algn="ctr" fontAlgn="auto"/>
                      <a:r>
                        <a:rPr lang="en-US" altLang="zh-CN" sz="750" dirty="0">
                          <a:solidFill>
                            <a:schemeClr val="bg1">
                              <a:lumMod val="50000"/>
                            </a:schemeClr>
                          </a:solidFill>
                          <a:ea typeface="TP-Link Aktiv" panose="020B0504020202020204" pitchFamily="34" charset="0"/>
                          <a:cs typeface="Arial" panose="020B0604020202020204" pitchFamily="34" charset="0"/>
                        </a:rPr>
                        <a:t>PoE Injector </a:t>
                      </a:r>
                    </a:p>
                    <a:p>
                      <a:pPr algn="ctr" fontAlgn="auto"/>
                      <a:r>
                        <a:rPr lang="en-US" altLang="zh-CN" sz="750" dirty="0">
                          <a:solidFill>
                            <a:schemeClr val="bg1">
                              <a:lumMod val="50000"/>
                            </a:schemeClr>
                          </a:solidFill>
                          <a:ea typeface="TP-Link Aktiv" panose="020B0504020202020204" pitchFamily="34" charset="0"/>
                          <a:cs typeface="Arial" panose="020B0604020202020204" pitchFamily="34" charset="0"/>
                        </a:rPr>
                        <a:t>TL-POE150S</a:t>
                      </a:r>
                    </a:p>
                  </p:txBody>
                </p:sp>
                <p:sp>
                  <p:nvSpPr>
                    <p:cNvPr id="90" name="文本框 89"/>
                    <p:cNvSpPr txBox="1"/>
                    <p:nvPr/>
                  </p:nvSpPr>
                  <p:spPr>
                    <a:xfrm>
                      <a:off x="8989725" y="5313150"/>
                      <a:ext cx="802447" cy="324713"/>
                    </a:xfrm>
                    <a:prstGeom prst="rect">
                      <a:avLst/>
                    </a:prstGeom>
                    <a:grpFill/>
                    <a:ln>
                      <a:noFill/>
                    </a:ln>
                  </p:spPr>
                  <p:txBody>
                    <a:bodyPr wrap="square" rtlCol="0">
                      <a:spAutoFit/>
                    </a:bodyPr>
                    <a:lstStyle/>
                    <a:p>
                      <a:pPr algn="ctr" fontAlgn="auto"/>
                      <a:r>
                        <a:rPr lang="en-US" altLang="zh-CN" sz="750" dirty="0">
                          <a:solidFill>
                            <a:schemeClr val="bg1">
                              <a:lumMod val="50000"/>
                            </a:schemeClr>
                          </a:solidFill>
                          <a:ea typeface="TP-Link Aktiv" panose="020B0504020202020204" pitchFamily="34" charset="0"/>
                          <a:cs typeface="Arial" panose="020B0604020202020204" pitchFamily="34" charset="0"/>
                        </a:rPr>
                        <a:t>PoE Splitter </a:t>
                      </a:r>
                    </a:p>
                    <a:p>
                      <a:pPr algn="ctr" fontAlgn="auto"/>
                      <a:r>
                        <a:rPr lang="en-US" altLang="zh-CN" sz="750" dirty="0">
                          <a:solidFill>
                            <a:schemeClr val="bg1">
                              <a:lumMod val="50000"/>
                            </a:schemeClr>
                          </a:solidFill>
                          <a:ea typeface="TP-Link Aktiv" panose="020B0504020202020204" pitchFamily="34" charset="0"/>
                          <a:cs typeface="Arial" panose="020B0604020202020204" pitchFamily="34" charset="0"/>
                        </a:rPr>
                        <a:t>TL-POE10R</a:t>
                      </a:r>
                    </a:p>
                  </p:txBody>
                </p:sp>
                <p:sp>
                  <p:nvSpPr>
                    <p:cNvPr id="92" name="文本框 91"/>
                    <p:cNvSpPr txBox="1"/>
                    <p:nvPr/>
                  </p:nvSpPr>
                  <p:spPr>
                    <a:xfrm>
                      <a:off x="9852695" y="3032209"/>
                      <a:ext cx="1110249" cy="324713"/>
                    </a:xfrm>
                    <a:prstGeom prst="rect">
                      <a:avLst/>
                    </a:prstGeom>
                    <a:grpFill/>
                    <a:ln>
                      <a:noFill/>
                    </a:ln>
                  </p:spPr>
                  <p:txBody>
                    <a:bodyPr wrap="square" rtlCol="0">
                      <a:spAutoFit/>
                    </a:bodyPr>
                    <a:lstStyle/>
                    <a:p>
                      <a:pPr fontAlgn="auto"/>
                      <a:r>
                        <a:rPr lang="en-US" altLang="zh-CN" sz="750" dirty="0">
                          <a:solidFill>
                            <a:schemeClr val="bg1">
                              <a:lumMod val="50000"/>
                            </a:schemeClr>
                          </a:solidFill>
                          <a:ea typeface="TP-Link Aktiv" panose="020B0504020202020204" pitchFamily="34" charset="0"/>
                          <a:cs typeface="Arial" panose="020B0604020202020204" pitchFamily="34" charset="0"/>
                        </a:rPr>
                        <a:t>802.3af/at Compliant </a:t>
                      </a:r>
                    </a:p>
                    <a:p>
                      <a:pPr fontAlgn="auto"/>
                      <a:r>
                        <a:rPr lang="en-US" altLang="zh-CN" sz="750" dirty="0">
                          <a:solidFill>
                            <a:schemeClr val="bg1">
                              <a:lumMod val="50000"/>
                            </a:schemeClr>
                          </a:solidFill>
                          <a:ea typeface="TP-Link Aktiv" panose="020B0504020202020204" pitchFamily="34" charset="0"/>
                          <a:cs typeface="Arial" panose="020B0604020202020204" pitchFamily="34" charset="0"/>
                        </a:rPr>
                        <a:t>Access Point</a:t>
                      </a:r>
                    </a:p>
                  </p:txBody>
                </p:sp>
                <p:sp>
                  <p:nvSpPr>
                    <p:cNvPr id="93" name="文本框 92"/>
                    <p:cNvSpPr txBox="1"/>
                    <p:nvPr/>
                  </p:nvSpPr>
                  <p:spPr>
                    <a:xfrm>
                      <a:off x="9852694" y="3775790"/>
                      <a:ext cx="1110250" cy="324713"/>
                    </a:xfrm>
                    <a:prstGeom prst="rect">
                      <a:avLst/>
                    </a:prstGeom>
                    <a:grpFill/>
                    <a:ln>
                      <a:noFill/>
                    </a:ln>
                  </p:spPr>
                  <p:txBody>
                    <a:bodyPr wrap="square" rtlCol="0">
                      <a:spAutoFit/>
                    </a:bodyPr>
                    <a:lstStyle/>
                    <a:p>
                      <a:r>
                        <a:rPr lang="en-US" altLang="zh-CN" sz="750" dirty="0">
                          <a:solidFill>
                            <a:schemeClr val="bg1">
                              <a:lumMod val="50000"/>
                            </a:schemeClr>
                          </a:solidFill>
                          <a:ea typeface="TP-Link Aktiv" panose="020B0504020202020204" pitchFamily="34" charset="0"/>
                          <a:cs typeface="Arial" panose="020B0604020202020204" pitchFamily="34" charset="0"/>
                        </a:rPr>
                        <a:t>802.3af/at Compliant </a:t>
                      </a:r>
                    </a:p>
                    <a:p>
                      <a:pPr fontAlgn="auto"/>
                      <a:r>
                        <a:rPr lang="en-US" altLang="zh-CN" sz="750" dirty="0">
                          <a:solidFill>
                            <a:schemeClr val="bg1">
                              <a:lumMod val="50000"/>
                            </a:schemeClr>
                          </a:solidFill>
                          <a:ea typeface="TP-Link Aktiv" panose="020B0504020202020204" pitchFamily="34" charset="0"/>
                          <a:cs typeface="Arial" panose="020B0604020202020204" pitchFamily="34" charset="0"/>
                        </a:rPr>
                        <a:t>IP Camera</a:t>
                      </a:r>
                    </a:p>
                  </p:txBody>
                </p:sp>
                <p:sp>
                  <p:nvSpPr>
                    <p:cNvPr id="94" name="文本框 93"/>
                    <p:cNvSpPr txBox="1"/>
                    <p:nvPr/>
                  </p:nvSpPr>
                  <p:spPr>
                    <a:xfrm>
                      <a:off x="5735960" y="4658032"/>
                      <a:ext cx="1152128" cy="208744"/>
                    </a:xfrm>
                    <a:prstGeom prst="rect">
                      <a:avLst/>
                    </a:prstGeom>
                    <a:grpFill/>
                    <a:ln>
                      <a:noFill/>
                    </a:ln>
                  </p:spPr>
                  <p:txBody>
                    <a:bodyPr wrap="square" rtlCol="0">
                      <a:spAutoFit/>
                    </a:bodyPr>
                    <a:lstStyle/>
                    <a:p>
                      <a:pPr algn="ctr" fontAlgn="auto"/>
                      <a:r>
                        <a:rPr lang="en-US" altLang="zh-CN" sz="750" dirty="0">
                          <a:solidFill>
                            <a:schemeClr val="bg1">
                              <a:lumMod val="50000"/>
                            </a:schemeClr>
                          </a:solidFill>
                          <a:ea typeface="TP-Link Aktiv" panose="020B0504020202020204" pitchFamily="34" charset="0"/>
                          <a:cs typeface="Arial" panose="020B0604020202020204" pitchFamily="34" charset="0"/>
                        </a:rPr>
                        <a:t>Router or Switch</a:t>
                      </a:r>
                    </a:p>
                  </p:txBody>
                </p:sp>
                <p:sp>
                  <p:nvSpPr>
                    <p:cNvPr id="95" name="文本框 94"/>
                    <p:cNvSpPr txBox="1"/>
                    <p:nvPr/>
                  </p:nvSpPr>
                  <p:spPr>
                    <a:xfrm>
                      <a:off x="10429765" y="5313150"/>
                      <a:ext cx="1152128" cy="324713"/>
                    </a:xfrm>
                    <a:prstGeom prst="rect">
                      <a:avLst/>
                    </a:prstGeom>
                    <a:grpFill/>
                    <a:ln>
                      <a:noFill/>
                    </a:ln>
                  </p:spPr>
                  <p:txBody>
                    <a:bodyPr wrap="square" rtlCol="0">
                      <a:spAutoFit/>
                    </a:bodyPr>
                    <a:lstStyle/>
                    <a:p>
                      <a:pPr algn="ctr" fontAlgn="auto"/>
                      <a:r>
                        <a:rPr lang="en-US" altLang="zh-CN" sz="750" dirty="0">
                          <a:solidFill>
                            <a:schemeClr val="bg1">
                              <a:lumMod val="50000"/>
                            </a:schemeClr>
                          </a:solidFill>
                          <a:ea typeface="TP-Link Aktiv" panose="020B0504020202020204" pitchFamily="34" charset="0"/>
                          <a:cs typeface="Arial" panose="020B0604020202020204" pitchFamily="34" charset="0"/>
                        </a:rPr>
                        <a:t>Non-PoE Wireless</a:t>
                      </a:r>
                    </a:p>
                    <a:p>
                      <a:pPr algn="ctr" fontAlgn="auto"/>
                      <a:r>
                        <a:rPr lang="en-US" altLang="zh-CN" sz="750" dirty="0">
                          <a:solidFill>
                            <a:schemeClr val="bg1">
                              <a:lumMod val="50000"/>
                            </a:schemeClr>
                          </a:solidFill>
                          <a:ea typeface="TP-Link Aktiv" panose="020B0504020202020204" pitchFamily="34" charset="0"/>
                          <a:cs typeface="Arial" panose="020B0604020202020204" pitchFamily="34" charset="0"/>
                        </a:rPr>
                        <a:t>Access Point</a:t>
                      </a:r>
                    </a:p>
                  </p:txBody>
                </p:sp>
                <p:sp>
                  <p:nvSpPr>
                    <p:cNvPr id="98" name="文本框 97"/>
                    <p:cNvSpPr txBox="1"/>
                    <p:nvPr/>
                  </p:nvSpPr>
                  <p:spPr>
                    <a:xfrm>
                      <a:off x="8414331" y="4729482"/>
                      <a:ext cx="727619" cy="208744"/>
                    </a:xfrm>
                    <a:prstGeom prst="rect">
                      <a:avLst/>
                    </a:prstGeom>
                    <a:noFill/>
                    <a:ln>
                      <a:noFill/>
                    </a:ln>
                  </p:spPr>
                  <p:txBody>
                    <a:bodyPr wrap="square" rtlCol="0">
                      <a:spAutoFit/>
                    </a:bodyPr>
                    <a:lstStyle/>
                    <a:p>
                      <a:pPr algn="ctr" fontAlgn="auto"/>
                      <a:r>
                        <a:rPr lang="en-US" altLang="zh-CN" sz="750" dirty="0">
                          <a:solidFill>
                            <a:schemeClr val="bg1">
                              <a:lumMod val="50000"/>
                            </a:schemeClr>
                          </a:solidFill>
                          <a:ea typeface="TP-Link Aktiv" panose="020B0504020202020204" pitchFamily="34" charset="0"/>
                          <a:cs typeface="Arial" panose="020B0604020202020204" pitchFamily="34" charset="0"/>
                        </a:rPr>
                        <a:t>Up to 100 m</a:t>
                      </a:r>
                    </a:p>
                  </p:txBody>
                </p:sp>
                <p:sp>
                  <p:nvSpPr>
                    <p:cNvPr id="66" name="文本框 65"/>
                    <p:cNvSpPr txBox="1"/>
                    <p:nvPr/>
                  </p:nvSpPr>
                  <p:spPr>
                    <a:xfrm>
                      <a:off x="7539596" y="6364376"/>
                      <a:ext cx="1047300" cy="324713"/>
                    </a:xfrm>
                    <a:prstGeom prst="rect">
                      <a:avLst/>
                    </a:prstGeom>
                    <a:grpFill/>
                    <a:ln>
                      <a:noFill/>
                    </a:ln>
                  </p:spPr>
                  <p:txBody>
                    <a:bodyPr wrap="square" rtlCol="0">
                      <a:spAutoFit/>
                    </a:bodyPr>
                    <a:lstStyle/>
                    <a:p>
                      <a:pPr algn="ctr" fontAlgn="auto"/>
                      <a:r>
                        <a:rPr lang="en-US" altLang="zh-CN" sz="750" dirty="0">
                          <a:solidFill>
                            <a:schemeClr val="bg1">
                              <a:lumMod val="50000"/>
                            </a:schemeClr>
                          </a:solidFill>
                          <a:ea typeface="TP-Link Aktiv" panose="020B0504020202020204" pitchFamily="34" charset="0"/>
                          <a:cs typeface="Arial" panose="020B0604020202020204" pitchFamily="34" charset="0"/>
                        </a:rPr>
                        <a:t>Passive PoE Adapter</a:t>
                      </a:r>
                    </a:p>
                  </p:txBody>
                </p:sp>
                <p:pic>
                  <p:nvPicPr>
                    <p:cNvPr id="67" name="图片 66"/>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11813578" y="2896015"/>
                      <a:ext cx="801372" cy="241005"/>
                    </a:xfrm>
                    <a:prstGeom prst="rect">
                      <a:avLst/>
                    </a:prstGeom>
                    <a:grpFill/>
                    <a:ln>
                      <a:noFill/>
                    </a:ln>
                  </p:spPr>
                </p:pic>
                <p:pic>
                  <p:nvPicPr>
                    <p:cNvPr id="68" name="图片 67"/>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1746114" y="3066572"/>
                      <a:ext cx="867981" cy="241005"/>
                    </a:xfrm>
                    <a:prstGeom prst="rect">
                      <a:avLst/>
                    </a:prstGeom>
                    <a:grpFill/>
                    <a:ln>
                      <a:noFill/>
                    </a:ln>
                  </p:spPr>
                </p:pic>
                <p:pic>
                  <p:nvPicPr>
                    <p:cNvPr id="69" name="图片 68"/>
                    <p:cNvPicPr>
                      <a:picLocks noChangeAspect="1"/>
                    </p:cNvPicPr>
                    <p:nvPr/>
                  </p:nvPicPr>
                  <p:blipFill rotWithShape="1">
                    <a:blip r:embed="rId7" cstate="print">
                      <a:extLst>
                        <a:ext uri="{28A0092B-C50C-407E-A947-70E740481C1C}">
                          <a14:useLocalDpi xmlns:a14="http://schemas.microsoft.com/office/drawing/2010/main"/>
                        </a:ext>
                      </a:extLst>
                    </a:blip>
                    <a:srcRect r="-778"/>
                    <a:stretch>
                      <a:fillRect/>
                    </a:stretch>
                  </p:blipFill>
                  <p:spPr>
                    <a:xfrm>
                      <a:off x="11805048" y="3239317"/>
                      <a:ext cx="924574" cy="221147"/>
                    </a:xfrm>
                    <a:prstGeom prst="rect">
                      <a:avLst/>
                    </a:prstGeom>
                    <a:grpFill/>
                    <a:ln>
                      <a:noFill/>
                    </a:ln>
                  </p:spPr>
                </p:pic>
              </p:grpSp>
              <p:pic>
                <p:nvPicPr>
                  <p:cNvPr id="86" name="图片 85"/>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4242995" y="4066117"/>
                    <a:ext cx="1010653" cy="745636"/>
                  </a:xfrm>
                  <a:prstGeom prst="rect">
                    <a:avLst/>
                  </a:prstGeom>
                  <a:solidFill>
                    <a:schemeClr val="bg1"/>
                  </a:solidFill>
                  <a:ln>
                    <a:noFill/>
                  </a:ln>
                </p:spPr>
              </p:pic>
              <p:sp>
                <p:nvSpPr>
                  <p:cNvPr id="12" name="矩形 11"/>
                  <p:cNvSpPr/>
                  <p:nvPr/>
                </p:nvSpPr>
                <p:spPr>
                  <a:xfrm>
                    <a:off x="3808079" y="5627559"/>
                    <a:ext cx="443951" cy="272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cxnSp>
              <p:nvCxnSpPr>
                <p:cNvPr id="97" name="直线连接符 9"/>
                <p:cNvCxnSpPr/>
                <p:nvPr/>
              </p:nvCxnSpPr>
              <p:spPr>
                <a:xfrm>
                  <a:off x="6991160" y="4356747"/>
                  <a:ext cx="645989" cy="0"/>
                </a:xfrm>
                <a:prstGeom prst="line">
                  <a:avLst/>
                </a:prstGeom>
                <a:ln w="19050">
                  <a:solidFill>
                    <a:srgbClr val="FEE275"/>
                  </a:solidFill>
                </a:ln>
              </p:spPr>
              <p:style>
                <a:lnRef idx="1">
                  <a:schemeClr val="accent1"/>
                </a:lnRef>
                <a:fillRef idx="0">
                  <a:schemeClr val="accent1"/>
                </a:fillRef>
                <a:effectRef idx="0">
                  <a:schemeClr val="accent1"/>
                </a:effectRef>
                <a:fontRef idx="minor">
                  <a:schemeClr val="tx1"/>
                </a:fontRef>
              </p:style>
            </p:cxnSp>
            <p:cxnSp>
              <p:nvCxnSpPr>
                <p:cNvPr id="41" name="直线连接符 9"/>
                <p:cNvCxnSpPr/>
                <p:nvPr/>
              </p:nvCxnSpPr>
              <p:spPr>
                <a:xfrm>
                  <a:off x="6991160" y="4483359"/>
                  <a:ext cx="645989" cy="0"/>
                </a:xfrm>
                <a:prstGeom prst="line">
                  <a:avLst/>
                </a:prstGeom>
                <a:ln w="19050">
                  <a:solidFill>
                    <a:srgbClr val="005564"/>
                  </a:solidFill>
                </a:ln>
              </p:spPr>
              <p:style>
                <a:lnRef idx="1">
                  <a:schemeClr val="accent1"/>
                </a:lnRef>
                <a:fillRef idx="0">
                  <a:schemeClr val="accent1"/>
                </a:fillRef>
                <a:effectRef idx="0">
                  <a:schemeClr val="accent1"/>
                </a:effectRef>
                <a:fontRef idx="minor">
                  <a:schemeClr val="tx1"/>
                </a:fontRef>
              </p:style>
            </p:cxnSp>
          </p:grpSp>
          <p:cxnSp>
            <p:nvCxnSpPr>
              <p:cNvPr id="6" name="直接连接符 5"/>
              <p:cNvCxnSpPr/>
              <p:nvPr/>
            </p:nvCxnSpPr>
            <p:spPr>
              <a:xfrm>
                <a:off x="2531795" y="4524463"/>
                <a:ext cx="0" cy="1178458"/>
              </a:xfrm>
              <a:prstGeom prst="line">
                <a:avLst/>
              </a:prstGeom>
              <a:ln w="19050">
                <a:solidFill>
                  <a:srgbClr val="005564"/>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H="1">
                <a:off x="2522270" y="5702921"/>
                <a:ext cx="1674000" cy="0"/>
              </a:xfrm>
              <a:prstGeom prst="line">
                <a:avLst/>
              </a:prstGeom>
              <a:ln w="19050">
                <a:solidFill>
                  <a:srgbClr val="005564"/>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H="1">
                <a:off x="5317160" y="5702921"/>
                <a:ext cx="587117" cy="0"/>
              </a:xfrm>
              <a:prstGeom prst="line">
                <a:avLst/>
              </a:prstGeom>
              <a:ln w="19050">
                <a:solidFill>
                  <a:srgbClr val="C11C66"/>
                </a:solidFill>
              </a:ln>
            </p:spPr>
            <p:style>
              <a:lnRef idx="1">
                <a:schemeClr val="accent1"/>
              </a:lnRef>
              <a:fillRef idx="0">
                <a:schemeClr val="accent1"/>
              </a:fillRef>
              <a:effectRef idx="0">
                <a:schemeClr val="accent1"/>
              </a:effectRef>
              <a:fontRef idx="minor">
                <a:schemeClr val="tx1"/>
              </a:fontRef>
            </p:style>
          </p:cxnSp>
          <p:pic>
            <p:nvPicPr>
              <p:cNvPr id="19" name="图片 18"/>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4397827" y="5384579"/>
                <a:ext cx="761654" cy="758193"/>
              </a:xfrm>
              <a:prstGeom prst="rect">
                <a:avLst/>
              </a:prstGeom>
            </p:spPr>
          </p:pic>
          <p:pic>
            <p:nvPicPr>
              <p:cNvPr id="21" name="图片 2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442281">
                <a:off x="6107553" y="5177796"/>
                <a:ext cx="372215" cy="987308"/>
              </a:xfrm>
              <a:prstGeom prst="rect">
                <a:avLst/>
              </a:prstGeom>
            </p:spPr>
          </p:pic>
          <p:sp>
            <p:nvSpPr>
              <p:cNvPr id="64" name="文本框 63"/>
              <p:cNvSpPr txBox="1"/>
              <p:nvPr/>
            </p:nvSpPr>
            <p:spPr>
              <a:xfrm>
                <a:off x="6492176" y="5512893"/>
                <a:ext cx="1398325" cy="555026"/>
              </a:xfrm>
              <a:prstGeom prst="rect">
                <a:avLst/>
              </a:prstGeom>
              <a:solidFill>
                <a:schemeClr val="bg1"/>
              </a:solidFill>
              <a:ln>
                <a:noFill/>
              </a:ln>
            </p:spPr>
            <p:txBody>
              <a:bodyPr wrap="square" rtlCol="0">
                <a:spAutoFit/>
              </a:bodyPr>
              <a:lstStyle/>
              <a:p>
                <a:r>
                  <a:rPr lang="en-US" altLang="zh-CN" sz="750" dirty="0">
                    <a:solidFill>
                      <a:schemeClr val="bg1">
                        <a:lumMod val="50000"/>
                      </a:schemeClr>
                    </a:solidFill>
                    <a:ea typeface="TP-Link Aktiv" panose="020B0504020202020204" pitchFamily="34" charset="0"/>
                    <a:cs typeface="Arial" panose="020B0604020202020204" pitchFamily="34" charset="0"/>
                  </a:rPr>
                  <a:t>Access Points Supporting Passive PoE </a:t>
                </a:r>
              </a:p>
            </p:txBody>
          </p:sp>
        </p:gr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727086" y="331342"/>
            <a:ext cx="7631432" cy="280184"/>
          </a:xfrm>
        </p:spPr>
        <p:txBody>
          <a:bodyPr>
            <a:noAutofit/>
          </a:bodyPr>
          <a:lstStyle/>
          <a:p>
            <a:r>
              <a:rPr lang="en-US" altLang="zh-CN" dirty="0">
                <a:solidFill>
                  <a:srgbClr val="005564"/>
                </a:solidFill>
              </a:rPr>
              <a:t>PoE </a:t>
            </a:r>
            <a:r>
              <a:rPr lang="ru-RU" altLang="zh-CN" dirty="0">
                <a:solidFill>
                  <a:srgbClr val="005564"/>
                </a:solidFill>
              </a:rPr>
              <a:t>Инжекторы и </a:t>
            </a:r>
            <a:r>
              <a:rPr lang="ru-RU" altLang="zh-CN" dirty="0" err="1">
                <a:solidFill>
                  <a:srgbClr val="005564"/>
                </a:solidFill>
              </a:rPr>
              <a:t>Сплиттеры</a:t>
            </a:r>
            <a:endParaRPr kumimoji="1" lang="zh-CN" altLang="en-US" dirty="0">
              <a:solidFill>
                <a:srgbClr val="005564"/>
              </a:solidFill>
            </a:endParaRPr>
          </a:p>
        </p:txBody>
      </p:sp>
      <p:sp>
        <p:nvSpPr>
          <p:cNvPr id="91" name="灯片编号占位符 90"/>
          <p:cNvSpPr>
            <a:spLocks noGrp="1"/>
          </p:cNvSpPr>
          <p:nvPr>
            <p:ph type="sldNum" sz="quarter" idx="12"/>
          </p:nvPr>
        </p:nvSpPr>
        <p:spPr/>
        <p:txBody>
          <a:bodyPr/>
          <a:lstStyle/>
          <a:p>
            <a:pPr algn="r" defTabSz="685800">
              <a:defRPr/>
            </a:pPr>
            <a:fld id="{8045E168-1219-CD4A-80ED-4291B526AB8C}" type="slidenum">
              <a:rPr kumimoji="1" lang="zh-CN" altLang="en-US">
                <a:latin typeface="Arial" panose="020B0604020202020204" pitchFamily="34" charset="0"/>
                <a:cs typeface="Arial" panose="020B0604020202020204" pitchFamily="34" charset="0"/>
              </a:rPr>
              <a:pPr algn="r" defTabSz="685800">
                <a:defRPr/>
              </a:pPr>
              <a:t>61</a:t>
            </a:fld>
            <a:endParaRPr kumimoji="1" lang="zh-CN" altLang="en-US" dirty="0">
              <a:latin typeface="Arial" panose="020B0604020202020204" pitchFamily="34" charset="0"/>
              <a:cs typeface="Arial" panose="020B0604020202020204" pitchFamily="34" charset="0"/>
            </a:endParaRPr>
          </a:p>
        </p:txBody>
      </p:sp>
      <p:grpSp>
        <p:nvGrpSpPr>
          <p:cNvPr id="39" name="组合 66">
            <a:extLst>
              <a:ext uri="{FF2B5EF4-FFF2-40B4-BE49-F238E27FC236}">
                <a16:creationId xmlns:a16="http://schemas.microsoft.com/office/drawing/2014/main" id="{3E531570-7ABE-F63D-84EC-25E9977CC1DB}"/>
              </a:ext>
            </a:extLst>
          </p:cNvPr>
          <p:cNvGrpSpPr/>
          <p:nvPr/>
        </p:nvGrpSpPr>
        <p:grpSpPr>
          <a:xfrm>
            <a:off x="5862357" y="2111586"/>
            <a:ext cx="1070555" cy="2224993"/>
            <a:chOff x="9383098" y="2855229"/>
            <a:chExt cx="1323778" cy="3176830"/>
          </a:xfrm>
        </p:grpSpPr>
        <p:sp>
          <p:nvSpPr>
            <p:cNvPr id="40" name="矩形 67">
              <a:extLst>
                <a:ext uri="{FF2B5EF4-FFF2-40B4-BE49-F238E27FC236}">
                  <a16:creationId xmlns:a16="http://schemas.microsoft.com/office/drawing/2014/main" id="{79D793EB-67E2-31F5-1728-88843FF7FE17}"/>
                </a:ext>
              </a:extLst>
            </p:cNvPr>
            <p:cNvSpPr/>
            <p:nvPr/>
          </p:nvSpPr>
          <p:spPr>
            <a:xfrm>
              <a:off x="9398129" y="2855229"/>
              <a:ext cx="1308747" cy="2913165"/>
            </a:xfrm>
            <a:prstGeom prst="rect">
              <a:avLst/>
            </a:prstGeom>
            <a:solidFill>
              <a:srgbClr val="DDF8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500">
                <a:solidFill>
                  <a:prstClr val="white"/>
                </a:solidFill>
                <a:latin typeface="Arial" panose="020B0604020202020204" pitchFamily="34" charset="0"/>
                <a:cs typeface="Arial" panose="020B0604020202020204" pitchFamily="34" charset="0"/>
              </a:endParaRPr>
            </a:p>
          </p:txBody>
        </p:sp>
        <p:sp>
          <p:nvSpPr>
            <p:cNvPr id="41" name="文本框 68">
              <a:extLst>
                <a:ext uri="{FF2B5EF4-FFF2-40B4-BE49-F238E27FC236}">
                  <a16:creationId xmlns:a16="http://schemas.microsoft.com/office/drawing/2014/main" id="{97592145-4A37-058C-903A-D8707DF4E094}"/>
                </a:ext>
              </a:extLst>
            </p:cNvPr>
            <p:cNvSpPr txBox="1"/>
            <p:nvPr/>
          </p:nvSpPr>
          <p:spPr>
            <a:xfrm>
              <a:off x="9383098" y="2860518"/>
              <a:ext cx="1306422" cy="2095860"/>
            </a:xfrm>
            <a:prstGeom prst="rect">
              <a:avLst/>
            </a:prstGeom>
            <a:noFill/>
          </p:spPr>
          <p:txBody>
            <a:bodyPr wrap="square" lIns="36000" rIns="36000" rtlCol="0">
              <a:spAutoFit/>
            </a:bodyPr>
            <a:lstStyle>
              <a:defPPr>
                <a:defRPr lang="en-US"/>
              </a:defPPr>
              <a:lvl1pPr marL="90805" indent="-90805">
                <a:lnSpc>
                  <a:spcPct val="120000"/>
                </a:lnSpc>
                <a:buSzPct val="90000"/>
                <a:buFont typeface="Arial" panose="020B0604020202020204" pitchFamily="34" charset="0"/>
                <a:buChar char="•"/>
                <a:defRPr sz="700">
                  <a:cs typeface="Arial" panose="020B0604020202020204"/>
                </a:defRPr>
              </a:lvl1pPr>
            </a:lstStyle>
            <a:p>
              <a:r>
                <a:rPr lang="en-US" altLang="zh-CN" sz="675" dirty="0">
                  <a:solidFill>
                    <a:srgbClr val="005564"/>
                  </a:solidFill>
                  <a:latin typeface="Arial" panose="020B0604020202020204" pitchFamily="34" charset="0"/>
                  <a:cs typeface="Arial" panose="020B0604020202020204" pitchFamily="34" charset="0"/>
                </a:rPr>
                <a:t>1× GE Non-PoE Input Port </a:t>
              </a:r>
            </a:p>
            <a:p>
              <a:r>
                <a:rPr lang="en-US" altLang="zh-CN" sz="675" dirty="0">
                  <a:solidFill>
                    <a:srgbClr val="005564"/>
                  </a:solidFill>
                  <a:latin typeface="Arial" panose="020B0604020202020204" pitchFamily="34" charset="0"/>
                  <a:cs typeface="Arial" panose="020B0604020202020204" pitchFamily="34" charset="0"/>
                </a:rPr>
                <a:t>1× GE Passive PoE Output Port </a:t>
              </a:r>
            </a:p>
            <a:p>
              <a:r>
                <a:rPr lang="en-US" altLang="zh-CN" sz="675" dirty="0">
                  <a:solidFill>
                    <a:srgbClr val="005564"/>
                  </a:solidFill>
                  <a:latin typeface="Arial" panose="020B0604020202020204" pitchFamily="34" charset="0"/>
                  <a:cs typeface="Arial" panose="020B0604020202020204" pitchFamily="34" charset="0"/>
                </a:rPr>
                <a:t>Up to 12 W PoE Power (Max. 24 VDC)</a:t>
              </a:r>
            </a:p>
            <a:p>
              <a:r>
                <a:rPr lang="en-US" altLang="zh-CN" sz="675" dirty="0">
                  <a:solidFill>
                    <a:srgbClr val="005564"/>
                  </a:solidFill>
                  <a:latin typeface="Arial" panose="020B0604020202020204" pitchFamily="34" charset="0"/>
                  <a:cs typeface="Arial" panose="020B0604020202020204" pitchFamily="34" charset="0"/>
                </a:rPr>
                <a:t>Desktop / Wall Mounting</a:t>
              </a:r>
            </a:p>
            <a:p>
              <a:r>
                <a:rPr lang="en-US" altLang="zh-CN" sz="675" dirty="0">
                  <a:solidFill>
                    <a:srgbClr val="005564"/>
                  </a:solidFill>
                  <a:latin typeface="Arial" panose="020B0604020202020204" pitchFamily="34" charset="0"/>
                  <a:cs typeface="Arial" panose="020B0604020202020204" pitchFamily="34" charset="0"/>
                </a:rPr>
                <a:t>85.8×43.9×35 mm</a:t>
              </a:r>
            </a:p>
            <a:p>
              <a:endParaRPr lang="en-US" altLang="zh-CN" sz="675" dirty="0">
                <a:solidFill>
                  <a:srgbClr val="005564"/>
                </a:solidFill>
                <a:latin typeface="Arial" panose="020B0604020202020204" pitchFamily="34" charset="0"/>
                <a:cs typeface="Arial" panose="020B0604020202020204" pitchFamily="34" charset="0"/>
              </a:endParaRPr>
            </a:p>
            <a:p>
              <a:pPr indent="0">
                <a:lnSpc>
                  <a:spcPct val="150000"/>
                </a:lnSpc>
                <a:buNone/>
              </a:pPr>
              <a:endParaRPr lang="en-US" altLang="zh-CN" sz="638" b="1" dirty="0">
                <a:solidFill>
                  <a:prstClr val="black"/>
                </a:solidFill>
                <a:latin typeface="Arial" panose="020B0604020202020204" pitchFamily="34" charset="0"/>
                <a:cs typeface="Arial" panose="020B0604020202020204" pitchFamily="34" charset="0"/>
              </a:endParaRPr>
            </a:p>
          </p:txBody>
        </p:sp>
        <p:sp>
          <p:nvSpPr>
            <p:cNvPr id="42" name="矩形 69">
              <a:extLst>
                <a:ext uri="{FF2B5EF4-FFF2-40B4-BE49-F238E27FC236}">
                  <a16:creationId xmlns:a16="http://schemas.microsoft.com/office/drawing/2014/main" id="{9665FBC7-C884-CB24-2E2B-C3E1B0DE7C88}"/>
                </a:ext>
              </a:extLst>
            </p:cNvPr>
            <p:cNvSpPr/>
            <p:nvPr/>
          </p:nvSpPr>
          <p:spPr>
            <a:xfrm>
              <a:off x="9398128" y="5768394"/>
              <a:ext cx="1306423" cy="263665"/>
            </a:xfrm>
            <a:prstGeom prst="rect">
              <a:avLst/>
            </a:prstGeom>
            <a:solidFill>
              <a:srgbClr val="2EC1CC"/>
            </a:solidFill>
          </p:spPr>
          <p:txBody>
            <a:bodyPr wrap="square">
              <a:spAutoFit/>
            </a:bodyPr>
            <a:lstStyle/>
            <a:p>
              <a:pPr algn="ctr"/>
              <a:r>
                <a:rPr lang="en-US" altLang="zh-CN" sz="600" dirty="0">
                  <a:solidFill>
                    <a:prstClr val="white"/>
                  </a:solidFill>
                  <a:latin typeface="Arial" panose="020B0604020202020204" pitchFamily="34" charset="0"/>
                  <a:cs typeface="Arial" panose="020B0604020202020204" pitchFamily="34" charset="0"/>
                </a:rPr>
                <a:t>12 W Passive PoE</a:t>
              </a:r>
              <a:endParaRPr lang="zh-CN" altLang="en-US" sz="600" dirty="0">
                <a:solidFill>
                  <a:prstClr val="white"/>
                </a:solidFill>
                <a:latin typeface="Arial" panose="020B0604020202020204" pitchFamily="34" charset="0"/>
                <a:cs typeface="Arial" panose="020B0604020202020204" pitchFamily="34" charset="0"/>
              </a:endParaRPr>
            </a:p>
          </p:txBody>
        </p:sp>
      </p:grpSp>
      <p:sp>
        <p:nvSpPr>
          <p:cNvPr id="43" name="文本框 201">
            <a:extLst>
              <a:ext uri="{FF2B5EF4-FFF2-40B4-BE49-F238E27FC236}">
                <a16:creationId xmlns:a16="http://schemas.microsoft.com/office/drawing/2014/main" id="{0D043E38-4699-5FB4-2402-83D0FB2D2FD2}"/>
              </a:ext>
            </a:extLst>
          </p:cNvPr>
          <p:cNvSpPr txBox="1"/>
          <p:nvPr/>
        </p:nvSpPr>
        <p:spPr>
          <a:xfrm>
            <a:off x="889338" y="2476131"/>
            <a:ext cx="713176" cy="356636"/>
          </a:xfrm>
          <a:prstGeom prst="rect">
            <a:avLst/>
          </a:prstGeom>
          <a:noFill/>
        </p:spPr>
        <p:txBody>
          <a:bodyPr wrap="square" rtlCol="0">
            <a:spAutoFit/>
          </a:bodyPr>
          <a:lstStyle>
            <a:defPPr>
              <a:defRPr lang="zh-CN"/>
            </a:defPPr>
            <a:lvl1pPr algn="ctr">
              <a:lnSpc>
                <a:spcPct val="120000"/>
              </a:lnSpc>
              <a:defRPr kumimoji="1" sz="1000" b="1">
                <a:solidFill>
                  <a:srgbClr val="005565"/>
                </a:solidFill>
                <a:latin typeface="Arial" panose="020B0604020202020204" pitchFamily="34" charset="0"/>
                <a:ea typeface="微软雅黑" panose="020B0503020204020204" pitchFamily="34" charset="-122"/>
                <a:cs typeface="Arial" panose="020B0604020202020204" pitchFamily="34" charset="0"/>
              </a:defRPr>
            </a:lvl1pPr>
          </a:lstStyle>
          <a:p>
            <a:r>
              <a:rPr lang="en-US" altLang="zh-CN" sz="750" dirty="0">
                <a:solidFill>
                  <a:srgbClr val="005564"/>
                </a:solidFill>
              </a:rPr>
              <a:t>TL-POE150S</a:t>
            </a:r>
          </a:p>
        </p:txBody>
      </p:sp>
      <p:grpSp>
        <p:nvGrpSpPr>
          <p:cNvPr id="44" name="组合 205">
            <a:extLst>
              <a:ext uri="{FF2B5EF4-FFF2-40B4-BE49-F238E27FC236}">
                <a16:creationId xmlns:a16="http://schemas.microsoft.com/office/drawing/2014/main" id="{274AD098-032C-1682-1544-C02B91FFDC92}"/>
              </a:ext>
            </a:extLst>
          </p:cNvPr>
          <p:cNvGrpSpPr/>
          <p:nvPr/>
        </p:nvGrpSpPr>
        <p:grpSpPr>
          <a:xfrm>
            <a:off x="791601" y="2674840"/>
            <a:ext cx="997043" cy="1657581"/>
            <a:chOff x="9398129" y="2207261"/>
            <a:chExt cx="1219799" cy="3870217"/>
          </a:xfrm>
        </p:grpSpPr>
        <p:sp>
          <p:nvSpPr>
            <p:cNvPr id="45" name="矩形 206">
              <a:extLst>
                <a:ext uri="{FF2B5EF4-FFF2-40B4-BE49-F238E27FC236}">
                  <a16:creationId xmlns:a16="http://schemas.microsoft.com/office/drawing/2014/main" id="{EA3D05B2-9DBF-4F86-D127-DEF5150C5312}"/>
                </a:ext>
              </a:extLst>
            </p:cNvPr>
            <p:cNvSpPr/>
            <p:nvPr/>
          </p:nvSpPr>
          <p:spPr>
            <a:xfrm>
              <a:off x="9398129" y="2207261"/>
              <a:ext cx="1219079" cy="3564807"/>
            </a:xfrm>
            <a:prstGeom prst="rect">
              <a:avLst/>
            </a:prstGeom>
            <a:solidFill>
              <a:srgbClr val="DDF8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500">
                <a:solidFill>
                  <a:prstClr val="white"/>
                </a:solidFill>
                <a:latin typeface="Arial" panose="020B0604020202020204" pitchFamily="34" charset="0"/>
                <a:cs typeface="Arial" panose="020B0604020202020204" pitchFamily="34" charset="0"/>
              </a:endParaRPr>
            </a:p>
          </p:txBody>
        </p:sp>
        <p:sp>
          <p:nvSpPr>
            <p:cNvPr id="46" name="文本框 207">
              <a:extLst>
                <a:ext uri="{FF2B5EF4-FFF2-40B4-BE49-F238E27FC236}">
                  <a16:creationId xmlns:a16="http://schemas.microsoft.com/office/drawing/2014/main" id="{72CF9606-1482-CB1D-5223-7F923D85063C}"/>
                </a:ext>
              </a:extLst>
            </p:cNvPr>
            <p:cNvSpPr txBox="1"/>
            <p:nvPr/>
          </p:nvSpPr>
          <p:spPr>
            <a:xfrm>
              <a:off x="9413113" y="2207261"/>
              <a:ext cx="1204815" cy="2223964"/>
            </a:xfrm>
            <a:prstGeom prst="rect">
              <a:avLst/>
            </a:prstGeom>
            <a:noFill/>
          </p:spPr>
          <p:txBody>
            <a:bodyPr wrap="square" lIns="36000" rIns="36000" rtlCol="0">
              <a:spAutoFit/>
            </a:bodyPr>
            <a:lstStyle>
              <a:defPPr>
                <a:defRPr lang="en-US"/>
              </a:defPPr>
              <a:lvl1pPr marL="90805" indent="-90805">
                <a:lnSpc>
                  <a:spcPct val="120000"/>
                </a:lnSpc>
                <a:buSzPct val="90000"/>
                <a:buFont typeface="Arial" panose="020B0604020202020204" pitchFamily="34" charset="0"/>
                <a:buChar char="•"/>
                <a:defRPr sz="700">
                  <a:cs typeface="Arial" panose="020B0604020202020204"/>
                </a:defRPr>
              </a:lvl1pPr>
            </a:lstStyle>
            <a:p>
              <a:r>
                <a:rPr lang="da-DK" altLang="zh-CN" sz="675" dirty="0">
                  <a:solidFill>
                    <a:srgbClr val="005564"/>
                  </a:solidFill>
                  <a:latin typeface="Arial" panose="020B0604020202020204" pitchFamily="34" charset="0"/>
                  <a:cs typeface="Arial" panose="020B0604020202020204" pitchFamily="34" charset="0"/>
                </a:rPr>
                <a:t>2× GE Ports</a:t>
              </a:r>
            </a:p>
            <a:p>
              <a:r>
                <a:rPr lang="da-DK" altLang="zh-CN" sz="675" dirty="0">
                  <a:solidFill>
                    <a:srgbClr val="005564"/>
                  </a:solidFill>
                  <a:latin typeface="Arial" panose="020B0604020202020204" pitchFamily="34" charset="0"/>
                  <a:cs typeface="Arial" panose="020B0604020202020204" pitchFamily="34" charset="0"/>
                </a:rPr>
                <a:t>802.3af</a:t>
              </a:r>
            </a:p>
            <a:p>
              <a:r>
                <a:rPr lang="da-DK" altLang="zh-CN" sz="675" dirty="0">
                  <a:solidFill>
                    <a:srgbClr val="005564"/>
                  </a:solidFill>
                  <a:latin typeface="Arial" panose="020B0604020202020204" pitchFamily="34" charset="0"/>
                  <a:cs typeface="Arial" panose="020B0604020202020204" pitchFamily="34" charset="0"/>
                </a:rPr>
                <a:t>15.4 W PoE Power</a:t>
              </a:r>
            </a:p>
            <a:p>
              <a:r>
                <a:rPr lang="da-DK" altLang="zh-CN" sz="675" dirty="0">
                  <a:solidFill>
                    <a:srgbClr val="005564"/>
                  </a:solidFill>
                  <a:latin typeface="Arial" panose="020B0604020202020204" pitchFamily="34" charset="0"/>
                  <a:cs typeface="Arial" panose="020B0604020202020204" pitchFamily="34" charset="0"/>
                </a:rPr>
                <a:t>Desktop</a:t>
              </a:r>
            </a:p>
            <a:p>
              <a:r>
                <a:rPr lang="da-DK" altLang="zh-CN" sz="675" dirty="0">
                  <a:solidFill>
                    <a:srgbClr val="005564"/>
                  </a:solidFill>
                  <a:latin typeface="Arial" panose="020B0604020202020204" pitchFamily="34" charset="0"/>
                  <a:cs typeface="Arial" panose="020B0604020202020204" pitchFamily="34" charset="0"/>
                </a:rPr>
                <a:t>External 48VDC/0.5</a:t>
              </a:r>
              <a:r>
                <a:rPr lang="en-US" altLang="zh-CN" sz="675" dirty="0">
                  <a:solidFill>
                    <a:srgbClr val="005564"/>
                  </a:solidFill>
                  <a:latin typeface="Arial" panose="020B0604020202020204" pitchFamily="34" charset="0"/>
                  <a:cs typeface="Arial" panose="020B0604020202020204" pitchFamily="34" charset="0"/>
                </a:rPr>
                <a:t>A</a:t>
              </a:r>
              <a:r>
                <a:rPr lang="da-DK" altLang="zh-CN" sz="675" dirty="0">
                  <a:solidFill>
                    <a:srgbClr val="005564"/>
                  </a:solidFill>
                  <a:latin typeface="Arial" panose="020B0604020202020204" pitchFamily="34" charset="0"/>
                  <a:cs typeface="Arial" panose="020B0604020202020204" pitchFamily="34" charset="0"/>
                </a:rPr>
                <a:t> power adapter</a:t>
              </a:r>
            </a:p>
            <a:p>
              <a:r>
                <a:rPr lang="da-DK" altLang="zh-CN" sz="675" dirty="0">
                  <a:solidFill>
                    <a:srgbClr val="005564"/>
                  </a:solidFill>
                  <a:latin typeface="Arial" panose="020B0604020202020204" pitchFamily="34" charset="0"/>
                  <a:cs typeface="Arial" panose="020B0604020202020204" pitchFamily="34" charset="0"/>
                </a:rPr>
                <a:t>80.8</a:t>
              </a:r>
              <a:r>
                <a:rPr lang="en-US" altLang="zh-CN" sz="675" dirty="0">
                  <a:solidFill>
                    <a:srgbClr val="005564"/>
                  </a:solidFill>
                  <a:latin typeface="Arial" panose="020B0604020202020204" pitchFamily="34" charset="0"/>
                  <a:cs typeface="Arial" panose="020B0604020202020204" pitchFamily="34" charset="0"/>
                </a:rPr>
                <a:t>×</a:t>
              </a:r>
              <a:r>
                <a:rPr lang="da-DK" altLang="zh-CN" sz="675" dirty="0">
                  <a:solidFill>
                    <a:srgbClr val="005564"/>
                  </a:solidFill>
                  <a:latin typeface="Arial" panose="020B0604020202020204" pitchFamily="34" charset="0"/>
                  <a:cs typeface="Arial" panose="020B0604020202020204" pitchFamily="34" charset="0"/>
                </a:rPr>
                <a:t>54</a:t>
              </a:r>
              <a:r>
                <a:rPr lang="en-US" altLang="zh-CN" sz="675" dirty="0">
                  <a:solidFill>
                    <a:srgbClr val="005564"/>
                  </a:solidFill>
                  <a:latin typeface="Arial" panose="020B0604020202020204" pitchFamily="34" charset="0"/>
                  <a:cs typeface="Arial" panose="020B0604020202020204" pitchFamily="34" charset="0"/>
                </a:rPr>
                <a:t>×</a:t>
              </a:r>
              <a:r>
                <a:rPr lang="da-DK" altLang="zh-CN" sz="675" dirty="0">
                  <a:solidFill>
                    <a:srgbClr val="005564"/>
                  </a:solidFill>
                  <a:latin typeface="Arial" panose="020B0604020202020204" pitchFamily="34" charset="0"/>
                  <a:cs typeface="Arial" panose="020B0604020202020204" pitchFamily="34" charset="0"/>
                </a:rPr>
                <a:t>24 mm</a:t>
              </a:r>
            </a:p>
          </p:txBody>
        </p:sp>
        <p:sp>
          <p:nvSpPr>
            <p:cNvPr id="47" name="矩形 208">
              <a:extLst>
                <a:ext uri="{FF2B5EF4-FFF2-40B4-BE49-F238E27FC236}">
                  <a16:creationId xmlns:a16="http://schemas.microsoft.com/office/drawing/2014/main" id="{E2323E53-2B7F-65B6-9FAA-17577CBC9D7D}"/>
                </a:ext>
              </a:extLst>
            </p:cNvPr>
            <p:cNvSpPr/>
            <p:nvPr/>
          </p:nvSpPr>
          <p:spPr>
            <a:xfrm>
              <a:off x="9398129" y="5646309"/>
              <a:ext cx="1219078" cy="431169"/>
            </a:xfrm>
            <a:prstGeom prst="rect">
              <a:avLst/>
            </a:prstGeom>
            <a:solidFill>
              <a:srgbClr val="2EC1CC"/>
            </a:solidFill>
          </p:spPr>
          <p:txBody>
            <a:bodyPr wrap="square">
              <a:spAutoFit/>
            </a:bodyPr>
            <a:lstStyle/>
            <a:p>
              <a:pPr algn="ctr"/>
              <a:r>
                <a:rPr lang="en-US" altLang="zh-CN" sz="600" dirty="0">
                  <a:solidFill>
                    <a:prstClr val="white"/>
                  </a:solidFill>
                  <a:latin typeface="Arial" panose="020B0604020202020204" pitchFamily="34" charset="0"/>
                  <a:cs typeface="Arial" panose="020B0604020202020204" pitchFamily="34" charset="0"/>
                </a:rPr>
                <a:t>802.3af</a:t>
              </a:r>
              <a:endParaRPr lang="zh-CN" altLang="en-US" sz="600" dirty="0">
                <a:solidFill>
                  <a:prstClr val="white"/>
                </a:solidFill>
                <a:latin typeface="Arial" panose="020B0604020202020204" pitchFamily="34" charset="0"/>
                <a:cs typeface="Arial" panose="020B0604020202020204" pitchFamily="34" charset="0"/>
              </a:endParaRPr>
            </a:p>
          </p:txBody>
        </p:sp>
      </p:grpSp>
      <p:sp>
        <p:nvSpPr>
          <p:cNvPr id="48" name="文本框 32">
            <a:extLst>
              <a:ext uri="{FF2B5EF4-FFF2-40B4-BE49-F238E27FC236}">
                <a16:creationId xmlns:a16="http://schemas.microsoft.com/office/drawing/2014/main" id="{AC4EB4CB-1055-9C93-07CF-1D2E88EEC455}"/>
              </a:ext>
            </a:extLst>
          </p:cNvPr>
          <p:cNvSpPr txBox="1"/>
          <p:nvPr/>
        </p:nvSpPr>
        <p:spPr>
          <a:xfrm>
            <a:off x="2107765" y="1905019"/>
            <a:ext cx="713176" cy="356636"/>
          </a:xfrm>
          <a:prstGeom prst="rect">
            <a:avLst/>
          </a:prstGeom>
          <a:noFill/>
        </p:spPr>
        <p:txBody>
          <a:bodyPr wrap="square" rtlCol="0">
            <a:spAutoFit/>
          </a:bodyPr>
          <a:lstStyle>
            <a:defPPr>
              <a:defRPr lang="zh-CN"/>
            </a:defPPr>
            <a:lvl1pPr algn="ctr">
              <a:lnSpc>
                <a:spcPct val="120000"/>
              </a:lnSpc>
              <a:defRPr kumimoji="1" sz="1000" b="1">
                <a:solidFill>
                  <a:srgbClr val="005565"/>
                </a:solidFill>
                <a:latin typeface="Arial" panose="020B0604020202020204" pitchFamily="34" charset="0"/>
                <a:ea typeface="微软雅黑" panose="020B0503020204020204" pitchFamily="34" charset="-122"/>
                <a:cs typeface="Arial" panose="020B0604020202020204" pitchFamily="34" charset="0"/>
              </a:defRPr>
            </a:lvl1pPr>
          </a:lstStyle>
          <a:p>
            <a:r>
              <a:rPr lang="en-US" altLang="zh-CN" sz="750" dirty="0">
                <a:solidFill>
                  <a:srgbClr val="005564"/>
                </a:solidFill>
              </a:rPr>
              <a:t>TL-POE160S</a:t>
            </a:r>
          </a:p>
        </p:txBody>
      </p:sp>
      <p:grpSp>
        <p:nvGrpSpPr>
          <p:cNvPr id="50" name="组合 33">
            <a:extLst>
              <a:ext uri="{FF2B5EF4-FFF2-40B4-BE49-F238E27FC236}">
                <a16:creationId xmlns:a16="http://schemas.microsoft.com/office/drawing/2014/main" id="{ACFBB85F-3800-8C8D-AF56-548530523ACA}"/>
              </a:ext>
            </a:extLst>
          </p:cNvPr>
          <p:cNvGrpSpPr/>
          <p:nvPr/>
        </p:nvGrpSpPr>
        <p:grpSpPr>
          <a:xfrm>
            <a:off x="1913091" y="2102315"/>
            <a:ext cx="1069250" cy="2231056"/>
            <a:chOff x="9383098" y="2836406"/>
            <a:chExt cx="1322163" cy="3185483"/>
          </a:xfrm>
        </p:grpSpPr>
        <p:sp>
          <p:nvSpPr>
            <p:cNvPr id="51" name="矩形 34">
              <a:extLst>
                <a:ext uri="{FF2B5EF4-FFF2-40B4-BE49-F238E27FC236}">
                  <a16:creationId xmlns:a16="http://schemas.microsoft.com/office/drawing/2014/main" id="{FC927706-F3CA-63C7-5950-FCBFA5813D60}"/>
                </a:ext>
              </a:extLst>
            </p:cNvPr>
            <p:cNvSpPr/>
            <p:nvPr/>
          </p:nvSpPr>
          <p:spPr>
            <a:xfrm>
              <a:off x="9398129" y="2836406"/>
              <a:ext cx="1307132" cy="3137110"/>
            </a:xfrm>
            <a:prstGeom prst="rect">
              <a:avLst/>
            </a:prstGeom>
            <a:solidFill>
              <a:srgbClr val="DDF8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500">
                <a:solidFill>
                  <a:prstClr val="white"/>
                </a:solidFill>
                <a:latin typeface="Arial" panose="020B0604020202020204" pitchFamily="34" charset="0"/>
                <a:cs typeface="Arial" panose="020B0604020202020204" pitchFamily="34" charset="0"/>
              </a:endParaRPr>
            </a:p>
          </p:txBody>
        </p:sp>
        <p:sp>
          <p:nvSpPr>
            <p:cNvPr id="52" name="文本框 35">
              <a:extLst>
                <a:ext uri="{FF2B5EF4-FFF2-40B4-BE49-F238E27FC236}">
                  <a16:creationId xmlns:a16="http://schemas.microsoft.com/office/drawing/2014/main" id="{E610B44B-B24D-22C1-095A-2AD8B068886D}"/>
                </a:ext>
              </a:extLst>
            </p:cNvPr>
            <p:cNvSpPr txBox="1"/>
            <p:nvPr/>
          </p:nvSpPr>
          <p:spPr>
            <a:xfrm>
              <a:off x="9383098" y="2884623"/>
              <a:ext cx="1321453" cy="1182005"/>
            </a:xfrm>
            <a:prstGeom prst="rect">
              <a:avLst/>
            </a:prstGeom>
            <a:noFill/>
          </p:spPr>
          <p:txBody>
            <a:bodyPr wrap="square" lIns="36000" rIns="36000" rtlCol="0">
              <a:spAutoFit/>
            </a:bodyPr>
            <a:lstStyle>
              <a:defPPr>
                <a:defRPr lang="en-US"/>
              </a:defPPr>
              <a:lvl1pPr marL="90805" indent="-90805">
                <a:lnSpc>
                  <a:spcPct val="120000"/>
                </a:lnSpc>
                <a:buSzPct val="90000"/>
                <a:buFont typeface="Arial" panose="020B0604020202020204" pitchFamily="34" charset="0"/>
                <a:buChar char="•"/>
                <a:defRPr sz="700">
                  <a:cs typeface="Arial" panose="020B0604020202020204"/>
                </a:defRPr>
              </a:lvl1pPr>
            </a:lstStyle>
            <a:p>
              <a:r>
                <a:rPr lang="da-DK" altLang="zh-CN" sz="675" dirty="0">
                  <a:solidFill>
                    <a:srgbClr val="005564"/>
                  </a:solidFill>
                  <a:latin typeface="Arial" panose="020B0604020202020204" pitchFamily="34" charset="0"/>
                  <a:cs typeface="Arial" panose="020B0604020202020204" pitchFamily="34" charset="0"/>
                </a:rPr>
                <a:t>2× GE Ports</a:t>
              </a:r>
            </a:p>
            <a:p>
              <a:r>
                <a:rPr lang="da-DK" altLang="zh-CN" sz="675" dirty="0">
                  <a:solidFill>
                    <a:srgbClr val="005564"/>
                  </a:solidFill>
                  <a:latin typeface="Arial" panose="020B0604020202020204" pitchFamily="34" charset="0"/>
                  <a:cs typeface="Arial" panose="020B0604020202020204" pitchFamily="34" charset="0"/>
                </a:rPr>
                <a:t>802.3af/at</a:t>
              </a:r>
            </a:p>
            <a:p>
              <a:r>
                <a:rPr lang="da-DK" altLang="zh-CN" sz="675" dirty="0">
                  <a:solidFill>
                    <a:srgbClr val="005564"/>
                  </a:solidFill>
                  <a:latin typeface="Arial" panose="020B0604020202020204" pitchFamily="34" charset="0"/>
                  <a:cs typeface="Arial" panose="020B0604020202020204" pitchFamily="34" charset="0"/>
                </a:rPr>
                <a:t>30 W PoE Power</a:t>
              </a:r>
            </a:p>
            <a:p>
              <a:r>
                <a:rPr lang="da-DK" altLang="zh-CN" sz="675" dirty="0">
                  <a:solidFill>
                    <a:srgbClr val="005564"/>
                  </a:solidFill>
                  <a:latin typeface="Arial" panose="020B0604020202020204" pitchFamily="34" charset="0"/>
                  <a:cs typeface="Arial" panose="020B0604020202020204" pitchFamily="34" charset="0"/>
                  <a:sym typeface="+mn-ea"/>
                </a:rPr>
                <a:t>Desktop / Wa</a:t>
              </a:r>
              <a:r>
                <a:rPr lang="en-US" altLang="zh-CN" sz="675" dirty="0">
                  <a:solidFill>
                    <a:srgbClr val="005564"/>
                  </a:solidFill>
                  <a:latin typeface="Arial" panose="020B0604020202020204" pitchFamily="34" charset="0"/>
                  <a:cs typeface="Arial" panose="020B0604020202020204" pitchFamily="34" charset="0"/>
                  <a:sym typeface="+mn-ea"/>
                </a:rPr>
                <a:t>l</a:t>
              </a:r>
              <a:r>
                <a:rPr lang="da-DK" altLang="zh-CN" sz="675" dirty="0">
                  <a:solidFill>
                    <a:srgbClr val="005564"/>
                  </a:solidFill>
                  <a:latin typeface="Arial" panose="020B0604020202020204" pitchFamily="34" charset="0"/>
                  <a:cs typeface="Arial" panose="020B0604020202020204" pitchFamily="34" charset="0"/>
                  <a:sym typeface="+mn-ea"/>
                </a:rPr>
                <a:t>l </a:t>
              </a:r>
              <a:r>
                <a:rPr lang="en-US" altLang="zh-CN" sz="675" dirty="0">
                  <a:solidFill>
                    <a:srgbClr val="005564"/>
                  </a:solidFill>
                  <a:latin typeface="Arial" panose="020B0604020202020204" pitchFamily="34" charset="0"/>
                  <a:cs typeface="Arial" panose="020B0604020202020204" pitchFamily="34" charset="0"/>
                  <a:sym typeface="+mn-ea"/>
                </a:rPr>
                <a:t>M</a:t>
              </a:r>
              <a:r>
                <a:rPr lang="da-DK" altLang="zh-CN" sz="675" dirty="0">
                  <a:solidFill>
                    <a:srgbClr val="005564"/>
                  </a:solidFill>
                  <a:latin typeface="Arial" panose="020B0604020202020204" pitchFamily="34" charset="0"/>
                  <a:cs typeface="Arial" panose="020B0604020202020204" pitchFamily="34" charset="0"/>
                  <a:sym typeface="+mn-ea"/>
                </a:rPr>
                <a:t>ounting</a:t>
              </a:r>
              <a:endParaRPr lang="da-DK" altLang="zh-CN" sz="675" dirty="0">
                <a:solidFill>
                  <a:srgbClr val="005564"/>
                </a:solidFill>
                <a:latin typeface="Arial" panose="020B0604020202020204" pitchFamily="34" charset="0"/>
                <a:cs typeface="Arial" panose="020B0604020202020204" pitchFamily="34" charset="0"/>
              </a:endParaRPr>
            </a:p>
            <a:p>
              <a:r>
                <a:rPr lang="en-US" altLang="zh-CN" sz="675" dirty="0">
                  <a:solidFill>
                    <a:srgbClr val="005564"/>
                  </a:solidFill>
                  <a:latin typeface="Arial" panose="020B0604020202020204" pitchFamily="34" charset="0"/>
                  <a:cs typeface="Arial" panose="020B0604020202020204" pitchFamily="34" charset="0"/>
                </a:rPr>
                <a:t>125×59.4×36.8 mm</a:t>
              </a:r>
              <a:endParaRPr lang="da-DK" altLang="zh-CN" sz="675" dirty="0">
                <a:solidFill>
                  <a:srgbClr val="005564"/>
                </a:solidFill>
                <a:latin typeface="Arial" panose="020B0604020202020204" pitchFamily="34" charset="0"/>
                <a:cs typeface="Arial" panose="020B0604020202020204" pitchFamily="34" charset="0"/>
              </a:endParaRPr>
            </a:p>
          </p:txBody>
        </p:sp>
        <p:sp>
          <p:nvSpPr>
            <p:cNvPr id="53" name="矩形 36">
              <a:extLst>
                <a:ext uri="{FF2B5EF4-FFF2-40B4-BE49-F238E27FC236}">
                  <a16:creationId xmlns:a16="http://schemas.microsoft.com/office/drawing/2014/main" id="{2942AB4A-AFBF-C7A1-9B4C-4E172856AE7F}"/>
                </a:ext>
              </a:extLst>
            </p:cNvPr>
            <p:cNvSpPr/>
            <p:nvPr/>
          </p:nvSpPr>
          <p:spPr>
            <a:xfrm>
              <a:off x="9398129" y="5758224"/>
              <a:ext cx="1307132" cy="263665"/>
            </a:xfrm>
            <a:prstGeom prst="rect">
              <a:avLst/>
            </a:prstGeom>
            <a:solidFill>
              <a:srgbClr val="2EC1CC"/>
            </a:solidFill>
          </p:spPr>
          <p:txBody>
            <a:bodyPr wrap="square">
              <a:spAutoFit/>
            </a:bodyPr>
            <a:lstStyle/>
            <a:p>
              <a:pPr algn="ctr"/>
              <a:r>
                <a:rPr lang="en-US" altLang="zh-CN" sz="600" dirty="0">
                  <a:solidFill>
                    <a:prstClr val="white"/>
                  </a:solidFill>
                  <a:latin typeface="Arial" panose="020B0604020202020204" pitchFamily="34" charset="0"/>
                  <a:cs typeface="Arial" panose="020B0604020202020204" pitchFamily="34" charset="0"/>
                </a:rPr>
                <a:t>802.3at</a:t>
              </a:r>
              <a:endParaRPr lang="zh-CN" altLang="en-US" sz="600" dirty="0">
                <a:solidFill>
                  <a:prstClr val="white"/>
                </a:solidFill>
                <a:latin typeface="Arial" panose="020B0604020202020204" pitchFamily="34" charset="0"/>
                <a:cs typeface="Arial" panose="020B0604020202020204" pitchFamily="34" charset="0"/>
              </a:endParaRPr>
            </a:p>
          </p:txBody>
        </p:sp>
      </p:grpSp>
      <p:sp>
        <p:nvSpPr>
          <p:cNvPr id="54" name="矩形 58">
            <a:extLst>
              <a:ext uri="{FF2B5EF4-FFF2-40B4-BE49-F238E27FC236}">
                <a16:creationId xmlns:a16="http://schemas.microsoft.com/office/drawing/2014/main" id="{639D5C57-B65E-D116-4287-A96E73C68B68}"/>
              </a:ext>
            </a:extLst>
          </p:cNvPr>
          <p:cNvSpPr/>
          <p:nvPr/>
        </p:nvSpPr>
        <p:spPr>
          <a:xfrm>
            <a:off x="4526908" y="4311793"/>
            <a:ext cx="1056520" cy="200183"/>
          </a:xfrm>
          <a:prstGeom prst="rect">
            <a:avLst/>
          </a:prstGeom>
          <a:solidFill>
            <a:srgbClr val="1B6E75"/>
          </a:solidFill>
        </p:spPr>
        <p:txBody>
          <a:bodyPr wrap="square">
            <a:spAutoFit/>
          </a:bodyPr>
          <a:lstStyle/>
          <a:p>
            <a:pPr algn="ctr"/>
            <a:r>
              <a:rPr lang="en-US" altLang="zh-CN" sz="701" dirty="0">
                <a:solidFill>
                  <a:prstClr val="white"/>
                </a:solidFill>
                <a:latin typeface="Arial" panose="020B0604020202020204" pitchFamily="34" charset="0"/>
                <a:cs typeface="Arial" panose="020B0604020202020204" pitchFamily="34" charset="0"/>
              </a:rPr>
              <a:t>GE PoE Splitter</a:t>
            </a:r>
            <a:endParaRPr lang="zh-CN" altLang="en-US" dirty="0">
              <a:solidFill>
                <a:prstClr val="white"/>
              </a:solidFill>
              <a:latin typeface="Arial" panose="020B0604020202020204" pitchFamily="34" charset="0"/>
              <a:cs typeface="Arial" panose="020B0604020202020204" pitchFamily="34" charset="0"/>
            </a:endParaRPr>
          </a:p>
        </p:txBody>
      </p:sp>
      <p:sp>
        <p:nvSpPr>
          <p:cNvPr id="55" name="文本框 59">
            <a:extLst>
              <a:ext uri="{FF2B5EF4-FFF2-40B4-BE49-F238E27FC236}">
                <a16:creationId xmlns:a16="http://schemas.microsoft.com/office/drawing/2014/main" id="{2C1E185D-CE28-BF5D-E71A-D76B690D3199}"/>
              </a:ext>
            </a:extLst>
          </p:cNvPr>
          <p:cNvSpPr txBox="1"/>
          <p:nvPr/>
        </p:nvSpPr>
        <p:spPr>
          <a:xfrm>
            <a:off x="4662723" y="2478217"/>
            <a:ext cx="713176" cy="218137"/>
          </a:xfrm>
          <a:prstGeom prst="rect">
            <a:avLst/>
          </a:prstGeom>
          <a:noFill/>
        </p:spPr>
        <p:txBody>
          <a:bodyPr wrap="square" rtlCol="0">
            <a:spAutoFit/>
          </a:bodyPr>
          <a:lstStyle>
            <a:defPPr>
              <a:defRPr lang="zh-CN"/>
            </a:defPPr>
            <a:lvl1pPr algn="ctr">
              <a:lnSpc>
                <a:spcPct val="120000"/>
              </a:lnSpc>
              <a:defRPr kumimoji="1" sz="1000" b="1">
                <a:solidFill>
                  <a:srgbClr val="005565"/>
                </a:solidFill>
                <a:latin typeface="Arial" panose="020B0604020202020204" pitchFamily="34" charset="0"/>
                <a:ea typeface="微软雅黑" panose="020B0503020204020204" pitchFamily="34" charset="-122"/>
                <a:cs typeface="Arial" panose="020B0604020202020204" pitchFamily="34" charset="0"/>
              </a:defRPr>
            </a:lvl1pPr>
          </a:lstStyle>
          <a:p>
            <a:r>
              <a:rPr lang="en-US" altLang="zh-CN" sz="750" dirty="0">
                <a:solidFill>
                  <a:srgbClr val="005564"/>
                </a:solidFill>
              </a:rPr>
              <a:t>TL-POE10R</a:t>
            </a:r>
          </a:p>
        </p:txBody>
      </p:sp>
      <p:grpSp>
        <p:nvGrpSpPr>
          <p:cNvPr id="56" name="组合 60">
            <a:extLst>
              <a:ext uri="{FF2B5EF4-FFF2-40B4-BE49-F238E27FC236}">
                <a16:creationId xmlns:a16="http://schemas.microsoft.com/office/drawing/2014/main" id="{71FA5952-8E4F-46C8-6175-D4A61434E2E3}"/>
              </a:ext>
            </a:extLst>
          </p:cNvPr>
          <p:cNvGrpSpPr/>
          <p:nvPr/>
        </p:nvGrpSpPr>
        <p:grpSpPr>
          <a:xfrm>
            <a:off x="4514752" y="2671133"/>
            <a:ext cx="1070555" cy="1665443"/>
            <a:chOff x="9383098" y="3654150"/>
            <a:chExt cx="1323777" cy="2377908"/>
          </a:xfrm>
        </p:grpSpPr>
        <p:sp>
          <p:nvSpPr>
            <p:cNvPr id="57" name="矩形 61">
              <a:extLst>
                <a:ext uri="{FF2B5EF4-FFF2-40B4-BE49-F238E27FC236}">
                  <a16:creationId xmlns:a16="http://schemas.microsoft.com/office/drawing/2014/main" id="{D50B3969-F548-B179-B2F5-B2F7AD1E1F9A}"/>
                </a:ext>
              </a:extLst>
            </p:cNvPr>
            <p:cNvSpPr/>
            <p:nvPr/>
          </p:nvSpPr>
          <p:spPr>
            <a:xfrm>
              <a:off x="9398128" y="3654150"/>
              <a:ext cx="1308747" cy="2274449"/>
            </a:xfrm>
            <a:prstGeom prst="rect">
              <a:avLst/>
            </a:prstGeom>
            <a:solidFill>
              <a:srgbClr val="DDF8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500">
                <a:solidFill>
                  <a:prstClr val="white"/>
                </a:solidFill>
                <a:latin typeface="Arial" panose="020B0604020202020204" pitchFamily="34" charset="0"/>
                <a:cs typeface="Arial" panose="020B0604020202020204" pitchFamily="34" charset="0"/>
              </a:endParaRPr>
            </a:p>
          </p:txBody>
        </p:sp>
        <p:sp>
          <p:nvSpPr>
            <p:cNvPr id="58" name="文本框 62">
              <a:extLst>
                <a:ext uri="{FF2B5EF4-FFF2-40B4-BE49-F238E27FC236}">
                  <a16:creationId xmlns:a16="http://schemas.microsoft.com/office/drawing/2014/main" id="{51CC488E-ABBB-43AA-77CA-D226694BD469}"/>
                </a:ext>
              </a:extLst>
            </p:cNvPr>
            <p:cNvSpPr txBox="1"/>
            <p:nvPr/>
          </p:nvSpPr>
          <p:spPr>
            <a:xfrm>
              <a:off x="9383098" y="3659439"/>
              <a:ext cx="1321454" cy="1561940"/>
            </a:xfrm>
            <a:prstGeom prst="rect">
              <a:avLst/>
            </a:prstGeom>
            <a:noFill/>
          </p:spPr>
          <p:txBody>
            <a:bodyPr wrap="square" lIns="36000" rIns="36000" rtlCol="0">
              <a:spAutoFit/>
            </a:bodyPr>
            <a:lstStyle>
              <a:defPPr>
                <a:defRPr lang="en-US"/>
              </a:defPPr>
              <a:lvl1pPr marL="90805" indent="-90805">
                <a:lnSpc>
                  <a:spcPct val="120000"/>
                </a:lnSpc>
                <a:buSzPct val="90000"/>
                <a:buFont typeface="Arial" panose="020B0604020202020204" pitchFamily="34" charset="0"/>
                <a:buChar char="•"/>
                <a:defRPr sz="700">
                  <a:cs typeface="Arial" panose="020B0604020202020204"/>
                </a:defRPr>
              </a:lvl1pPr>
            </a:lstStyle>
            <a:p>
              <a:r>
                <a:rPr lang="en-US" altLang="zh-CN" sz="675" dirty="0">
                  <a:solidFill>
                    <a:srgbClr val="005564"/>
                  </a:solidFill>
                  <a:latin typeface="Arial" panose="020B0604020202020204" pitchFamily="34" charset="0"/>
                  <a:cs typeface="Arial" panose="020B0604020202020204" pitchFamily="34" charset="0"/>
                </a:rPr>
                <a:t>2</a:t>
              </a:r>
              <a:r>
                <a:rPr lang="da-DK" altLang="zh-CN" sz="675" dirty="0">
                  <a:solidFill>
                    <a:srgbClr val="005564"/>
                  </a:solidFill>
                  <a:latin typeface="Arial" panose="020B0604020202020204" pitchFamily="34" charset="0"/>
                  <a:cs typeface="Arial" panose="020B0604020202020204" pitchFamily="34" charset="0"/>
                </a:rPr>
                <a:t>×</a:t>
              </a:r>
              <a:r>
                <a:rPr lang="en-US" altLang="zh-CN" sz="675" dirty="0">
                  <a:solidFill>
                    <a:srgbClr val="005564"/>
                  </a:solidFill>
                  <a:latin typeface="Arial" panose="020B0604020202020204" pitchFamily="34" charset="0"/>
                  <a:cs typeface="Arial" panose="020B0604020202020204" pitchFamily="34" charset="0"/>
                </a:rPr>
                <a:t> GE PoE port </a:t>
              </a:r>
            </a:p>
            <a:p>
              <a:r>
                <a:rPr lang="en-US" altLang="zh-CN" sz="675" dirty="0">
                  <a:solidFill>
                    <a:srgbClr val="005564"/>
                  </a:solidFill>
                  <a:latin typeface="Arial" panose="020B0604020202020204" pitchFamily="34" charset="0"/>
                  <a:cs typeface="Arial" panose="020B0604020202020204" pitchFamily="34" charset="0"/>
                </a:rPr>
                <a:t>1 power socket (DC OUT 5/9/12V)</a:t>
              </a:r>
            </a:p>
            <a:p>
              <a:r>
                <a:rPr lang="en-US" altLang="zh-CN" sz="675" dirty="0">
                  <a:solidFill>
                    <a:srgbClr val="005564"/>
                  </a:solidFill>
                  <a:latin typeface="Arial" panose="020B0604020202020204" pitchFamily="34" charset="0"/>
                  <a:cs typeface="Arial" panose="020B0604020202020204" pitchFamily="34" charset="0"/>
                </a:rPr>
                <a:t>802.3af</a:t>
              </a:r>
            </a:p>
            <a:p>
              <a:r>
                <a:rPr lang="en-US" altLang="zh-CN" sz="675" dirty="0">
                  <a:solidFill>
                    <a:srgbClr val="005564"/>
                  </a:solidFill>
                  <a:latin typeface="Arial" panose="020B0604020202020204" pitchFamily="34" charset="0"/>
                  <a:cs typeface="Arial" panose="020B0604020202020204" pitchFamily="34" charset="0"/>
                </a:rPr>
                <a:t>Desktop</a:t>
              </a:r>
            </a:p>
            <a:p>
              <a:r>
                <a:rPr lang="en-US" altLang="zh-CN" sz="675" dirty="0">
                  <a:solidFill>
                    <a:srgbClr val="005564"/>
                  </a:solidFill>
                  <a:latin typeface="Arial" panose="020B0604020202020204" pitchFamily="34" charset="0"/>
                  <a:cs typeface="Arial" panose="020B0604020202020204" pitchFamily="34" charset="0"/>
                </a:rPr>
                <a:t>80.8×54×24mm</a:t>
              </a:r>
            </a:p>
            <a:p>
              <a:endParaRPr lang="en-US" altLang="zh-CN" sz="675" dirty="0">
                <a:solidFill>
                  <a:srgbClr val="005564"/>
                </a:solidFill>
                <a:latin typeface="Arial" panose="020B0604020202020204" pitchFamily="34" charset="0"/>
                <a:cs typeface="Arial" panose="020B0604020202020204" pitchFamily="34" charset="0"/>
              </a:endParaRPr>
            </a:p>
            <a:p>
              <a:pPr indent="0">
                <a:lnSpc>
                  <a:spcPct val="150000"/>
                </a:lnSpc>
                <a:buNone/>
              </a:pPr>
              <a:endParaRPr lang="en-US" altLang="zh-CN" sz="638" b="1" dirty="0">
                <a:solidFill>
                  <a:prstClr val="black"/>
                </a:solidFill>
                <a:latin typeface="Arial" panose="020B0604020202020204" pitchFamily="34" charset="0"/>
                <a:cs typeface="Arial" panose="020B0604020202020204" pitchFamily="34" charset="0"/>
              </a:endParaRPr>
            </a:p>
          </p:txBody>
        </p:sp>
        <p:sp>
          <p:nvSpPr>
            <p:cNvPr id="64" name="矩形 64">
              <a:extLst>
                <a:ext uri="{FF2B5EF4-FFF2-40B4-BE49-F238E27FC236}">
                  <a16:creationId xmlns:a16="http://schemas.microsoft.com/office/drawing/2014/main" id="{BD55FF0C-9818-0BF6-0F69-608F8E6DADBF}"/>
                </a:ext>
              </a:extLst>
            </p:cNvPr>
            <p:cNvSpPr/>
            <p:nvPr/>
          </p:nvSpPr>
          <p:spPr>
            <a:xfrm>
              <a:off x="9398129" y="5768393"/>
              <a:ext cx="1306422" cy="263665"/>
            </a:xfrm>
            <a:prstGeom prst="rect">
              <a:avLst/>
            </a:prstGeom>
            <a:solidFill>
              <a:srgbClr val="2EC1CC"/>
            </a:solidFill>
          </p:spPr>
          <p:txBody>
            <a:bodyPr wrap="square">
              <a:spAutoFit/>
            </a:bodyPr>
            <a:lstStyle/>
            <a:p>
              <a:pPr algn="ctr"/>
              <a:r>
                <a:rPr lang="en-US" altLang="zh-CN" sz="600" dirty="0">
                  <a:solidFill>
                    <a:prstClr val="white"/>
                  </a:solidFill>
                  <a:latin typeface="Arial" panose="020B0604020202020204" pitchFamily="34" charset="0"/>
                  <a:cs typeface="Arial" panose="020B0604020202020204" pitchFamily="34" charset="0"/>
                </a:rPr>
                <a:t>802.3af</a:t>
              </a:r>
              <a:endParaRPr lang="zh-CN" altLang="en-US" sz="600" dirty="0">
                <a:solidFill>
                  <a:prstClr val="white"/>
                </a:solidFill>
                <a:latin typeface="Arial" panose="020B0604020202020204" pitchFamily="34" charset="0"/>
                <a:cs typeface="Arial" panose="020B0604020202020204" pitchFamily="34" charset="0"/>
              </a:endParaRPr>
            </a:p>
          </p:txBody>
        </p:sp>
      </p:grpSp>
      <p:pic>
        <p:nvPicPr>
          <p:cNvPr id="66" name="Picture 4" descr="https://static.tp-link.com/TL-POE10R(UN)5.0_1506408183335r.jpg">
            <a:extLst>
              <a:ext uri="{FF2B5EF4-FFF2-40B4-BE49-F238E27FC236}">
                <a16:creationId xmlns:a16="http://schemas.microsoft.com/office/drawing/2014/main" id="{BFE6D511-29DE-4CEA-E536-EFE466E87AD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99086" y="2016441"/>
            <a:ext cx="536579" cy="45992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https://static.tp-link.com/TL-POE10R(UN)5.0_1506408183335r.jpg">
            <a:extLst>
              <a:ext uri="{FF2B5EF4-FFF2-40B4-BE49-F238E27FC236}">
                <a16:creationId xmlns:a16="http://schemas.microsoft.com/office/drawing/2014/main" id="{7B68581A-B18C-EE51-9572-00178931B65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67802" y="1988700"/>
            <a:ext cx="536579" cy="459925"/>
          </a:xfrm>
          <a:prstGeom prst="rect">
            <a:avLst/>
          </a:prstGeom>
          <a:noFill/>
          <a:extLst>
            <a:ext uri="{909E8E84-426E-40DD-AFC4-6F175D3DCCD1}">
              <a14:hiddenFill xmlns:a14="http://schemas.microsoft.com/office/drawing/2010/main">
                <a:solidFill>
                  <a:srgbClr val="FFFFFF"/>
                </a:solidFill>
              </a14:hiddenFill>
            </a:ext>
          </a:extLst>
        </p:spPr>
      </p:pic>
      <p:pic>
        <p:nvPicPr>
          <p:cNvPr id="68" name="图片 7">
            <a:extLst>
              <a:ext uri="{FF2B5EF4-FFF2-40B4-BE49-F238E27FC236}">
                <a16:creationId xmlns:a16="http://schemas.microsoft.com/office/drawing/2014/main" id="{C590C040-48CA-BF3F-00CB-CCA39C530E4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98499" y="1436159"/>
            <a:ext cx="574357" cy="476248"/>
          </a:xfrm>
          <a:prstGeom prst="rect">
            <a:avLst/>
          </a:prstGeom>
        </p:spPr>
      </p:pic>
      <p:sp>
        <p:nvSpPr>
          <p:cNvPr id="69" name="文本框 42">
            <a:extLst>
              <a:ext uri="{FF2B5EF4-FFF2-40B4-BE49-F238E27FC236}">
                <a16:creationId xmlns:a16="http://schemas.microsoft.com/office/drawing/2014/main" id="{ADBDF12D-1EB3-03EF-1C67-57904DC6DE28}"/>
              </a:ext>
            </a:extLst>
          </p:cNvPr>
          <p:cNvSpPr txBox="1"/>
          <p:nvPr/>
        </p:nvSpPr>
        <p:spPr>
          <a:xfrm>
            <a:off x="3173432" y="1549818"/>
            <a:ext cx="1056520" cy="218137"/>
          </a:xfrm>
          <a:prstGeom prst="rect">
            <a:avLst/>
          </a:prstGeom>
          <a:noFill/>
        </p:spPr>
        <p:txBody>
          <a:bodyPr wrap="square" rtlCol="0">
            <a:spAutoFit/>
          </a:bodyPr>
          <a:lstStyle>
            <a:defPPr>
              <a:defRPr lang="zh-CN"/>
            </a:defPPr>
            <a:lvl1pPr algn="ctr">
              <a:lnSpc>
                <a:spcPct val="120000"/>
              </a:lnSpc>
              <a:defRPr kumimoji="1" sz="1000" b="1">
                <a:solidFill>
                  <a:srgbClr val="005565"/>
                </a:solidFill>
                <a:latin typeface="Arial" panose="020B0604020202020204" pitchFamily="34" charset="0"/>
                <a:ea typeface="微软雅黑" panose="020B0503020204020204" pitchFamily="34" charset="-122"/>
                <a:cs typeface="Arial" panose="020B0604020202020204" pitchFamily="34" charset="0"/>
              </a:defRPr>
            </a:lvl1pPr>
          </a:lstStyle>
          <a:p>
            <a:r>
              <a:rPr lang="en-US" altLang="zh-CN" sz="750" dirty="0">
                <a:solidFill>
                  <a:srgbClr val="005564"/>
                </a:solidFill>
              </a:rPr>
              <a:t>TL-</a:t>
            </a:r>
            <a:r>
              <a:rPr lang="en-US" altLang="zh-CN" sz="750" dirty="0" err="1">
                <a:solidFill>
                  <a:srgbClr val="005564"/>
                </a:solidFill>
              </a:rPr>
              <a:t>POE170S</a:t>
            </a:r>
            <a:endParaRPr lang="en-US" altLang="zh-CN" sz="750" dirty="0">
              <a:solidFill>
                <a:srgbClr val="005564"/>
              </a:solidFill>
            </a:endParaRPr>
          </a:p>
        </p:txBody>
      </p:sp>
      <p:grpSp>
        <p:nvGrpSpPr>
          <p:cNvPr id="70" name="组合 43">
            <a:extLst>
              <a:ext uri="{FF2B5EF4-FFF2-40B4-BE49-F238E27FC236}">
                <a16:creationId xmlns:a16="http://schemas.microsoft.com/office/drawing/2014/main" id="{C82A4242-F3A7-E208-ECD2-60EB7228ED1E}"/>
              </a:ext>
            </a:extLst>
          </p:cNvPr>
          <p:cNvGrpSpPr/>
          <p:nvPr/>
        </p:nvGrpSpPr>
        <p:grpSpPr>
          <a:xfrm>
            <a:off x="3161276" y="1802763"/>
            <a:ext cx="1069250" cy="2530608"/>
            <a:chOff x="9383098" y="2408709"/>
            <a:chExt cx="1322163" cy="3613180"/>
          </a:xfrm>
        </p:grpSpPr>
        <p:sp>
          <p:nvSpPr>
            <p:cNvPr id="71" name="矩形 44">
              <a:extLst>
                <a:ext uri="{FF2B5EF4-FFF2-40B4-BE49-F238E27FC236}">
                  <a16:creationId xmlns:a16="http://schemas.microsoft.com/office/drawing/2014/main" id="{2D334416-C948-F8BB-FB49-70B1FB59FF5A}"/>
                </a:ext>
              </a:extLst>
            </p:cNvPr>
            <p:cNvSpPr/>
            <p:nvPr/>
          </p:nvSpPr>
          <p:spPr>
            <a:xfrm>
              <a:off x="9398129" y="2408709"/>
              <a:ext cx="1307132" cy="3564807"/>
            </a:xfrm>
            <a:prstGeom prst="rect">
              <a:avLst/>
            </a:prstGeom>
            <a:solidFill>
              <a:srgbClr val="DDF8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500">
                <a:solidFill>
                  <a:prstClr val="white"/>
                </a:solidFill>
                <a:latin typeface="Arial" panose="020B0604020202020204" pitchFamily="34" charset="0"/>
                <a:cs typeface="Arial" panose="020B0604020202020204" pitchFamily="34" charset="0"/>
              </a:endParaRPr>
            </a:p>
          </p:txBody>
        </p:sp>
        <p:sp>
          <p:nvSpPr>
            <p:cNvPr id="72" name="文本框 45">
              <a:extLst>
                <a:ext uri="{FF2B5EF4-FFF2-40B4-BE49-F238E27FC236}">
                  <a16:creationId xmlns:a16="http://schemas.microsoft.com/office/drawing/2014/main" id="{76ABCC0F-34BC-AFC5-AB6B-94974C1084BD}"/>
                </a:ext>
              </a:extLst>
            </p:cNvPr>
            <p:cNvSpPr txBox="1"/>
            <p:nvPr/>
          </p:nvSpPr>
          <p:spPr>
            <a:xfrm>
              <a:off x="9383098" y="2434725"/>
              <a:ext cx="1321453" cy="1005314"/>
            </a:xfrm>
            <a:prstGeom prst="rect">
              <a:avLst/>
            </a:prstGeom>
            <a:noFill/>
          </p:spPr>
          <p:txBody>
            <a:bodyPr wrap="square" lIns="36000" rIns="36000" rtlCol="0">
              <a:spAutoFit/>
            </a:bodyPr>
            <a:lstStyle>
              <a:defPPr>
                <a:defRPr lang="en-US"/>
              </a:defPPr>
              <a:lvl1pPr marL="90805" indent="-90805">
                <a:lnSpc>
                  <a:spcPct val="120000"/>
                </a:lnSpc>
                <a:buSzPct val="90000"/>
                <a:buFont typeface="Arial" panose="020B0604020202020204" pitchFamily="34" charset="0"/>
                <a:buChar char="•"/>
                <a:defRPr sz="700">
                  <a:cs typeface="Arial" panose="020B0604020202020204"/>
                </a:defRPr>
              </a:lvl1pPr>
            </a:lstStyle>
            <a:p>
              <a:r>
                <a:rPr lang="da-DK" altLang="zh-CN" sz="675" dirty="0">
                  <a:solidFill>
                    <a:srgbClr val="005564"/>
                  </a:solidFill>
                  <a:latin typeface="Arial" panose="020B0604020202020204" pitchFamily="34" charset="0"/>
                  <a:cs typeface="Arial" panose="020B0604020202020204" pitchFamily="34" charset="0"/>
                </a:rPr>
                <a:t>2× GE Ports</a:t>
              </a:r>
            </a:p>
            <a:p>
              <a:r>
                <a:rPr lang="da-DK" altLang="zh-CN" sz="675" dirty="0">
                  <a:solidFill>
                    <a:srgbClr val="005564"/>
                  </a:solidFill>
                  <a:latin typeface="Arial" panose="020B0604020202020204" pitchFamily="34" charset="0"/>
                  <a:cs typeface="Arial" panose="020B0604020202020204" pitchFamily="34" charset="0"/>
                </a:rPr>
                <a:t>802.3af/at/bt </a:t>
              </a:r>
              <a:r>
                <a:rPr lang="en-US" altLang="zh-CN" sz="675" dirty="0">
                  <a:solidFill>
                    <a:srgbClr val="005564"/>
                  </a:solidFill>
                  <a:latin typeface="Arial" panose="020B0604020202020204" pitchFamily="34" charset="0"/>
                  <a:cs typeface="Arial" panose="020B0604020202020204" pitchFamily="34" charset="0"/>
                </a:rPr>
                <a:t>(type 3)</a:t>
              </a:r>
              <a:endParaRPr lang="da-DK" altLang="zh-CN" sz="675" dirty="0">
                <a:solidFill>
                  <a:srgbClr val="005564"/>
                </a:solidFill>
                <a:latin typeface="Arial" panose="020B0604020202020204" pitchFamily="34" charset="0"/>
                <a:cs typeface="Arial" panose="020B0604020202020204" pitchFamily="34" charset="0"/>
              </a:endParaRPr>
            </a:p>
            <a:p>
              <a:r>
                <a:rPr lang="da-DK" altLang="zh-CN" sz="675" dirty="0">
                  <a:solidFill>
                    <a:srgbClr val="005564"/>
                  </a:solidFill>
                  <a:latin typeface="Arial" panose="020B0604020202020204" pitchFamily="34" charset="0"/>
                  <a:cs typeface="Arial" panose="020B0604020202020204" pitchFamily="34" charset="0"/>
                </a:rPr>
                <a:t>60 W PoE Power</a:t>
              </a:r>
            </a:p>
            <a:p>
              <a:r>
                <a:rPr lang="da-DK" altLang="zh-CN" sz="675" dirty="0">
                  <a:solidFill>
                    <a:srgbClr val="005564"/>
                  </a:solidFill>
                  <a:latin typeface="Arial" panose="020B0604020202020204" pitchFamily="34" charset="0"/>
                  <a:cs typeface="Arial" panose="020B0604020202020204" pitchFamily="34" charset="0"/>
                  <a:sym typeface="+mn-ea"/>
                </a:rPr>
                <a:t>Desktop / Wall </a:t>
              </a:r>
              <a:r>
                <a:rPr lang="en-US" altLang="zh-CN" sz="675" dirty="0">
                  <a:solidFill>
                    <a:srgbClr val="005564"/>
                  </a:solidFill>
                  <a:latin typeface="Arial" panose="020B0604020202020204" pitchFamily="34" charset="0"/>
                  <a:cs typeface="Arial" panose="020B0604020202020204" pitchFamily="34" charset="0"/>
                  <a:sym typeface="+mn-ea"/>
                </a:rPr>
                <a:t>M</a:t>
              </a:r>
              <a:r>
                <a:rPr lang="da-DK" altLang="zh-CN" sz="675" dirty="0">
                  <a:solidFill>
                    <a:srgbClr val="005564"/>
                  </a:solidFill>
                  <a:latin typeface="Arial" panose="020B0604020202020204" pitchFamily="34" charset="0"/>
                  <a:cs typeface="Arial" panose="020B0604020202020204" pitchFamily="34" charset="0"/>
                  <a:sym typeface="+mn-ea"/>
                </a:rPr>
                <a:t>ounting</a:t>
              </a:r>
              <a:endParaRPr lang="da-DK" altLang="zh-CN" sz="675" dirty="0">
                <a:solidFill>
                  <a:srgbClr val="005564"/>
                </a:solidFill>
                <a:latin typeface="Arial" panose="020B0604020202020204" pitchFamily="34" charset="0"/>
                <a:cs typeface="Arial" panose="020B0604020202020204" pitchFamily="34" charset="0"/>
              </a:endParaRPr>
            </a:p>
          </p:txBody>
        </p:sp>
        <p:sp>
          <p:nvSpPr>
            <p:cNvPr id="73" name="矩形 46">
              <a:extLst>
                <a:ext uri="{FF2B5EF4-FFF2-40B4-BE49-F238E27FC236}">
                  <a16:creationId xmlns:a16="http://schemas.microsoft.com/office/drawing/2014/main" id="{4154FD0C-1FEF-C202-13BD-9553EA45B3F3}"/>
                </a:ext>
              </a:extLst>
            </p:cNvPr>
            <p:cNvSpPr/>
            <p:nvPr/>
          </p:nvSpPr>
          <p:spPr>
            <a:xfrm>
              <a:off x="9398129" y="5758224"/>
              <a:ext cx="1307132" cy="263665"/>
            </a:xfrm>
            <a:prstGeom prst="rect">
              <a:avLst/>
            </a:prstGeom>
            <a:solidFill>
              <a:srgbClr val="2EC1CC"/>
            </a:solidFill>
          </p:spPr>
          <p:txBody>
            <a:bodyPr wrap="square">
              <a:spAutoFit/>
            </a:bodyPr>
            <a:lstStyle/>
            <a:p>
              <a:pPr algn="ctr"/>
              <a:r>
                <a:rPr lang="en-US" altLang="zh-CN" sz="600" dirty="0">
                  <a:solidFill>
                    <a:prstClr val="white"/>
                  </a:solidFill>
                  <a:latin typeface="Arial" panose="020B0604020202020204" pitchFamily="34" charset="0"/>
                  <a:cs typeface="Arial" panose="020B0604020202020204" pitchFamily="34" charset="0"/>
                </a:rPr>
                <a:t>802.3bt</a:t>
              </a:r>
              <a:endParaRPr lang="zh-CN" altLang="en-US" sz="600" dirty="0">
                <a:solidFill>
                  <a:prstClr val="white"/>
                </a:solidFill>
                <a:latin typeface="Arial" panose="020B0604020202020204" pitchFamily="34" charset="0"/>
                <a:cs typeface="Arial" panose="020B0604020202020204" pitchFamily="34" charset="0"/>
              </a:endParaRPr>
            </a:p>
          </p:txBody>
        </p:sp>
      </p:grpSp>
      <p:sp>
        <p:nvSpPr>
          <p:cNvPr id="74" name="矩形 83">
            <a:extLst>
              <a:ext uri="{FF2B5EF4-FFF2-40B4-BE49-F238E27FC236}">
                <a16:creationId xmlns:a16="http://schemas.microsoft.com/office/drawing/2014/main" id="{BFDFE853-8BB2-E593-CF93-614ABF661EFF}"/>
              </a:ext>
            </a:extLst>
          </p:cNvPr>
          <p:cNvSpPr/>
          <p:nvPr/>
        </p:nvSpPr>
        <p:spPr>
          <a:xfrm>
            <a:off x="791965" y="4306965"/>
            <a:ext cx="3437987" cy="200183"/>
          </a:xfrm>
          <a:prstGeom prst="rect">
            <a:avLst/>
          </a:prstGeom>
          <a:solidFill>
            <a:srgbClr val="1B6E75"/>
          </a:solidFill>
        </p:spPr>
        <p:txBody>
          <a:bodyPr wrap="square">
            <a:spAutoFit/>
          </a:bodyPr>
          <a:lstStyle/>
          <a:p>
            <a:pPr algn="ctr"/>
            <a:r>
              <a:rPr lang="en-US" altLang="zh-CN" sz="701" dirty="0">
                <a:solidFill>
                  <a:prstClr val="white"/>
                </a:solidFill>
                <a:latin typeface="Arial" panose="020B0604020202020204" pitchFamily="34" charset="0"/>
                <a:cs typeface="Arial" panose="020B0604020202020204" pitchFamily="34" charset="0"/>
              </a:rPr>
              <a:t>GE PoE Injector</a:t>
            </a:r>
            <a:endParaRPr lang="zh-CN" altLang="en-US" dirty="0">
              <a:solidFill>
                <a:prstClr val="white"/>
              </a:solidFill>
              <a:latin typeface="Arial" panose="020B0604020202020204" pitchFamily="34" charset="0"/>
              <a:cs typeface="Arial" panose="020B0604020202020204" pitchFamily="34" charset="0"/>
            </a:endParaRPr>
          </a:p>
        </p:txBody>
      </p:sp>
      <p:sp>
        <p:nvSpPr>
          <p:cNvPr id="75" name="矩形 63">
            <a:extLst>
              <a:ext uri="{FF2B5EF4-FFF2-40B4-BE49-F238E27FC236}">
                <a16:creationId xmlns:a16="http://schemas.microsoft.com/office/drawing/2014/main" id="{0E458434-D58A-4FD0-52FF-2E802C5D4C28}"/>
              </a:ext>
            </a:extLst>
          </p:cNvPr>
          <p:cNvSpPr/>
          <p:nvPr/>
        </p:nvSpPr>
        <p:spPr>
          <a:xfrm>
            <a:off x="5874518" y="4311793"/>
            <a:ext cx="2297101" cy="200183"/>
          </a:xfrm>
          <a:prstGeom prst="rect">
            <a:avLst/>
          </a:prstGeom>
          <a:solidFill>
            <a:srgbClr val="1B6E75"/>
          </a:solidFill>
        </p:spPr>
        <p:txBody>
          <a:bodyPr wrap="square">
            <a:spAutoFit/>
          </a:bodyPr>
          <a:lstStyle/>
          <a:p>
            <a:pPr algn="ctr"/>
            <a:r>
              <a:rPr lang="en-US" altLang="zh-CN" sz="701" dirty="0">
                <a:solidFill>
                  <a:prstClr val="white"/>
                </a:solidFill>
                <a:latin typeface="Arial" panose="020B0604020202020204" pitchFamily="34" charset="0"/>
                <a:cs typeface="Arial" panose="020B0604020202020204" pitchFamily="34" charset="0"/>
              </a:rPr>
              <a:t>GE Passive PoE Adapter</a:t>
            </a:r>
            <a:endParaRPr lang="zh-CN" altLang="en-US" dirty="0">
              <a:solidFill>
                <a:prstClr val="white"/>
              </a:solidFill>
              <a:latin typeface="Arial" panose="020B0604020202020204" pitchFamily="34" charset="0"/>
              <a:cs typeface="Arial" panose="020B0604020202020204" pitchFamily="34" charset="0"/>
            </a:endParaRPr>
          </a:p>
        </p:txBody>
      </p:sp>
      <p:sp>
        <p:nvSpPr>
          <p:cNvPr id="76" name="文本框 65">
            <a:extLst>
              <a:ext uri="{FF2B5EF4-FFF2-40B4-BE49-F238E27FC236}">
                <a16:creationId xmlns:a16="http://schemas.microsoft.com/office/drawing/2014/main" id="{7049DB2F-46DF-EAE2-ECEB-9DFCC69664A3}"/>
              </a:ext>
            </a:extLst>
          </p:cNvPr>
          <p:cNvSpPr txBox="1"/>
          <p:nvPr/>
        </p:nvSpPr>
        <p:spPr>
          <a:xfrm>
            <a:off x="5874518" y="1912407"/>
            <a:ext cx="985885" cy="218137"/>
          </a:xfrm>
          <a:prstGeom prst="rect">
            <a:avLst/>
          </a:prstGeom>
          <a:noFill/>
        </p:spPr>
        <p:txBody>
          <a:bodyPr wrap="square" rtlCol="0">
            <a:spAutoFit/>
          </a:bodyPr>
          <a:lstStyle>
            <a:defPPr>
              <a:defRPr lang="zh-CN"/>
            </a:defPPr>
            <a:lvl1pPr algn="ctr">
              <a:lnSpc>
                <a:spcPct val="120000"/>
              </a:lnSpc>
              <a:defRPr kumimoji="1" sz="1000" b="1">
                <a:solidFill>
                  <a:srgbClr val="005565"/>
                </a:solidFill>
                <a:latin typeface="Arial" panose="020B0604020202020204" pitchFamily="34" charset="0"/>
                <a:ea typeface="微软雅黑" panose="020B0503020204020204" pitchFamily="34" charset="-122"/>
                <a:cs typeface="Arial" panose="020B0604020202020204" pitchFamily="34" charset="0"/>
              </a:defRPr>
            </a:lvl1pPr>
          </a:lstStyle>
          <a:p>
            <a:r>
              <a:rPr lang="en-US" altLang="zh-CN" sz="750" dirty="0">
                <a:solidFill>
                  <a:srgbClr val="005564"/>
                </a:solidFill>
              </a:rPr>
              <a:t>TL-POE2412G</a:t>
            </a:r>
          </a:p>
        </p:txBody>
      </p:sp>
      <p:pic>
        <p:nvPicPr>
          <p:cNvPr id="77" name="图片 5">
            <a:extLst>
              <a:ext uri="{FF2B5EF4-FFF2-40B4-BE49-F238E27FC236}">
                <a16:creationId xmlns:a16="http://schemas.microsoft.com/office/drawing/2014/main" id="{7A5A728C-220F-AAB2-5CD7-0F18FDF7034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6094959" y="1379966"/>
            <a:ext cx="638044" cy="520965"/>
          </a:xfrm>
          <a:prstGeom prst="rect">
            <a:avLst/>
          </a:prstGeom>
        </p:spPr>
      </p:pic>
      <p:sp>
        <p:nvSpPr>
          <p:cNvPr id="78" name="文本框 71">
            <a:extLst>
              <a:ext uri="{FF2B5EF4-FFF2-40B4-BE49-F238E27FC236}">
                <a16:creationId xmlns:a16="http://schemas.microsoft.com/office/drawing/2014/main" id="{B50035F4-792D-0BD8-A106-BA93B307C5FD}"/>
              </a:ext>
            </a:extLst>
          </p:cNvPr>
          <p:cNvSpPr txBox="1"/>
          <p:nvPr/>
        </p:nvSpPr>
        <p:spPr>
          <a:xfrm>
            <a:off x="7113225" y="1622153"/>
            <a:ext cx="985885" cy="218137"/>
          </a:xfrm>
          <a:prstGeom prst="rect">
            <a:avLst/>
          </a:prstGeom>
          <a:noFill/>
        </p:spPr>
        <p:txBody>
          <a:bodyPr wrap="square" rtlCol="0">
            <a:spAutoFit/>
          </a:bodyPr>
          <a:lstStyle>
            <a:defPPr>
              <a:defRPr lang="zh-CN"/>
            </a:defPPr>
            <a:lvl1pPr algn="ctr">
              <a:lnSpc>
                <a:spcPct val="120000"/>
              </a:lnSpc>
              <a:defRPr kumimoji="1" sz="1000" b="1">
                <a:solidFill>
                  <a:srgbClr val="005565"/>
                </a:solidFill>
                <a:latin typeface="Arial" panose="020B0604020202020204" pitchFamily="34" charset="0"/>
                <a:ea typeface="微软雅黑" panose="020B0503020204020204" pitchFamily="34" charset="-122"/>
                <a:cs typeface="Arial" panose="020B0604020202020204" pitchFamily="34" charset="0"/>
              </a:defRPr>
            </a:lvl1pPr>
          </a:lstStyle>
          <a:p>
            <a:r>
              <a:rPr lang="en-US" altLang="zh-CN" sz="750" dirty="0">
                <a:solidFill>
                  <a:srgbClr val="005564"/>
                </a:solidFill>
              </a:rPr>
              <a:t>TL-POE4824G</a:t>
            </a:r>
          </a:p>
        </p:txBody>
      </p:sp>
      <p:grpSp>
        <p:nvGrpSpPr>
          <p:cNvPr id="79" name="组合 72">
            <a:extLst>
              <a:ext uri="{FF2B5EF4-FFF2-40B4-BE49-F238E27FC236}">
                <a16:creationId xmlns:a16="http://schemas.microsoft.com/office/drawing/2014/main" id="{F14024F0-3CE3-2DC5-64E4-F4FEEAA936EF}"/>
              </a:ext>
            </a:extLst>
          </p:cNvPr>
          <p:cNvGrpSpPr/>
          <p:nvPr/>
        </p:nvGrpSpPr>
        <p:grpSpPr>
          <a:xfrm>
            <a:off x="7101064" y="1817160"/>
            <a:ext cx="1070555" cy="2519419"/>
            <a:chOff x="9383098" y="2434850"/>
            <a:chExt cx="1323778" cy="3597209"/>
          </a:xfrm>
        </p:grpSpPr>
        <p:sp>
          <p:nvSpPr>
            <p:cNvPr id="80" name="矩形 73">
              <a:extLst>
                <a:ext uri="{FF2B5EF4-FFF2-40B4-BE49-F238E27FC236}">
                  <a16:creationId xmlns:a16="http://schemas.microsoft.com/office/drawing/2014/main" id="{41E3F1CA-364E-6B53-A276-E7DF093C8220}"/>
                </a:ext>
              </a:extLst>
            </p:cNvPr>
            <p:cNvSpPr/>
            <p:nvPr/>
          </p:nvSpPr>
          <p:spPr>
            <a:xfrm>
              <a:off x="9398129" y="2434850"/>
              <a:ext cx="1308747" cy="3493750"/>
            </a:xfrm>
            <a:prstGeom prst="rect">
              <a:avLst/>
            </a:prstGeom>
            <a:solidFill>
              <a:srgbClr val="DDF8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500">
                <a:solidFill>
                  <a:prstClr val="white"/>
                </a:solidFill>
                <a:latin typeface="Arial" panose="020B0604020202020204" pitchFamily="34" charset="0"/>
                <a:cs typeface="Arial" panose="020B0604020202020204" pitchFamily="34" charset="0"/>
              </a:endParaRPr>
            </a:p>
          </p:txBody>
        </p:sp>
        <p:sp>
          <p:nvSpPr>
            <p:cNvPr id="81" name="文本框 74">
              <a:extLst>
                <a:ext uri="{FF2B5EF4-FFF2-40B4-BE49-F238E27FC236}">
                  <a16:creationId xmlns:a16="http://schemas.microsoft.com/office/drawing/2014/main" id="{86C7C50C-B1D4-AD20-84A6-64FBEF6E58AA}"/>
                </a:ext>
              </a:extLst>
            </p:cNvPr>
            <p:cNvSpPr txBox="1"/>
            <p:nvPr/>
          </p:nvSpPr>
          <p:spPr>
            <a:xfrm>
              <a:off x="9383098" y="2525057"/>
              <a:ext cx="1306422" cy="2095860"/>
            </a:xfrm>
            <a:prstGeom prst="rect">
              <a:avLst/>
            </a:prstGeom>
            <a:noFill/>
          </p:spPr>
          <p:txBody>
            <a:bodyPr wrap="square" lIns="36000" rIns="36000" rtlCol="0">
              <a:spAutoFit/>
            </a:bodyPr>
            <a:lstStyle>
              <a:defPPr>
                <a:defRPr lang="en-US"/>
              </a:defPPr>
              <a:lvl1pPr marL="90805" indent="-90805">
                <a:lnSpc>
                  <a:spcPct val="120000"/>
                </a:lnSpc>
                <a:buSzPct val="90000"/>
                <a:buFont typeface="Arial" panose="020B0604020202020204" pitchFamily="34" charset="0"/>
                <a:buChar char="•"/>
                <a:defRPr sz="700">
                  <a:cs typeface="Arial" panose="020B0604020202020204"/>
                </a:defRPr>
              </a:lvl1pPr>
            </a:lstStyle>
            <a:p>
              <a:r>
                <a:rPr lang="en-US" altLang="zh-CN" sz="675" dirty="0">
                  <a:solidFill>
                    <a:srgbClr val="005564"/>
                  </a:solidFill>
                  <a:latin typeface="Arial" panose="020B0604020202020204" pitchFamily="34" charset="0"/>
                  <a:cs typeface="Arial" panose="020B0604020202020204" pitchFamily="34" charset="0"/>
                </a:rPr>
                <a:t>1× GE Non-PoE Input Port </a:t>
              </a:r>
            </a:p>
            <a:p>
              <a:r>
                <a:rPr lang="en-US" altLang="zh-CN" sz="675" dirty="0">
                  <a:solidFill>
                    <a:srgbClr val="005564"/>
                  </a:solidFill>
                  <a:latin typeface="Arial" panose="020B0604020202020204" pitchFamily="34" charset="0"/>
                  <a:cs typeface="Arial" panose="020B0604020202020204" pitchFamily="34" charset="0"/>
                </a:rPr>
                <a:t>1× GE Passive PoE Output Port </a:t>
              </a:r>
            </a:p>
            <a:p>
              <a:r>
                <a:rPr lang="en-US" altLang="zh-CN" sz="675" dirty="0">
                  <a:solidFill>
                    <a:srgbClr val="005564"/>
                  </a:solidFill>
                  <a:latin typeface="Arial" panose="020B0604020202020204" pitchFamily="34" charset="0"/>
                  <a:cs typeface="Arial" panose="020B0604020202020204" pitchFamily="34" charset="0"/>
                </a:rPr>
                <a:t>Up to 24 W PoE Power (Max. 48 VDC)</a:t>
              </a:r>
            </a:p>
            <a:p>
              <a:r>
                <a:rPr lang="en-US" altLang="zh-CN" sz="675" dirty="0">
                  <a:solidFill>
                    <a:srgbClr val="005564"/>
                  </a:solidFill>
                  <a:latin typeface="Arial" panose="020B0604020202020204" pitchFamily="34" charset="0"/>
                  <a:cs typeface="Arial" panose="020B0604020202020204" pitchFamily="34" charset="0"/>
                </a:rPr>
                <a:t>Desktop / Wall Mounting</a:t>
              </a:r>
            </a:p>
            <a:p>
              <a:r>
                <a:rPr lang="en-US" altLang="zh-CN" sz="675" dirty="0">
                  <a:solidFill>
                    <a:srgbClr val="005564"/>
                  </a:solidFill>
                  <a:latin typeface="Arial" panose="020B0604020202020204" pitchFamily="34" charset="0"/>
                  <a:cs typeface="Arial" panose="020B0604020202020204" pitchFamily="34" charset="0"/>
                </a:rPr>
                <a:t>110×57×38.8 mm</a:t>
              </a:r>
            </a:p>
            <a:p>
              <a:endParaRPr lang="en-US" altLang="zh-CN" sz="675" dirty="0">
                <a:solidFill>
                  <a:srgbClr val="005564"/>
                </a:solidFill>
                <a:latin typeface="Arial" panose="020B0604020202020204" pitchFamily="34" charset="0"/>
                <a:cs typeface="Arial" panose="020B0604020202020204" pitchFamily="34" charset="0"/>
              </a:endParaRPr>
            </a:p>
            <a:p>
              <a:pPr indent="0">
                <a:lnSpc>
                  <a:spcPct val="150000"/>
                </a:lnSpc>
                <a:buNone/>
              </a:pPr>
              <a:endParaRPr lang="en-US" altLang="zh-CN" sz="638" b="1" dirty="0">
                <a:solidFill>
                  <a:prstClr val="black"/>
                </a:solidFill>
                <a:latin typeface="Arial" panose="020B0604020202020204" pitchFamily="34" charset="0"/>
                <a:cs typeface="Arial" panose="020B0604020202020204" pitchFamily="34" charset="0"/>
              </a:endParaRPr>
            </a:p>
          </p:txBody>
        </p:sp>
        <p:sp>
          <p:nvSpPr>
            <p:cNvPr id="99" name="矩形 75">
              <a:extLst>
                <a:ext uri="{FF2B5EF4-FFF2-40B4-BE49-F238E27FC236}">
                  <a16:creationId xmlns:a16="http://schemas.microsoft.com/office/drawing/2014/main" id="{4BF4095A-4391-22E4-A483-0360FEE53380}"/>
                </a:ext>
              </a:extLst>
            </p:cNvPr>
            <p:cNvSpPr/>
            <p:nvPr/>
          </p:nvSpPr>
          <p:spPr>
            <a:xfrm>
              <a:off x="9398128" y="5768394"/>
              <a:ext cx="1306423" cy="263665"/>
            </a:xfrm>
            <a:prstGeom prst="rect">
              <a:avLst/>
            </a:prstGeom>
            <a:solidFill>
              <a:srgbClr val="2EC1CC"/>
            </a:solidFill>
          </p:spPr>
          <p:txBody>
            <a:bodyPr wrap="square">
              <a:spAutoFit/>
            </a:bodyPr>
            <a:lstStyle/>
            <a:p>
              <a:pPr algn="ctr"/>
              <a:r>
                <a:rPr lang="en-US" altLang="zh-CN" sz="600" dirty="0">
                  <a:solidFill>
                    <a:prstClr val="white"/>
                  </a:solidFill>
                  <a:latin typeface="Arial" panose="020B0604020202020204" pitchFamily="34" charset="0"/>
                  <a:cs typeface="Arial" panose="020B0604020202020204" pitchFamily="34" charset="0"/>
                </a:rPr>
                <a:t>24 W Passive PoE</a:t>
              </a:r>
              <a:endParaRPr lang="zh-CN" altLang="en-US" sz="600" dirty="0">
                <a:solidFill>
                  <a:prstClr val="white"/>
                </a:solidFill>
                <a:latin typeface="Arial" panose="020B0604020202020204" pitchFamily="34" charset="0"/>
                <a:cs typeface="Arial" panose="020B0604020202020204" pitchFamily="34" charset="0"/>
              </a:endParaRPr>
            </a:p>
          </p:txBody>
        </p:sp>
      </p:grpSp>
      <p:pic>
        <p:nvPicPr>
          <p:cNvPr id="100" name="图片 76">
            <a:extLst>
              <a:ext uri="{FF2B5EF4-FFF2-40B4-BE49-F238E27FC236}">
                <a16:creationId xmlns:a16="http://schemas.microsoft.com/office/drawing/2014/main" id="{672B3F6F-0231-7F3F-1E1A-E9D406FE01C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7333666" y="1099100"/>
            <a:ext cx="638044" cy="520965"/>
          </a:xfrm>
          <a:prstGeom prst="rect">
            <a:avLst/>
          </a:prstGeom>
        </p:spPr>
      </p:pic>
      <p:pic>
        <p:nvPicPr>
          <p:cNvPr id="102" name="图片 3">
            <a:extLst>
              <a:ext uri="{FF2B5EF4-FFF2-40B4-BE49-F238E27FC236}">
                <a16:creationId xmlns:a16="http://schemas.microsoft.com/office/drawing/2014/main" id="{BC292B0A-EE59-48C6-59C9-B2720BF311C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59199" y="1037321"/>
            <a:ext cx="707760" cy="497263"/>
          </a:xfrm>
          <a:prstGeom prst="rect">
            <a:avLst/>
          </a:prstGeom>
        </p:spPr>
      </p:pic>
    </p:spTree>
    <p:extLst>
      <p:ext uri="{BB962C8B-B14F-4D97-AF65-F5344CB8AC3E}">
        <p14:creationId xmlns:p14="http://schemas.microsoft.com/office/powerpoint/2010/main" val="29788040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直接连接符 64"/>
          <p:cNvCxnSpPr/>
          <p:nvPr/>
        </p:nvCxnSpPr>
        <p:spPr>
          <a:xfrm>
            <a:off x="819519" y="1649006"/>
            <a:ext cx="2606442"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819519" y="1861207"/>
            <a:ext cx="5419264"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819520" y="2264516"/>
            <a:ext cx="165902"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819519" y="2537867"/>
            <a:ext cx="4001084"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819519" y="2728772"/>
            <a:ext cx="6603141"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标题 2"/>
          <p:cNvSpPr>
            <a:spLocks noGrp="1"/>
          </p:cNvSpPr>
          <p:nvPr>
            <p:ph type="title"/>
          </p:nvPr>
        </p:nvSpPr>
        <p:spPr/>
        <p:txBody>
          <a:bodyPr>
            <a:noAutofit/>
          </a:bodyPr>
          <a:lstStyle/>
          <a:p>
            <a:r>
              <a:rPr lang="en-US" altLang="zh-CN" dirty="0">
                <a:solidFill>
                  <a:srgbClr val="005565"/>
                </a:solidFill>
                <a:latin typeface="Arial" panose="020B0604020202020204" pitchFamily="34" charset="0"/>
              </a:rPr>
              <a:t>SFP/SFP+ Module </a:t>
            </a:r>
            <a:r>
              <a:rPr lang="en-US" altLang="zh-CN" dirty="0">
                <a:solidFill>
                  <a:srgbClr val="005565"/>
                </a:solidFill>
                <a:latin typeface="Arial" panose="020B0604020202020204" pitchFamily="34" charset="0"/>
                <a:sym typeface="+mn-ea"/>
              </a:rPr>
              <a:t>Products</a:t>
            </a:r>
            <a:endParaRPr kumimoji="1" lang="zh-CN" altLang="en-US" dirty="0">
              <a:latin typeface="Arial" panose="020B0604020202020204" pitchFamily="34" charset="0"/>
            </a:endParaRPr>
          </a:p>
        </p:txBody>
      </p:sp>
      <p:sp>
        <p:nvSpPr>
          <p:cNvPr id="91" name="灯片编号占位符 90"/>
          <p:cNvSpPr>
            <a:spLocks noGrp="1"/>
          </p:cNvSpPr>
          <p:nvPr>
            <p:ph type="sldNum" sz="quarter" idx="12"/>
          </p:nvPr>
        </p:nvSpPr>
        <p:spPr/>
        <p:txBody>
          <a:bodyPr/>
          <a:lstStyle/>
          <a:p>
            <a:fld id="{8045E168-1219-CD4A-80ED-4291B526AB8C}" type="slidenum">
              <a:rPr kumimoji="1" lang="zh-CN" altLang="en-US" smtClean="0"/>
              <a:t>62</a:t>
            </a:fld>
            <a:endParaRPr kumimoji="1" lang="zh-CN" altLang="en-US" dirty="0"/>
          </a:p>
        </p:txBody>
      </p:sp>
      <p:cxnSp>
        <p:nvCxnSpPr>
          <p:cNvPr id="83" name="直线箭头连接符 82"/>
          <p:cNvCxnSpPr/>
          <p:nvPr/>
        </p:nvCxnSpPr>
        <p:spPr>
          <a:xfrm flipV="1">
            <a:off x="809346" y="4668887"/>
            <a:ext cx="7863167" cy="7112"/>
          </a:xfrm>
          <a:prstGeom prst="straightConnector1">
            <a:avLst/>
          </a:prstGeom>
          <a:ln w="12700">
            <a:solidFill>
              <a:schemeClr val="accent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02" name="文本框 201"/>
          <p:cNvSpPr txBox="1"/>
          <p:nvPr/>
        </p:nvSpPr>
        <p:spPr>
          <a:xfrm>
            <a:off x="6003356" y="1602875"/>
            <a:ext cx="1159292" cy="243208"/>
          </a:xfrm>
          <a:prstGeom prst="rect">
            <a:avLst/>
          </a:prstGeom>
          <a:noFill/>
        </p:spPr>
        <p:txBody>
          <a:bodyPr wrap="none" rtlCol="0">
            <a:spAutoFit/>
          </a:bodyPr>
          <a:lstStyle>
            <a:defPPr>
              <a:defRPr lang="zh-CN"/>
            </a:defPPr>
            <a:lvl1pPr algn="ctr">
              <a:lnSpc>
                <a:spcPct val="120000"/>
              </a:lnSpc>
              <a:defRPr kumimoji="1" sz="1000" b="1">
                <a:solidFill>
                  <a:srgbClr val="005565"/>
                </a:solidFill>
                <a:latin typeface="Arial" panose="020B0604020202020204" pitchFamily="34" charset="0"/>
                <a:ea typeface="微软雅黑" panose="020B0503020204020204" pitchFamily="34" charset="-122"/>
                <a:cs typeface="Arial" panose="020B0604020202020204" pitchFamily="34" charset="0"/>
              </a:defRPr>
            </a:lvl1pPr>
          </a:lstStyle>
          <a:p>
            <a:r>
              <a:rPr lang="en-US" altLang="zh-CN" sz="900" dirty="0"/>
              <a:t>TL-SM5110-LR V1</a:t>
            </a:r>
          </a:p>
        </p:txBody>
      </p:sp>
      <p:sp>
        <p:nvSpPr>
          <p:cNvPr id="205" name="文本框 204"/>
          <p:cNvSpPr txBox="1"/>
          <p:nvPr/>
        </p:nvSpPr>
        <p:spPr>
          <a:xfrm>
            <a:off x="7169857" y="2411819"/>
            <a:ext cx="1165704" cy="243208"/>
          </a:xfrm>
          <a:prstGeom prst="rect">
            <a:avLst/>
          </a:prstGeom>
          <a:noFill/>
        </p:spPr>
        <p:txBody>
          <a:bodyPr wrap="none" rtlCol="0">
            <a:spAutoFit/>
          </a:bodyPr>
          <a:lstStyle>
            <a:defPPr>
              <a:defRPr lang="zh-CN"/>
            </a:defPPr>
            <a:lvl1pPr algn="ctr">
              <a:lnSpc>
                <a:spcPct val="120000"/>
              </a:lnSpc>
              <a:defRPr kumimoji="1" sz="1000" b="1">
                <a:solidFill>
                  <a:srgbClr val="005565"/>
                </a:solidFill>
                <a:latin typeface="Arial" panose="020B0604020202020204" pitchFamily="34" charset="0"/>
                <a:ea typeface="微软雅黑" panose="020B0503020204020204" pitchFamily="34" charset="-122"/>
                <a:cs typeface="Arial" panose="020B0604020202020204" pitchFamily="34" charset="0"/>
              </a:defRPr>
            </a:lvl1pPr>
          </a:lstStyle>
          <a:p>
            <a:r>
              <a:rPr lang="en-US" altLang="zh-CN" sz="900" dirty="0"/>
              <a:t>TL-SM5110-SR V1</a:t>
            </a:r>
          </a:p>
        </p:txBody>
      </p:sp>
      <p:grpSp>
        <p:nvGrpSpPr>
          <p:cNvPr id="206" name="组合 205"/>
          <p:cNvGrpSpPr/>
          <p:nvPr/>
        </p:nvGrpSpPr>
        <p:grpSpPr>
          <a:xfrm>
            <a:off x="6110501" y="1856576"/>
            <a:ext cx="945000" cy="2643892"/>
            <a:chOff x="9398129" y="2467946"/>
            <a:chExt cx="1139307" cy="3483699"/>
          </a:xfrm>
        </p:grpSpPr>
        <p:sp>
          <p:nvSpPr>
            <p:cNvPr id="207" name="矩形 206"/>
            <p:cNvSpPr/>
            <p:nvPr/>
          </p:nvSpPr>
          <p:spPr>
            <a:xfrm>
              <a:off x="9398129" y="2467946"/>
              <a:ext cx="1139307" cy="3304121"/>
            </a:xfrm>
            <a:prstGeom prst="rect">
              <a:avLst/>
            </a:prstGeom>
            <a:solidFill>
              <a:srgbClr val="DDF8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500">
                <a:solidFill>
                  <a:srgbClr val="005564"/>
                </a:solidFill>
                <a:latin typeface="Arial" panose="020B0604020202020204" pitchFamily="34" charset="0"/>
                <a:cs typeface="Arial" panose="020B0604020202020204" pitchFamily="34" charset="0"/>
              </a:endParaRPr>
            </a:p>
          </p:txBody>
        </p:sp>
        <p:sp>
          <p:nvSpPr>
            <p:cNvPr id="208" name="文本框 207"/>
            <p:cNvSpPr txBox="1"/>
            <p:nvPr/>
          </p:nvSpPr>
          <p:spPr>
            <a:xfrm>
              <a:off x="9398129" y="2536950"/>
              <a:ext cx="1139307" cy="1657387"/>
            </a:xfrm>
            <a:prstGeom prst="rect">
              <a:avLst/>
            </a:prstGeom>
            <a:noFill/>
          </p:spPr>
          <p:txBody>
            <a:bodyPr wrap="square" lIns="36000" rIns="36000" rtlCol="0">
              <a:noAutofit/>
            </a:bodyPr>
            <a:lstStyle>
              <a:defPPr>
                <a:defRPr lang="en-US"/>
              </a:defPPr>
              <a:lvl1pPr marL="90805" indent="-90805">
                <a:lnSpc>
                  <a:spcPct val="120000"/>
                </a:lnSpc>
                <a:buSzPct val="90000"/>
                <a:buFont typeface="Arial" panose="020B0604020202020204" pitchFamily="34" charset="0"/>
                <a:buChar char="•"/>
                <a:defRPr sz="700">
                  <a:cs typeface="Arial" panose="020B0604020202020204"/>
                </a:defRPr>
              </a:lvl1pPr>
            </a:lstStyle>
            <a:p>
              <a:pPr marL="68104" indent="-68104">
                <a:lnSpc>
                  <a:spcPct val="130000"/>
                </a:lnSpc>
              </a:pP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10 Gbps</a:t>
              </a:r>
            </a:p>
            <a:p>
              <a:pPr marL="68104" indent="-68104">
                <a:lnSpc>
                  <a:spcPct val="130000"/>
                </a:lnSpc>
              </a:pP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9/</a:t>
              </a: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125 </a:t>
              </a:r>
              <a:r>
                <a:rPr lang="en-US" altLang="zh-CN" sz="750" dirty="0" err="1">
                  <a:solidFill>
                    <a:srgbClr val="005564"/>
                  </a:solidFill>
                  <a:latin typeface="TP-Link Aktiv" panose="020B0504020202020204" pitchFamily="34" charset="0"/>
                  <a:ea typeface="TP-Link Aktiv" panose="020B0504020202020204" pitchFamily="34" charset="0"/>
                  <a:cs typeface="TP-Link Aktiv" panose="020B0504020202020204" pitchFamily="34" charset="0"/>
                </a:rPr>
                <a:t>μm</a:t>
              </a: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 </a:t>
              </a:r>
              <a:r>
                <a:rPr lang="zh-CN" altLang="en-US" sz="750" dirty="0">
                  <a:solidFill>
                    <a:srgbClr val="005564"/>
                  </a:solidFill>
                  <a:latin typeface="TP-Link Aktiv" panose="020B0504020202020204" pitchFamily="34" charset="0"/>
                  <a:cs typeface="TP-Link Aktiv" panose="020B0504020202020204" pitchFamily="34" charset="0"/>
                </a:rPr>
                <a:t>Single-mode </a:t>
              </a: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Fiber</a:t>
              </a:r>
            </a:p>
            <a:p>
              <a:pPr marL="68104" indent="-68104">
                <a:lnSpc>
                  <a:spcPct val="130000"/>
                </a:lnSpc>
              </a:pP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sym typeface="+mn-ea"/>
                </a:rPr>
                <a:t>Transmit distance: 10 km</a:t>
              </a:r>
            </a:p>
            <a:p>
              <a:pPr marL="68104" indent="-68104">
                <a:lnSpc>
                  <a:spcPct val="130000"/>
                </a:lnSpc>
              </a:pP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sym typeface="+mn-ea"/>
                </a:rPr>
                <a:t>2</a:t>
              </a: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a:t>
              </a:r>
              <a:r>
                <a:rPr lang="zh-CN" altLang="da-DK" sz="750" dirty="0">
                  <a:solidFill>
                    <a:srgbClr val="005564"/>
                  </a:solidFill>
                  <a:latin typeface="TP-Link Aktiv" panose="020B0504020202020204" pitchFamily="34" charset="0"/>
                  <a:cs typeface="TP-Link Aktiv" panose="020B0504020202020204" pitchFamily="34" charset="0"/>
                  <a:sym typeface="+mn-ea"/>
                </a:rPr>
                <a:t> </a:t>
              </a: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LC Ports </a:t>
              </a:r>
            </a:p>
            <a:p>
              <a:pPr marL="68104" indent="-68104">
                <a:lnSpc>
                  <a:spcPct val="130000"/>
                </a:lnSpc>
              </a:pPr>
              <a:r>
                <a:rPr lang="en-US" altLang="da-DK"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Wave length: </a:t>
              </a: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1310 nm</a:t>
              </a:r>
            </a:p>
          </p:txBody>
        </p:sp>
        <p:sp>
          <p:nvSpPr>
            <p:cNvPr id="209" name="矩形 208"/>
            <p:cNvSpPr/>
            <p:nvPr/>
          </p:nvSpPr>
          <p:spPr>
            <a:xfrm>
              <a:off x="9398129" y="5738737"/>
              <a:ext cx="1139307" cy="212908"/>
            </a:xfrm>
            <a:prstGeom prst="rect">
              <a:avLst/>
            </a:prstGeom>
            <a:solidFill>
              <a:srgbClr val="2EC1CC"/>
            </a:solidFill>
          </p:spPr>
          <p:txBody>
            <a:bodyPr wrap="square">
              <a:noAutofit/>
            </a:bodyPr>
            <a:lstStyle/>
            <a:p>
              <a:pPr algn="ctr"/>
              <a:r>
                <a:rPr lang="en-US" altLang="zh-CN" sz="600" dirty="0">
                  <a:solidFill>
                    <a:srgbClr val="005564"/>
                  </a:solidFill>
                  <a:latin typeface="Arial" panose="020B0604020202020204" pitchFamily="34" charset="0"/>
                  <a:cs typeface="Arial" panose="020B0604020202020204" pitchFamily="34" charset="0"/>
                </a:rPr>
                <a:t>10G</a:t>
              </a:r>
              <a:endParaRPr lang="zh-CN" altLang="en-US" sz="600" dirty="0">
                <a:solidFill>
                  <a:srgbClr val="005564"/>
                </a:solidFill>
                <a:latin typeface="Arial" panose="020B0604020202020204" pitchFamily="34" charset="0"/>
                <a:cs typeface="Arial" panose="020B0604020202020204" pitchFamily="34" charset="0"/>
              </a:endParaRPr>
            </a:p>
          </p:txBody>
        </p:sp>
      </p:grpSp>
      <p:sp>
        <p:nvSpPr>
          <p:cNvPr id="218" name="矩形 217"/>
          <p:cNvSpPr/>
          <p:nvPr/>
        </p:nvSpPr>
        <p:spPr>
          <a:xfrm>
            <a:off x="6110501" y="4500437"/>
            <a:ext cx="2114073" cy="200183"/>
          </a:xfrm>
          <a:prstGeom prst="rect">
            <a:avLst/>
          </a:prstGeom>
          <a:solidFill>
            <a:srgbClr val="16545A"/>
          </a:solidFill>
        </p:spPr>
        <p:txBody>
          <a:bodyPr wrap="square">
            <a:spAutoFit/>
          </a:bodyPr>
          <a:lstStyle/>
          <a:p>
            <a:pPr algn="ctr"/>
            <a:r>
              <a:rPr lang="en-US" altLang="zh-CN" sz="701" dirty="0">
                <a:solidFill>
                  <a:prstClr val="white"/>
                </a:solidFill>
                <a:latin typeface="Arial" panose="020B0604020202020204" pitchFamily="34" charset="0"/>
                <a:cs typeface="Arial" panose="020B0604020202020204" pitchFamily="34" charset="0"/>
              </a:rPr>
              <a:t>SFP+ Module</a:t>
            </a:r>
            <a:endParaRPr lang="zh-CN" altLang="en-US" dirty="0">
              <a:solidFill>
                <a:prstClr val="white"/>
              </a:solidFill>
              <a:latin typeface="Arial" panose="020B0604020202020204" pitchFamily="34" charset="0"/>
              <a:cs typeface="Arial" panose="020B0604020202020204" pitchFamily="34" charset="0"/>
            </a:endParaRPr>
          </a:p>
        </p:txBody>
      </p:sp>
      <p:grpSp>
        <p:nvGrpSpPr>
          <p:cNvPr id="221" name="组合 220"/>
          <p:cNvGrpSpPr/>
          <p:nvPr/>
        </p:nvGrpSpPr>
        <p:grpSpPr>
          <a:xfrm>
            <a:off x="2345380" y="1645227"/>
            <a:ext cx="945001" cy="2878375"/>
            <a:chOff x="8111892" y="2112973"/>
            <a:chExt cx="990262" cy="3874326"/>
          </a:xfrm>
        </p:grpSpPr>
        <p:sp>
          <p:nvSpPr>
            <p:cNvPr id="222" name="矩形 221"/>
            <p:cNvSpPr/>
            <p:nvPr/>
          </p:nvSpPr>
          <p:spPr>
            <a:xfrm>
              <a:off x="8111892" y="2112973"/>
              <a:ext cx="990261" cy="3642024"/>
            </a:xfrm>
            <a:prstGeom prst="rect">
              <a:avLst/>
            </a:prstGeom>
            <a:solidFill>
              <a:srgbClr val="DDF8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500">
                <a:solidFill>
                  <a:srgbClr val="005564"/>
                </a:solidFill>
                <a:latin typeface="Arial" panose="020B0604020202020204" pitchFamily="34" charset="0"/>
                <a:cs typeface="Arial" panose="020B0604020202020204" pitchFamily="34" charset="0"/>
              </a:endParaRPr>
            </a:p>
          </p:txBody>
        </p:sp>
        <p:sp>
          <p:nvSpPr>
            <p:cNvPr id="223" name="文本框 222"/>
            <p:cNvSpPr txBox="1"/>
            <p:nvPr/>
          </p:nvSpPr>
          <p:spPr>
            <a:xfrm>
              <a:off x="8111892" y="2114560"/>
              <a:ext cx="990261" cy="2293702"/>
            </a:xfrm>
            <a:prstGeom prst="rect">
              <a:avLst/>
            </a:prstGeom>
            <a:noFill/>
          </p:spPr>
          <p:txBody>
            <a:bodyPr wrap="square" lIns="36000" rIns="36000" rtlCol="0">
              <a:noAutofit/>
            </a:bodyPr>
            <a:lstStyle>
              <a:defPPr>
                <a:defRPr lang="en-US"/>
              </a:defPPr>
              <a:lvl1pPr marL="90805" indent="-90805">
                <a:lnSpc>
                  <a:spcPct val="120000"/>
                </a:lnSpc>
                <a:buSzPct val="90000"/>
                <a:buFont typeface="Arial" panose="020B0604020202020204" pitchFamily="34" charset="0"/>
                <a:buChar char="•"/>
                <a:defRPr sz="700">
                  <a:cs typeface="Arial" panose="020B0604020202020204"/>
                </a:defRPr>
              </a:lvl1pPr>
            </a:lstStyle>
            <a:p>
              <a:pPr marL="64294" indent="-64294">
                <a:lnSpc>
                  <a:spcPct val="130000"/>
                </a:lnSpc>
              </a:pP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1.25 Gbps</a:t>
              </a:r>
            </a:p>
            <a:p>
              <a:pPr marL="64294" indent="-64294">
                <a:lnSpc>
                  <a:spcPct val="130000"/>
                </a:lnSpc>
              </a:pP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9/</a:t>
              </a: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125 </a:t>
              </a:r>
              <a:r>
                <a:rPr lang="en-US" altLang="zh-CN" sz="750" dirty="0" err="1">
                  <a:solidFill>
                    <a:srgbClr val="005564"/>
                  </a:solidFill>
                  <a:latin typeface="TP-Link Aktiv" panose="020B0504020202020204" pitchFamily="34" charset="0"/>
                  <a:ea typeface="TP-Link Aktiv" panose="020B0504020202020204" pitchFamily="34" charset="0"/>
                  <a:cs typeface="TP-Link Aktiv" panose="020B0504020202020204" pitchFamily="34" charset="0"/>
                </a:rPr>
                <a:t>μm</a:t>
              </a: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 </a:t>
              </a:r>
              <a:r>
                <a:rPr lang="zh-CN" altLang="en-US" sz="750" dirty="0">
                  <a:solidFill>
                    <a:srgbClr val="005564"/>
                  </a:solidFill>
                  <a:latin typeface="TP-Link Aktiv" panose="020B0504020202020204" pitchFamily="34" charset="0"/>
                  <a:cs typeface="TP-Link Aktiv" panose="020B0504020202020204" pitchFamily="34" charset="0"/>
                </a:rPr>
                <a:t>Single-mode </a:t>
              </a: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Fiber</a:t>
              </a:r>
            </a:p>
            <a:p>
              <a:pPr marL="64294" indent="-64294">
                <a:lnSpc>
                  <a:spcPct val="130000"/>
                </a:lnSpc>
              </a:pP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WDM Bi-Directional</a:t>
              </a:r>
            </a:p>
            <a:p>
              <a:pPr marL="64294" indent="-64294">
                <a:lnSpc>
                  <a:spcPct val="130000"/>
                </a:lnSpc>
              </a:pP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sym typeface="+mn-ea"/>
                </a:rPr>
                <a:t>Transmit distance: </a:t>
              </a: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20 km</a:t>
              </a:r>
              <a:endPar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endParaRPr>
            </a:p>
            <a:p>
              <a:pPr marL="64294" indent="-64294">
                <a:lnSpc>
                  <a:spcPct val="130000"/>
                </a:lnSpc>
              </a:pP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1×</a:t>
              </a:r>
              <a:r>
                <a:rPr lang="zh-CN" altLang="da-DK" sz="750" dirty="0">
                  <a:solidFill>
                    <a:srgbClr val="005564"/>
                  </a:solidFill>
                  <a:latin typeface="TP-Link Aktiv" panose="020B0504020202020204" pitchFamily="34" charset="0"/>
                  <a:cs typeface="TP-Link Aktiv" panose="020B0504020202020204" pitchFamily="34" charset="0"/>
                  <a:sym typeface="+mn-ea"/>
                </a:rPr>
                <a:t> </a:t>
              </a: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LC Port</a:t>
              </a:r>
            </a:p>
            <a:p>
              <a:pPr marL="64294" indent="-64294">
                <a:lnSpc>
                  <a:spcPct val="130000"/>
                </a:lnSpc>
              </a:pP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A: 1550 nm / 1310 nm</a:t>
              </a:r>
            </a:p>
            <a:p>
              <a:pPr marL="64294" indent="-64294">
                <a:lnSpc>
                  <a:spcPct val="130000"/>
                </a:lnSpc>
              </a:pP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B: 1310 nm / 1550 nm</a:t>
              </a:r>
              <a:endPar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endParaRPr>
            </a:p>
          </p:txBody>
        </p:sp>
        <p:sp>
          <p:nvSpPr>
            <p:cNvPr id="224" name="矩形 223"/>
            <p:cNvSpPr/>
            <p:nvPr/>
          </p:nvSpPr>
          <p:spPr>
            <a:xfrm>
              <a:off x="8111893" y="5738736"/>
              <a:ext cx="990261" cy="248563"/>
            </a:xfrm>
            <a:prstGeom prst="rect">
              <a:avLst/>
            </a:prstGeom>
            <a:solidFill>
              <a:srgbClr val="8BDFE5"/>
            </a:solidFill>
          </p:spPr>
          <p:txBody>
            <a:bodyPr wrap="square">
              <a:spAutoFit/>
            </a:bodyPr>
            <a:lstStyle/>
            <a:p>
              <a:pPr algn="ctr"/>
              <a:r>
                <a:rPr lang="en-US" altLang="zh-CN" sz="600" dirty="0">
                  <a:solidFill>
                    <a:srgbClr val="005564"/>
                  </a:solidFill>
                  <a:latin typeface="Arial" panose="020B0604020202020204" pitchFamily="34" charset="0"/>
                  <a:cs typeface="Arial" panose="020B0604020202020204" pitchFamily="34" charset="0"/>
                </a:rPr>
                <a:t>GE</a:t>
              </a:r>
              <a:endParaRPr lang="zh-CN" altLang="en-US" sz="600" dirty="0">
                <a:solidFill>
                  <a:srgbClr val="005564"/>
                </a:solidFill>
                <a:latin typeface="Arial" panose="020B0604020202020204" pitchFamily="34" charset="0"/>
                <a:cs typeface="Arial" panose="020B0604020202020204" pitchFamily="34" charset="0"/>
              </a:endParaRPr>
            </a:p>
          </p:txBody>
        </p:sp>
      </p:grpSp>
      <p:sp>
        <p:nvSpPr>
          <p:cNvPr id="225" name="文本框 224"/>
          <p:cNvSpPr txBox="1"/>
          <p:nvPr/>
        </p:nvSpPr>
        <p:spPr>
          <a:xfrm>
            <a:off x="2288718" y="1258822"/>
            <a:ext cx="1035991" cy="409407"/>
          </a:xfrm>
          <a:prstGeom prst="rect">
            <a:avLst/>
          </a:prstGeom>
          <a:noFill/>
        </p:spPr>
        <p:txBody>
          <a:bodyPr wrap="square" rtlCol="0">
            <a:spAutoFit/>
          </a:bodyPr>
          <a:lstStyle>
            <a:defPPr>
              <a:defRPr lang="zh-CN"/>
            </a:defPPr>
            <a:lvl1pPr algn="ctr">
              <a:lnSpc>
                <a:spcPct val="120000"/>
              </a:lnSpc>
              <a:defRPr kumimoji="1" sz="1000" b="1">
                <a:solidFill>
                  <a:srgbClr val="005565"/>
                </a:solidFill>
                <a:latin typeface="Arial" panose="020B0604020202020204" pitchFamily="34" charset="0"/>
                <a:ea typeface="微软雅黑" panose="020B0503020204020204" pitchFamily="34" charset="-122"/>
                <a:cs typeface="Arial" panose="020B0604020202020204" pitchFamily="34" charset="0"/>
              </a:defRPr>
            </a:lvl1pPr>
          </a:lstStyle>
          <a:p>
            <a:r>
              <a:rPr lang="en-US" altLang="zh-CN" sz="900" dirty="0"/>
              <a:t>TL-SM321A V3</a:t>
            </a:r>
          </a:p>
          <a:p>
            <a:r>
              <a:rPr lang="en-US" altLang="zh-CN" sz="900" dirty="0"/>
              <a:t>TL-SM321B V3</a:t>
            </a:r>
          </a:p>
        </p:txBody>
      </p:sp>
      <p:sp>
        <p:nvSpPr>
          <p:cNvPr id="232" name="文本框 231"/>
          <p:cNvSpPr txBox="1"/>
          <p:nvPr/>
        </p:nvSpPr>
        <p:spPr>
          <a:xfrm>
            <a:off x="3473268" y="1401873"/>
            <a:ext cx="1050288" cy="243208"/>
          </a:xfrm>
          <a:prstGeom prst="rect">
            <a:avLst/>
          </a:prstGeom>
          <a:noFill/>
        </p:spPr>
        <p:txBody>
          <a:bodyPr wrap="none" rtlCol="0">
            <a:spAutoFit/>
          </a:bodyPr>
          <a:lstStyle>
            <a:defPPr>
              <a:defRPr lang="zh-CN"/>
            </a:defPPr>
            <a:lvl1pPr algn="ctr">
              <a:lnSpc>
                <a:spcPct val="120000"/>
              </a:lnSpc>
              <a:defRPr kumimoji="1" sz="1000" b="1">
                <a:solidFill>
                  <a:srgbClr val="005565"/>
                </a:solidFill>
                <a:latin typeface="Arial" panose="020B0604020202020204" pitchFamily="34" charset="0"/>
                <a:ea typeface="微软雅黑" panose="020B0503020204020204" pitchFamily="34" charset="-122"/>
                <a:cs typeface="Arial" panose="020B0604020202020204" pitchFamily="34" charset="0"/>
              </a:defRPr>
            </a:lvl1pPr>
          </a:lstStyle>
          <a:p>
            <a:r>
              <a:rPr lang="en-US" altLang="zh-CN" sz="900" dirty="0"/>
              <a:t>TL-SM311LS V4</a:t>
            </a: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2552625" y="803888"/>
            <a:ext cx="621506" cy="415138"/>
          </a:xfrm>
          <a:prstGeom prst="rect">
            <a:avLst/>
          </a:prstGeom>
        </p:spPr>
      </p:pic>
      <p:pic>
        <p:nvPicPr>
          <p:cNvPr id="50" name="图片 49"/>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1308695" y="1441438"/>
            <a:ext cx="621506" cy="415138"/>
          </a:xfrm>
          <a:prstGeom prst="rect">
            <a:avLst/>
          </a:prstGeom>
        </p:spPr>
      </p:pic>
      <p:sp>
        <p:nvSpPr>
          <p:cNvPr id="51" name="文本框 50"/>
          <p:cNvSpPr txBox="1"/>
          <p:nvPr/>
        </p:nvSpPr>
        <p:spPr>
          <a:xfrm>
            <a:off x="1017889" y="1896373"/>
            <a:ext cx="1160583" cy="409407"/>
          </a:xfrm>
          <a:prstGeom prst="rect">
            <a:avLst/>
          </a:prstGeom>
          <a:noFill/>
        </p:spPr>
        <p:txBody>
          <a:bodyPr wrap="square" rtlCol="0">
            <a:spAutoFit/>
          </a:bodyPr>
          <a:lstStyle>
            <a:defPPr>
              <a:defRPr lang="zh-CN"/>
            </a:defPPr>
            <a:lvl1pPr algn="ctr">
              <a:lnSpc>
                <a:spcPct val="120000"/>
              </a:lnSpc>
              <a:defRPr kumimoji="1" sz="1000" b="1">
                <a:solidFill>
                  <a:srgbClr val="005565"/>
                </a:solidFill>
                <a:latin typeface="Arial" panose="020B0604020202020204" pitchFamily="34" charset="0"/>
                <a:ea typeface="微软雅黑" panose="020B0503020204020204" pitchFamily="34" charset="-122"/>
                <a:cs typeface="Arial" panose="020B0604020202020204" pitchFamily="34" charset="0"/>
              </a:defRPr>
            </a:lvl1pPr>
          </a:lstStyle>
          <a:p>
            <a:r>
              <a:rPr lang="en-US" altLang="zh-CN" sz="900" dirty="0"/>
              <a:t>TL-SM321A-2 V1</a:t>
            </a:r>
          </a:p>
          <a:p>
            <a:r>
              <a:rPr lang="en-US" altLang="zh-CN" sz="900" dirty="0"/>
              <a:t>TL-SM321B-2 V1</a:t>
            </a:r>
          </a:p>
        </p:txBody>
      </p:sp>
      <p:pic>
        <p:nvPicPr>
          <p:cNvPr id="5" name="图片 4"/>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3678032" y="941363"/>
            <a:ext cx="640760" cy="416313"/>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6262629" y="1170442"/>
            <a:ext cx="640745" cy="411373"/>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7415291" y="1940349"/>
            <a:ext cx="674838" cy="428263"/>
          </a:xfrm>
          <a:prstGeom prst="rect">
            <a:avLst/>
          </a:prstGeom>
        </p:spPr>
      </p:pic>
      <p:grpSp>
        <p:nvGrpSpPr>
          <p:cNvPr id="75" name="组合 74"/>
          <p:cNvGrpSpPr/>
          <p:nvPr/>
        </p:nvGrpSpPr>
        <p:grpSpPr>
          <a:xfrm>
            <a:off x="1120876" y="2264516"/>
            <a:ext cx="945203" cy="2257806"/>
            <a:chOff x="8111663" y="2984068"/>
            <a:chExt cx="1069590" cy="3000043"/>
          </a:xfrm>
        </p:grpSpPr>
        <p:sp>
          <p:nvSpPr>
            <p:cNvPr id="76" name="矩形 75"/>
            <p:cNvSpPr/>
            <p:nvPr/>
          </p:nvSpPr>
          <p:spPr>
            <a:xfrm>
              <a:off x="8111892" y="2984068"/>
              <a:ext cx="1069361" cy="2770927"/>
            </a:xfrm>
            <a:prstGeom prst="rect">
              <a:avLst/>
            </a:prstGeom>
            <a:solidFill>
              <a:srgbClr val="DDF8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500">
                <a:solidFill>
                  <a:srgbClr val="005564"/>
                </a:solidFill>
                <a:latin typeface="Arial" panose="020B0604020202020204" pitchFamily="34" charset="0"/>
                <a:cs typeface="Arial" panose="020B0604020202020204" pitchFamily="34" charset="0"/>
              </a:endParaRPr>
            </a:p>
          </p:txBody>
        </p:sp>
        <p:sp>
          <p:nvSpPr>
            <p:cNvPr id="77" name="文本框 76"/>
            <p:cNvSpPr txBox="1"/>
            <p:nvPr/>
          </p:nvSpPr>
          <p:spPr>
            <a:xfrm>
              <a:off x="8111663" y="3001674"/>
              <a:ext cx="1069361" cy="2468815"/>
            </a:xfrm>
            <a:prstGeom prst="rect">
              <a:avLst/>
            </a:prstGeom>
            <a:noFill/>
          </p:spPr>
          <p:txBody>
            <a:bodyPr wrap="square" lIns="36000" rIns="36000" rtlCol="0">
              <a:noAutofit/>
            </a:bodyPr>
            <a:lstStyle>
              <a:defPPr>
                <a:defRPr lang="en-US"/>
              </a:defPPr>
              <a:lvl1pPr marL="90805" indent="-90805">
                <a:lnSpc>
                  <a:spcPct val="120000"/>
                </a:lnSpc>
                <a:buSzPct val="90000"/>
                <a:buFont typeface="Arial" panose="020B0604020202020204" pitchFamily="34" charset="0"/>
                <a:buChar char="•"/>
                <a:defRPr sz="700">
                  <a:cs typeface="Arial" panose="020B0604020202020204"/>
                </a:defRPr>
              </a:lvl1pPr>
            </a:lstStyle>
            <a:p>
              <a:pPr marL="64294" indent="-64294">
                <a:lnSpc>
                  <a:spcPct val="130000"/>
                </a:lnSpc>
              </a:pP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1.25 Gbps</a:t>
              </a:r>
            </a:p>
            <a:p>
              <a:pPr marL="64294" indent="-64294">
                <a:lnSpc>
                  <a:spcPct val="130000"/>
                </a:lnSpc>
              </a:pP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9/125 μm Single-mode Fiber</a:t>
              </a:r>
            </a:p>
            <a:p>
              <a:pPr marL="64294" indent="-64294">
                <a:lnSpc>
                  <a:spcPct val="130000"/>
                </a:lnSpc>
              </a:pP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WDM </a:t>
              </a: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Bi-Directional</a:t>
              </a:r>
              <a:endPar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endParaRPr>
            </a:p>
            <a:p>
              <a:pPr marL="64294" indent="-64294">
                <a:lnSpc>
                  <a:spcPct val="130000"/>
                </a:lnSpc>
              </a:pP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sym typeface="+mn-ea"/>
                </a:rPr>
                <a:t>Transmit distance: </a:t>
              </a: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2 km</a:t>
              </a:r>
            </a:p>
            <a:p>
              <a:pPr marL="64294" indent="-64294">
                <a:lnSpc>
                  <a:spcPct val="130000"/>
                </a:lnSpc>
              </a:pP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1×</a:t>
              </a:r>
              <a:r>
                <a:rPr lang="zh-CN" altLang="da-DK" sz="750" dirty="0">
                  <a:solidFill>
                    <a:srgbClr val="005564"/>
                  </a:solidFill>
                  <a:latin typeface="TP-Link Aktiv" panose="020B0504020202020204" pitchFamily="34" charset="0"/>
                  <a:cs typeface="TP-Link Aktiv" panose="020B0504020202020204" pitchFamily="34" charset="0"/>
                  <a:sym typeface="+mn-ea"/>
                </a:rPr>
                <a:t> </a:t>
              </a: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LC Port</a:t>
              </a:r>
            </a:p>
            <a:p>
              <a:pPr marL="64294" indent="-64294">
                <a:lnSpc>
                  <a:spcPct val="130000"/>
                </a:lnSpc>
              </a:pP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A-2: 1550 nm / 1310 nm</a:t>
              </a:r>
            </a:p>
            <a:p>
              <a:pPr marL="64294" indent="-64294">
                <a:lnSpc>
                  <a:spcPct val="130000"/>
                </a:lnSpc>
              </a:pP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 B-2: 1310 nm / 1550 nm</a:t>
              </a:r>
              <a:endParaRPr lang="en-US" altLang="zh-CN" sz="600" b="1" dirty="0">
                <a:solidFill>
                  <a:srgbClr val="005564"/>
                </a:solidFill>
                <a:latin typeface="TP-Link Aktiv" panose="020B0504020202020204" pitchFamily="34" charset="0"/>
                <a:ea typeface="TP-Link Aktiv" panose="020B0504020202020204" pitchFamily="34" charset="0"/>
                <a:cs typeface="TP-Link Aktiv" panose="020B0504020202020204" pitchFamily="34" charset="0"/>
              </a:endParaRPr>
            </a:p>
          </p:txBody>
        </p:sp>
        <p:sp>
          <p:nvSpPr>
            <p:cNvPr id="78" name="矩形 77"/>
            <p:cNvSpPr/>
            <p:nvPr/>
          </p:nvSpPr>
          <p:spPr>
            <a:xfrm>
              <a:off x="8111892" y="5738737"/>
              <a:ext cx="1069132" cy="245374"/>
            </a:xfrm>
            <a:prstGeom prst="rect">
              <a:avLst/>
            </a:prstGeom>
            <a:solidFill>
              <a:srgbClr val="8BDFE5"/>
            </a:solidFill>
          </p:spPr>
          <p:txBody>
            <a:bodyPr wrap="square">
              <a:spAutoFit/>
            </a:bodyPr>
            <a:lstStyle/>
            <a:p>
              <a:pPr algn="ctr"/>
              <a:r>
                <a:rPr lang="en-US" altLang="zh-CN" sz="600" dirty="0">
                  <a:solidFill>
                    <a:srgbClr val="005564"/>
                  </a:solidFill>
                  <a:latin typeface="Arial" panose="020B0604020202020204" pitchFamily="34" charset="0"/>
                  <a:cs typeface="Arial" panose="020B0604020202020204" pitchFamily="34" charset="0"/>
                </a:rPr>
                <a:t>GE</a:t>
              </a:r>
              <a:endParaRPr lang="zh-CN" altLang="en-US" sz="600" dirty="0">
                <a:solidFill>
                  <a:srgbClr val="005564"/>
                </a:solidFill>
                <a:latin typeface="Arial" panose="020B0604020202020204" pitchFamily="34" charset="0"/>
                <a:cs typeface="Arial" panose="020B0604020202020204" pitchFamily="34" charset="0"/>
              </a:endParaRPr>
            </a:p>
          </p:txBody>
        </p:sp>
      </p:grpSp>
      <p:grpSp>
        <p:nvGrpSpPr>
          <p:cNvPr id="79" name="组合 78"/>
          <p:cNvGrpSpPr/>
          <p:nvPr/>
        </p:nvGrpSpPr>
        <p:grpSpPr>
          <a:xfrm>
            <a:off x="3524712" y="1645227"/>
            <a:ext cx="947402" cy="2856936"/>
            <a:chOff x="8109227" y="2074581"/>
            <a:chExt cx="1050892" cy="3883818"/>
          </a:xfrm>
        </p:grpSpPr>
        <p:sp>
          <p:nvSpPr>
            <p:cNvPr id="80" name="矩形 79"/>
            <p:cNvSpPr/>
            <p:nvPr/>
          </p:nvSpPr>
          <p:spPr>
            <a:xfrm>
              <a:off x="8111892" y="2074581"/>
              <a:ext cx="1048227" cy="3680414"/>
            </a:xfrm>
            <a:prstGeom prst="rect">
              <a:avLst/>
            </a:prstGeom>
            <a:solidFill>
              <a:srgbClr val="DDF8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500">
                <a:solidFill>
                  <a:srgbClr val="005564"/>
                </a:solidFill>
                <a:latin typeface="Arial" panose="020B0604020202020204" pitchFamily="34" charset="0"/>
                <a:cs typeface="Arial" panose="020B0604020202020204" pitchFamily="34" charset="0"/>
              </a:endParaRPr>
            </a:p>
          </p:txBody>
        </p:sp>
        <p:sp>
          <p:nvSpPr>
            <p:cNvPr id="81" name="文本框 80"/>
            <p:cNvSpPr txBox="1"/>
            <p:nvPr/>
          </p:nvSpPr>
          <p:spPr>
            <a:xfrm>
              <a:off x="8109227" y="2079719"/>
              <a:ext cx="1048227" cy="1709959"/>
            </a:xfrm>
            <a:prstGeom prst="rect">
              <a:avLst/>
            </a:prstGeom>
            <a:noFill/>
          </p:spPr>
          <p:txBody>
            <a:bodyPr wrap="square" lIns="36000" rIns="36000" rtlCol="0">
              <a:noAutofit/>
            </a:bodyPr>
            <a:lstStyle>
              <a:defPPr>
                <a:defRPr lang="en-US"/>
              </a:defPPr>
              <a:lvl1pPr marL="90805" indent="-90805">
                <a:lnSpc>
                  <a:spcPct val="120000"/>
                </a:lnSpc>
                <a:buSzPct val="90000"/>
                <a:buFont typeface="Arial" panose="020B0604020202020204" pitchFamily="34" charset="0"/>
                <a:buChar char="•"/>
                <a:defRPr sz="700">
                  <a:cs typeface="Arial" panose="020B0604020202020204"/>
                </a:defRPr>
              </a:lvl1pPr>
            </a:lstStyle>
            <a:p>
              <a:pPr marL="68104" indent="-68104">
                <a:lnSpc>
                  <a:spcPct val="130000"/>
                </a:lnSpc>
              </a:pP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1.25 Gbps</a:t>
              </a:r>
            </a:p>
            <a:p>
              <a:pPr marL="68104" indent="-68104">
                <a:lnSpc>
                  <a:spcPct val="130000"/>
                </a:lnSpc>
              </a:pP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9/</a:t>
              </a: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125 </a:t>
              </a:r>
              <a:r>
                <a:rPr lang="en-US" altLang="zh-CN" sz="750" dirty="0" err="1">
                  <a:solidFill>
                    <a:srgbClr val="005564"/>
                  </a:solidFill>
                  <a:latin typeface="TP-Link Aktiv" panose="020B0504020202020204" pitchFamily="34" charset="0"/>
                  <a:ea typeface="TP-Link Aktiv" panose="020B0504020202020204" pitchFamily="34" charset="0"/>
                  <a:cs typeface="TP-Link Aktiv" panose="020B0504020202020204" pitchFamily="34" charset="0"/>
                </a:rPr>
                <a:t>μm</a:t>
              </a: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 </a:t>
              </a:r>
              <a:r>
                <a:rPr lang="zh-CN" altLang="en-US" sz="750" dirty="0">
                  <a:solidFill>
                    <a:srgbClr val="005564"/>
                  </a:solidFill>
                  <a:latin typeface="TP-Link Aktiv" panose="020B0504020202020204" pitchFamily="34" charset="0"/>
                  <a:cs typeface="TP-Link Aktiv" panose="020B0504020202020204" pitchFamily="34" charset="0"/>
                </a:rPr>
                <a:t>Single-mode </a:t>
              </a: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Fiber</a:t>
              </a:r>
            </a:p>
            <a:p>
              <a:pPr marL="68104" indent="-68104">
                <a:lnSpc>
                  <a:spcPct val="130000"/>
                </a:lnSpc>
              </a:pP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sym typeface="+mn-ea"/>
                </a:rPr>
                <a:t>Transmit distance: </a:t>
              </a: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20 km</a:t>
              </a:r>
            </a:p>
            <a:p>
              <a:pPr marL="68104" indent="-68104">
                <a:lnSpc>
                  <a:spcPct val="130000"/>
                </a:lnSpc>
              </a:pP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sym typeface="+mn-ea"/>
                </a:rPr>
                <a:t>2</a:t>
              </a: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a:t>
              </a:r>
              <a:r>
                <a:rPr lang="zh-CN" altLang="da-DK" sz="750" dirty="0">
                  <a:solidFill>
                    <a:srgbClr val="005564"/>
                  </a:solidFill>
                  <a:latin typeface="TP-Link Aktiv" panose="020B0504020202020204" pitchFamily="34" charset="0"/>
                  <a:cs typeface="TP-Link Aktiv" panose="020B0504020202020204" pitchFamily="34" charset="0"/>
                  <a:sym typeface="+mn-ea"/>
                </a:rPr>
                <a:t> </a:t>
              </a: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LC Ports</a:t>
              </a:r>
            </a:p>
            <a:p>
              <a:pPr marL="68104" indent="-68104">
                <a:lnSpc>
                  <a:spcPct val="130000"/>
                </a:lnSpc>
              </a:pP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Wave length: 1310 nm</a:t>
              </a:r>
              <a:endParaRPr lang="en-US" altLang="zh-CN" sz="600" b="1" dirty="0">
                <a:solidFill>
                  <a:srgbClr val="005564"/>
                </a:solidFill>
                <a:latin typeface="TP-Link Aktiv" panose="020B0504020202020204" pitchFamily="34" charset="0"/>
                <a:ea typeface="TP-Link Aktiv" panose="020B0504020202020204" pitchFamily="34" charset="0"/>
                <a:cs typeface="TP-Link Aktiv" panose="020B0504020202020204" pitchFamily="34" charset="0"/>
              </a:endParaRPr>
            </a:p>
          </p:txBody>
        </p:sp>
        <p:sp>
          <p:nvSpPr>
            <p:cNvPr id="82" name="矩形 81"/>
            <p:cNvSpPr/>
            <p:nvPr/>
          </p:nvSpPr>
          <p:spPr>
            <a:xfrm>
              <a:off x="8111892" y="5738737"/>
              <a:ext cx="1048227" cy="219662"/>
            </a:xfrm>
            <a:prstGeom prst="rect">
              <a:avLst/>
            </a:prstGeom>
            <a:solidFill>
              <a:srgbClr val="8BDFE5"/>
            </a:solidFill>
          </p:spPr>
          <p:txBody>
            <a:bodyPr wrap="square">
              <a:noAutofit/>
            </a:bodyPr>
            <a:lstStyle/>
            <a:p>
              <a:pPr algn="ctr"/>
              <a:r>
                <a:rPr lang="en-US" altLang="zh-CN" sz="600" dirty="0">
                  <a:solidFill>
                    <a:srgbClr val="005564"/>
                  </a:solidFill>
                  <a:latin typeface="Arial" panose="020B0604020202020204" pitchFamily="34" charset="0"/>
                  <a:cs typeface="Arial" panose="020B0604020202020204" pitchFamily="34" charset="0"/>
                </a:rPr>
                <a:t>GE</a:t>
              </a:r>
              <a:endParaRPr lang="zh-CN" altLang="en-US" sz="600" dirty="0">
                <a:solidFill>
                  <a:srgbClr val="005564"/>
                </a:solidFill>
                <a:latin typeface="Arial" panose="020B0604020202020204" pitchFamily="34" charset="0"/>
                <a:cs typeface="Arial" panose="020B0604020202020204" pitchFamily="34" charset="0"/>
              </a:endParaRPr>
            </a:p>
          </p:txBody>
        </p:sp>
      </p:grpSp>
      <p:grpSp>
        <p:nvGrpSpPr>
          <p:cNvPr id="85" name="组合 84"/>
          <p:cNvGrpSpPr/>
          <p:nvPr/>
        </p:nvGrpSpPr>
        <p:grpSpPr>
          <a:xfrm>
            <a:off x="7279574" y="2729022"/>
            <a:ext cx="946273" cy="1770862"/>
            <a:chOff x="9396594" y="3593785"/>
            <a:chExt cx="1140941" cy="2360320"/>
          </a:xfrm>
        </p:grpSpPr>
        <p:sp>
          <p:nvSpPr>
            <p:cNvPr id="86" name="矩形 85"/>
            <p:cNvSpPr/>
            <p:nvPr/>
          </p:nvSpPr>
          <p:spPr>
            <a:xfrm>
              <a:off x="9398129" y="3593785"/>
              <a:ext cx="1139406" cy="2178283"/>
            </a:xfrm>
            <a:prstGeom prst="rect">
              <a:avLst/>
            </a:prstGeom>
            <a:solidFill>
              <a:srgbClr val="DDF8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500">
                <a:solidFill>
                  <a:srgbClr val="005564"/>
                </a:solidFill>
                <a:latin typeface="Arial" panose="020B0604020202020204" pitchFamily="34" charset="0"/>
                <a:cs typeface="Arial" panose="020B0604020202020204" pitchFamily="34" charset="0"/>
              </a:endParaRPr>
            </a:p>
          </p:txBody>
        </p:sp>
        <p:sp>
          <p:nvSpPr>
            <p:cNvPr id="87" name="文本框 86"/>
            <p:cNvSpPr txBox="1"/>
            <p:nvPr/>
          </p:nvSpPr>
          <p:spPr>
            <a:xfrm>
              <a:off x="9396594" y="3593785"/>
              <a:ext cx="1139406" cy="2145732"/>
            </a:xfrm>
            <a:prstGeom prst="rect">
              <a:avLst/>
            </a:prstGeom>
            <a:noFill/>
          </p:spPr>
          <p:txBody>
            <a:bodyPr wrap="square" lIns="36000" rIns="36000" rtlCol="0">
              <a:noAutofit/>
            </a:bodyPr>
            <a:lstStyle>
              <a:defPPr>
                <a:defRPr lang="en-US"/>
              </a:defPPr>
              <a:lvl1pPr marL="90805" indent="-90805">
                <a:lnSpc>
                  <a:spcPct val="120000"/>
                </a:lnSpc>
                <a:buSzPct val="90000"/>
                <a:buFont typeface="Arial" panose="020B0604020202020204" pitchFamily="34" charset="0"/>
                <a:buChar char="•"/>
                <a:defRPr sz="700">
                  <a:cs typeface="Arial" panose="020B0604020202020204"/>
                </a:defRPr>
              </a:lvl1pPr>
            </a:lstStyle>
            <a:p>
              <a:pPr marL="68104" indent="-68104">
                <a:lnSpc>
                  <a:spcPct val="150000"/>
                </a:lnSpc>
              </a:pP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10 Gbps</a:t>
              </a:r>
            </a:p>
            <a:p>
              <a:pPr marL="68104" indent="-68104">
                <a:lnSpc>
                  <a:spcPct val="150000"/>
                </a:lnSpc>
              </a:pP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sym typeface="+mn-ea"/>
                </a:rPr>
                <a:t>50/125 </a:t>
              </a:r>
              <a:r>
                <a:rPr lang="en-US" altLang="zh-CN" sz="750" dirty="0" err="1">
                  <a:solidFill>
                    <a:srgbClr val="005564"/>
                  </a:solidFill>
                  <a:latin typeface="TP-Link Aktiv" panose="020B0504020202020204" pitchFamily="34" charset="0"/>
                  <a:ea typeface="TP-Link Aktiv" panose="020B0504020202020204" pitchFamily="34" charset="0"/>
                  <a:cs typeface="TP-Link Aktiv" panose="020B0504020202020204" pitchFamily="34" charset="0"/>
                  <a:sym typeface="+mn-ea"/>
                </a:rPr>
                <a:t>μm</a:t>
              </a: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sym typeface="+mn-ea"/>
                </a:rPr>
                <a:t> or 62.5/125 </a:t>
              </a:r>
              <a:r>
                <a:rPr lang="en-US" altLang="zh-CN" sz="750" dirty="0" err="1">
                  <a:solidFill>
                    <a:srgbClr val="005564"/>
                  </a:solidFill>
                  <a:latin typeface="TP-Link Aktiv" panose="020B0504020202020204" pitchFamily="34" charset="0"/>
                  <a:ea typeface="TP-Link Aktiv" panose="020B0504020202020204" pitchFamily="34" charset="0"/>
                  <a:cs typeface="TP-Link Aktiv" panose="020B0504020202020204" pitchFamily="34" charset="0"/>
                  <a:sym typeface="+mn-ea"/>
                </a:rPr>
                <a:t>μm</a:t>
              </a: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sym typeface="+mn-ea"/>
                </a:rPr>
                <a:t> Multi</a:t>
              </a:r>
              <a:r>
                <a:rPr lang="zh-CN" altLang="en-US" sz="750" dirty="0">
                  <a:solidFill>
                    <a:srgbClr val="005564"/>
                  </a:solidFill>
                  <a:latin typeface="TP-Link Aktiv" panose="020B0504020202020204" pitchFamily="34" charset="0"/>
                  <a:cs typeface="TP-Link Aktiv" panose="020B0504020202020204" pitchFamily="34" charset="0"/>
                  <a:sym typeface="+mn-ea"/>
                </a:rPr>
                <a:t>-mode </a:t>
              </a: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sym typeface="+mn-ea"/>
                </a:rPr>
                <a:t>Fiber</a:t>
              </a:r>
            </a:p>
            <a:p>
              <a:pPr marL="68104" indent="-68104">
                <a:lnSpc>
                  <a:spcPct val="150000"/>
                </a:lnSpc>
              </a:pP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sym typeface="+mn-ea"/>
                </a:rPr>
                <a:t>Transmit distance: 300 m or 33 m</a:t>
              </a:r>
            </a:p>
            <a:p>
              <a:pPr marL="68104" indent="-68104">
                <a:lnSpc>
                  <a:spcPct val="150000"/>
                </a:lnSpc>
              </a:pP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sym typeface="+mn-ea"/>
                </a:rPr>
                <a:t>2</a:t>
              </a: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a:t>
              </a:r>
              <a:r>
                <a:rPr lang="zh-CN" altLang="da-DK" sz="750" dirty="0">
                  <a:solidFill>
                    <a:srgbClr val="005564"/>
                  </a:solidFill>
                  <a:latin typeface="TP-Link Aktiv" panose="020B0504020202020204" pitchFamily="34" charset="0"/>
                  <a:cs typeface="TP-Link Aktiv" panose="020B0504020202020204" pitchFamily="34" charset="0"/>
                  <a:sym typeface="+mn-ea"/>
                </a:rPr>
                <a:t> </a:t>
              </a: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LC Ports </a:t>
              </a:r>
            </a:p>
            <a:p>
              <a:pPr marL="68104" indent="-68104">
                <a:lnSpc>
                  <a:spcPct val="150000"/>
                </a:lnSpc>
              </a:pPr>
              <a:r>
                <a:rPr lang="en-US" altLang="da-DK"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Wave length: </a:t>
              </a: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850 nm</a:t>
              </a:r>
            </a:p>
          </p:txBody>
        </p:sp>
        <p:sp>
          <p:nvSpPr>
            <p:cNvPr id="88" name="矩形 87"/>
            <p:cNvSpPr/>
            <p:nvPr/>
          </p:nvSpPr>
          <p:spPr>
            <a:xfrm>
              <a:off x="9398129" y="5738737"/>
              <a:ext cx="1139406" cy="215368"/>
            </a:xfrm>
            <a:prstGeom prst="rect">
              <a:avLst/>
            </a:prstGeom>
            <a:solidFill>
              <a:srgbClr val="2EC1CC"/>
            </a:solidFill>
          </p:spPr>
          <p:txBody>
            <a:bodyPr wrap="square">
              <a:noAutofit/>
            </a:bodyPr>
            <a:lstStyle/>
            <a:p>
              <a:pPr algn="ctr"/>
              <a:r>
                <a:rPr lang="en-US" altLang="zh-CN" sz="600" dirty="0">
                  <a:solidFill>
                    <a:srgbClr val="005564"/>
                  </a:solidFill>
                  <a:latin typeface="Arial" panose="020B0604020202020204" pitchFamily="34" charset="0"/>
                  <a:cs typeface="Arial" panose="020B0604020202020204" pitchFamily="34" charset="0"/>
                </a:rPr>
                <a:t>10G</a:t>
              </a:r>
              <a:endParaRPr lang="zh-CN" altLang="en-US" sz="600" dirty="0">
                <a:solidFill>
                  <a:srgbClr val="005564"/>
                </a:solidFill>
                <a:latin typeface="Arial" panose="020B0604020202020204" pitchFamily="34" charset="0"/>
                <a:cs typeface="Arial" panose="020B0604020202020204" pitchFamily="34" charset="0"/>
              </a:endParaRPr>
            </a:p>
          </p:txBody>
        </p:sp>
      </p:grpSp>
      <p:sp>
        <p:nvSpPr>
          <p:cNvPr id="43" name="文本框 42"/>
          <p:cNvSpPr txBox="1"/>
          <p:nvPr/>
        </p:nvSpPr>
        <p:spPr>
          <a:xfrm>
            <a:off x="4645629" y="2312892"/>
            <a:ext cx="1069525" cy="243208"/>
          </a:xfrm>
          <a:prstGeom prst="rect">
            <a:avLst/>
          </a:prstGeom>
          <a:noFill/>
        </p:spPr>
        <p:txBody>
          <a:bodyPr wrap="none" rtlCol="0">
            <a:spAutoFit/>
          </a:bodyPr>
          <a:lstStyle>
            <a:defPPr>
              <a:defRPr lang="zh-CN"/>
            </a:defPPr>
            <a:lvl1pPr algn="ctr">
              <a:lnSpc>
                <a:spcPct val="120000"/>
              </a:lnSpc>
              <a:defRPr kumimoji="1" sz="1000" b="1">
                <a:solidFill>
                  <a:srgbClr val="005565"/>
                </a:solidFill>
                <a:latin typeface="Arial" panose="020B0604020202020204" pitchFamily="34" charset="0"/>
                <a:ea typeface="微软雅黑" panose="020B0503020204020204" pitchFamily="34" charset="-122"/>
                <a:cs typeface="Arial" panose="020B0604020202020204" pitchFamily="34" charset="0"/>
              </a:defRPr>
            </a:lvl1pPr>
          </a:lstStyle>
          <a:p>
            <a:r>
              <a:rPr lang="en-US" altLang="zh-CN" sz="900" dirty="0"/>
              <a:t>TL-SM311LM V4</a:t>
            </a:r>
          </a:p>
        </p:txBody>
      </p:sp>
      <p:pic>
        <p:nvPicPr>
          <p:cNvPr id="44" name="图片 43"/>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4860012" y="1840158"/>
            <a:ext cx="640760" cy="416313"/>
          </a:xfrm>
          <a:prstGeom prst="rect">
            <a:avLst/>
          </a:prstGeom>
        </p:spPr>
      </p:pic>
      <p:grpSp>
        <p:nvGrpSpPr>
          <p:cNvPr id="45" name="组合 44"/>
          <p:cNvGrpSpPr/>
          <p:nvPr/>
        </p:nvGrpSpPr>
        <p:grpSpPr>
          <a:xfrm>
            <a:off x="4703206" y="2537868"/>
            <a:ext cx="954373" cy="1963295"/>
            <a:chOff x="8111892" y="3289426"/>
            <a:chExt cx="1058624" cy="2668973"/>
          </a:xfrm>
        </p:grpSpPr>
        <p:sp>
          <p:nvSpPr>
            <p:cNvPr id="46" name="矩形 45"/>
            <p:cNvSpPr/>
            <p:nvPr/>
          </p:nvSpPr>
          <p:spPr>
            <a:xfrm>
              <a:off x="8111892" y="3289426"/>
              <a:ext cx="1048227" cy="2465567"/>
            </a:xfrm>
            <a:prstGeom prst="rect">
              <a:avLst/>
            </a:prstGeom>
            <a:solidFill>
              <a:srgbClr val="DDF8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500">
                <a:solidFill>
                  <a:srgbClr val="005564"/>
                </a:solidFill>
                <a:latin typeface="Arial" panose="020B0604020202020204" pitchFamily="34" charset="0"/>
                <a:cs typeface="Arial" panose="020B0604020202020204" pitchFamily="34" charset="0"/>
              </a:endParaRPr>
            </a:p>
          </p:txBody>
        </p:sp>
        <p:sp>
          <p:nvSpPr>
            <p:cNvPr id="47" name="文本框 46"/>
            <p:cNvSpPr txBox="1"/>
            <p:nvPr/>
          </p:nvSpPr>
          <p:spPr>
            <a:xfrm>
              <a:off x="8122289" y="3289426"/>
              <a:ext cx="1048227" cy="2183210"/>
            </a:xfrm>
            <a:prstGeom prst="rect">
              <a:avLst/>
            </a:prstGeom>
            <a:noFill/>
          </p:spPr>
          <p:txBody>
            <a:bodyPr wrap="square" lIns="36000" rIns="36000" rtlCol="0">
              <a:noAutofit/>
            </a:bodyPr>
            <a:lstStyle>
              <a:defPPr>
                <a:defRPr lang="en-US"/>
              </a:defPPr>
              <a:lvl1pPr marL="90805" indent="-90805">
                <a:lnSpc>
                  <a:spcPct val="120000"/>
                </a:lnSpc>
                <a:buSzPct val="90000"/>
                <a:buFont typeface="Arial" panose="020B0604020202020204" pitchFamily="34" charset="0"/>
                <a:buChar char="•"/>
                <a:defRPr sz="700">
                  <a:cs typeface="Arial" panose="020B0604020202020204"/>
                </a:defRPr>
              </a:lvl1pPr>
            </a:lstStyle>
            <a:p>
              <a:pPr marL="64294" indent="-64294">
                <a:lnSpc>
                  <a:spcPct val="150000"/>
                </a:lnSpc>
              </a:pP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1.25 Gbps</a:t>
              </a:r>
            </a:p>
            <a:p>
              <a:pPr marL="64294" indent="-64294">
                <a:lnSpc>
                  <a:spcPct val="150000"/>
                </a:lnSpc>
              </a:pP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 </a:t>
              </a:r>
              <a:r>
                <a:rPr lang="el-GR"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50/125</a:t>
              </a: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 </a:t>
              </a:r>
              <a:r>
                <a:rPr lang="el-GR"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μ</a:t>
              </a: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m or 62.5/125 </a:t>
              </a:r>
              <a:r>
                <a:rPr lang="el-GR"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μ</a:t>
              </a: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m Multi-mode Fiber</a:t>
              </a:r>
            </a:p>
            <a:p>
              <a:pPr marL="64294" indent="-64294">
                <a:lnSpc>
                  <a:spcPct val="150000"/>
                </a:lnSpc>
              </a:pP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sym typeface="+mn-ea"/>
                </a:rPr>
                <a:t>Transmit distance: </a:t>
              </a: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550 m</a:t>
              </a:r>
              <a:endPar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endParaRPr>
            </a:p>
            <a:p>
              <a:pPr marL="64294" indent="-64294">
                <a:lnSpc>
                  <a:spcPct val="150000"/>
                </a:lnSpc>
              </a:pP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sym typeface="+mn-ea"/>
                </a:rPr>
                <a:t>2</a:t>
              </a: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a:t>
              </a:r>
              <a:r>
                <a:rPr lang="zh-CN" altLang="da-DK" sz="750" dirty="0">
                  <a:solidFill>
                    <a:srgbClr val="005564"/>
                  </a:solidFill>
                  <a:latin typeface="TP-Link Aktiv" panose="020B0504020202020204" pitchFamily="34" charset="0"/>
                  <a:cs typeface="TP-Link Aktiv" panose="020B0504020202020204" pitchFamily="34" charset="0"/>
                  <a:sym typeface="+mn-ea"/>
                </a:rPr>
                <a:t> </a:t>
              </a: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LC Ports </a:t>
              </a:r>
              <a:endPar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endParaRPr>
            </a:p>
            <a:p>
              <a:pPr marL="64294" indent="-64294">
                <a:lnSpc>
                  <a:spcPct val="150000"/>
                </a:lnSpc>
              </a:pP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Wave length: 850 nm</a:t>
              </a:r>
              <a:endPar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endParaRPr>
            </a:p>
          </p:txBody>
        </p:sp>
        <p:sp>
          <p:nvSpPr>
            <p:cNvPr id="48" name="矩形 47"/>
            <p:cNvSpPr/>
            <p:nvPr/>
          </p:nvSpPr>
          <p:spPr>
            <a:xfrm>
              <a:off x="8111892" y="5738737"/>
              <a:ext cx="1048227" cy="219662"/>
            </a:xfrm>
            <a:prstGeom prst="rect">
              <a:avLst/>
            </a:prstGeom>
            <a:solidFill>
              <a:srgbClr val="8BDFE5"/>
            </a:solidFill>
          </p:spPr>
          <p:txBody>
            <a:bodyPr wrap="square">
              <a:noAutofit/>
            </a:bodyPr>
            <a:lstStyle/>
            <a:p>
              <a:pPr algn="ctr"/>
              <a:r>
                <a:rPr lang="en-US" altLang="zh-CN" sz="600" dirty="0">
                  <a:solidFill>
                    <a:srgbClr val="005564"/>
                  </a:solidFill>
                  <a:latin typeface="Arial" panose="020B0604020202020204" pitchFamily="34" charset="0"/>
                  <a:cs typeface="Arial" panose="020B0604020202020204" pitchFamily="34" charset="0"/>
                </a:rPr>
                <a:t>GE</a:t>
              </a:r>
              <a:endParaRPr lang="zh-CN" altLang="en-US" sz="600" dirty="0">
                <a:solidFill>
                  <a:srgbClr val="005564"/>
                </a:solidFill>
                <a:latin typeface="Arial" panose="020B0604020202020204" pitchFamily="34" charset="0"/>
                <a:cs typeface="Arial" panose="020B0604020202020204" pitchFamily="34" charset="0"/>
              </a:endParaRPr>
            </a:p>
          </p:txBody>
        </p:sp>
      </p:grpSp>
      <p:sp>
        <p:nvSpPr>
          <p:cNvPr id="56" name="文本框 55"/>
          <p:cNvSpPr txBox="1"/>
          <p:nvPr/>
        </p:nvSpPr>
        <p:spPr>
          <a:xfrm>
            <a:off x="401719" y="2681272"/>
            <a:ext cx="358205" cy="276999"/>
          </a:xfrm>
          <a:prstGeom prst="rect">
            <a:avLst/>
          </a:prstGeom>
          <a:solidFill>
            <a:srgbClr val="4ACBD6"/>
          </a:solidFill>
          <a:ln>
            <a:noFill/>
          </a:ln>
        </p:spPr>
        <p:txBody>
          <a:bodyPr wrap="square" rtlCol="0">
            <a:spAutoFit/>
          </a:bodyPr>
          <a:lstStyle/>
          <a:p>
            <a:pPr algn="r"/>
            <a:r>
              <a:rPr lang="en-US" altLang="zh-CN" sz="600" dirty="0">
                <a:solidFill>
                  <a:schemeClr val="bg1"/>
                </a:solidFill>
                <a:latin typeface="Arial" panose="020B0604020202020204" pitchFamily="34" charset="0"/>
                <a:cs typeface="Arial" panose="020B0604020202020204" pitchFamily="34" charset="0"/>
              </a:rPr>
              <a:t>300 m</a:t>
            </a:r>
          </a:p>
        </p:txBody>
      </p:sp>
      <p:cxnSp>
        <p:nvCxnSpPr>
          <p:cNvPr id="57" name="直接箭头连接符 56"/>
          <p:cNvCxnSpPr/>
          <p:nvPr/>
        </p:nvCxnSpPr>
        <p:spPr>
          <a:xfrm flipH="1" flipV="1">
            <a:off x="814166" y="1263328"/>
            <a:ext cx="1" cy="3414281"/>
          </a:xfrm>
          <a:prstGeom prst="straightConnector1">
            <a:avLst/>
          </a:prstGeom>
          <a:noFill/>
          <a:ln w="12700" cap="flat" cmpd="sng" algn="ctr">
            <a:solidFill>
              <a:srgbClr val="27A6B0"/>
            </a:solidFill>
            <a:prstDash val="solid"/>
            <a:miter lim="800000"/>
            <a:headEnd type="none" w="med" len="med"/>
            <a:tailEnd type="arrow" w="med" len="med"/>
          </a:ln>
          <a:effectLst/>
        </p:spPr>
      </p:cxnSp>
      <p:sp>
        <p:nvSpPr>
          <p:cNvPr id="58" name="文本框 57"/>
          <p:cNvSpPr txBox="1"/>
          <p:nvPr/>
        </p:nvSpPr>
        <p:spPr>
          <a:xfrm>
            <a:off x="58060" y="1190199"/>
            <a:ext cx="718742" cy="276999"/>
          </a:xfrm>
          <a:prstGeom prst="rect">
            <a:avLst/>
          </a:prstGeom>
          <a:noFill/>
        </p:spPr>
        <p:txBody>
          <a:bodyPr wrap="square" rtlCol="0">
            <a:spAutoFit/>
          </a:bodyPr>
          <a:lstStyle/>
          <a:p>
            <a:pPr algn="r">
              <a:defRPr/>
            </a:pPr>
            <a:r>
              <a:rPr lang="en-US" altLang="zh-CN" sz="600" kern="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Max. Transmission</a:t>
            </a:r>
            <a:endParaRPr lang="zh-CN" altLang="en-US" sz="600" kern="0" dirty="0">
              <a:solidFill>
                <a:srgbClr val="005564"/>
              </a:solidFill>
              <a:latin typeface="TP-Link Aktiv" panose="020B0504020202020204" pitchFamily="34" charset="0"/>
              <a:ea typeface="等线" panose="02010600030101010101" charset="-122"/>
              <a:cs typeface="TP-Link Aktiv" panose="020B0504020202020204" pitchFamily="34" charset="0"/>
            </a:endParaRPr>
          </a:p>
        </p:txBody>
      </p:sp>
      <p:sp>
        <p:nvSpPr>
          <p:cNvPr id="59" name="文本框 58"/>
          <p:cNvSpPr txBox="1"/>
          <p:nvPr/>
        </p:nvSpPr>
        <p:spPr>
          <a:xfrm>
            <a:off x="401719" y="2455110"/>
            <a:ext cx="358205" cy="276999"/>
          </a:xfrm>
          <a:prstGeom prst="rect">
            <a:avLst/>
          </a:prstGeom>
          <a:solidFill>
            <a:srgbClr val="4ACBD6"/>
          </a:solidFill>
          <a:ln>
            <a:noFill/>
          </a:ln>
        </p:spPr>
        <p:txBody>
          <a:bodyPr wrap="square" rtlCol="0">
            <a:spAutoFit/>
          </a:bodyPr>
          <a:lstStyle/>
          <a:p>
            <a:pPr algn="r"/>
            <a:r>
              <a:rPr lang="en-US" altLang="zh-CN" sz="600" dirty="0">
                <a:solidFill>
                  <a:schemeClr val="bg1"/>
                </a:solidFill>
                <a:latin typeface="Arial" panose="020B0604020202020204" pitchFamily="34" charset="0"/>
                <a:cs typeface="Arial" panose="020B0604020202020204" pitchFamily="34" charset="0"/>
              </a:rPr>
              <a:t>550 m</a:t>
            </a:r>
          </a:p>
        </p:txBody>
      </p:sp>
      <p:sp>
        <p:nvSpPr>
          <p:cNvPr id="60" name="文本框 59"/>
          <p:cNvSpPr txBox="1"/>
          <p:nvPr/>
        </p:nvSpPr>
        <p:spPr>
          <a:xfrm>
            <a:off x="401719" y="2175679"/>
            <a:ext cx="358205" cy="184666"/>
          </a:xfrm>
          <a:prstGeom prst="rect">
            <a:avLst/>
          </a:prstGeom>
          <a:solidFill>
            <a:srgbClr val="4ACBD6"/>
          </a:solidFill>
          <a:ln>
            <a:noFill/>
          </a:ln>
        </p:spPr>
        <p:txBody>
          <a:bodyPr wrap="square" rtlCol="0">
            <a:spAutoFit/>
          </a:bodyPr>
          <a:lstStyle/>
          <a:p>
            <a:pPr algn="r"/>
            <a:r>
              <a:rPr lang="en-US" altLang="zh-CN" sz="600" dirty="0">
                <a:solidFill>
                  <a:schemeClr val="bg1"/>
                </a:solidFill>
                <a:latin typeface="Arial" panose="020B0604020202020204" pitchFamily="34" charset="0"/>
                <a:cs typeface="Arial" panose="020B0604020202020204" pitchFamily="34" charset="0"/>
              </a:rPr>
              <a:t>2 km</a:t>
            </a:r>
          </a:p>
        </p:txBody>
      </p:sp>
      <p:sp>
        <p:nvSpPr>
          <p:cNvPr id="61" name="文本框 60"/>
          <p:cNvSpPr txBox="1"/>
          <p:nvPr/>
        </p:nvSpPr>
        <p:spPr>
          <a:xfrm>
            <a:off x="401719" y="1775784"/>
            <a:ext cx="358205" cy="276999"/>
          </a:xfrm>
          <a:prstGeom prst="rect">
            <a:avLst/>
          </a:prstGeom>
          <a:solidFill>
            <a:srgbClr val="4ACBD6"/>
          </a:solidFill>
          <a:ln>
            <a:noFill/>
          </a:ln>
        </p:spPr>
        <p:txBody>
          <a:bodyPr wrap="square" rtlCol="0">
            <a:spAutoFit/>
          </a:bodyPr>
          <a:lstStyle/>
          <a:p>
            <a:pPr algn="r"/>
            <a:r>
              <a:rPr lang="en-US" altLang="zh-CN" sz="600" dirty="0">
                <a:solidFill>
                  <a:schemeClr val="bg1"/>
                </a:solidFill>
                <a:latin typeface="Arial" panose="020B0604020202020204" pitchFamily="34" charset="0"/>
                <a:cs typeface="Arial" panose="020B0604020202020204" pitchFamily="34" charset="0"/>
              </a:rPr>
              <a:t>10 km</a:t>
            </a:r>
          </a:p>
        </p:txBody>
      </p:sp>
      <p:sp>
        <p:nvSpPr>
          <p:cNvPr id="62" name="文本框 61"/>
          <p:cNvSpPr txBox="1"/>
          <p:nvPr/>
        </p:nvSpPr>
        <p:spPr>
          <a:xfrm>
            <a:off x="401719" y="1564435"/>
            <a:ext cx="358205" cy="276999"/>
          </a:xfrm>
          <a:prstGeom prst="rect">
            <a:avLst/>
          </a:prstGeom>
          <a:solidFill>
            <a:srgbClr val="4ACBD6"/>
          </a:solidFill>
          <a:ln>
            <a:noFill/>
          </a:ln>
        </p:spPr>
        <p:txBody>
          <a:bodyPr wrap="square" rtlCol="0">
            <a:spAutoFit/>
          </a:bodyPr>
          <a:lstStyle/>
          <a:p>
            <a:pPr algn="r"/>
            <a:r>
              <a:rPr lang="en-US" altLang="zh-CN" sz="600" dirty="0">
                <a:solidFill>
                  <a:schemeClr val="bg1"/>
                </a:solidFill>
                <a:latin typeface="Arial" panose="020B0604020202020204" pitchFamily="34" charset="0"/>
                <a:cs typeface="Arial" panose="020B0604020202020204" pitchFamily="34" charset="0"/>
              </a:rPr>
              <a:t>20 km</a:t>
            </a:r>
          </a:p>
        </p:txBody>
      </p:sp>
      <p:grpSp>
        <p:nvGrpSpPr>
          <p:cNvPr id="64" name="组合 63"/>
          <p:cNvGrpSpPr/>
          <p:nvPr/>
        </p:nvGrpSpPr>
        <p:grpSpPr>
          <a:xfrm>
            <a:off x="8448899" y="-532977"/>
            <a:ext cx="858809" cy="1752476"/>
            <a:chOff x="11265198" y="-710637"/>
            <a:chExt cx="1145079" cy="2336635"/>
          </a:xfrm>
        </p:grpSpPr>
        <p:sp>
          <p:nvSpPr>
            <p:cNvPr id="66" name="等腰三角形 36"/>
            <p:cNvSpPr/>
            <p:nvPr/>
          </p:nvSpPr>
          <p:spPr>
            <a:xfrm rot="2835678">
              <a:off x="10669420" y="-114859"/>
              <a:ext cx="2336635" cy="1145079"/>
            </a:xfrm>
            <a:prstGeom prst="triangle">
              <a:avLst>
                <a:gd name="adj" fmla="val 45610"/>
              </a:avLst>
            </a:prstGeom>
            <a:solidFill>
              <a:srgbClr val="C11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005565"/>
                </a:solidFill>
              </a:endParaRPr>
            </a:p>
          </p:txBody>
        </p:sp>
        <p:sp>
          <p:nvSpPr>
            <p:cNvPr id="67" name="矩形 66"/>
            <p:cNvSpPr/>
            <p:nvPr/>
          </p:nvSpPr>
          <p:spPr>
            <a:xfrm rot="2875895">
              <a:off x="11172314" y="318778"/>
              <a:ext cx="1052223" cy="42473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oAutofit/>
            </a:bodyPr>
            <a:lstStyle/>
            <a:p>
              <a:pPr algn="ctr">
                <a:lnSpc>
                  <a:spcPct val="90000"/>
                </a:lnSpc>
                <a:spcBef>
                  <a:spcPts val="750"/>
                </a:spcBef>
              </a:pPr>
              <a:r>
                <a:rPr lang="en-US" altLang="zh-CN" b="1" dirty="0">
                  <a:solidFill>
                    <a:schemeClr val="bg1"/>
                  </a:solidFill>
                  <a:latin typeface="Arial" panose="020B0604020202020204" pitchFamily="34" charset="0"/>
                  <a:cs typeface="Arial" panose="020B0604020202020204" pitchFamily="34" charset="0"/>
                </a:rPr>
                <a:t>New</a:t>
              </a:r>
              <a:endParaRPr lang="zh-CN" altLang="zh-CN" b="1" dirty="0">
                <a:solidFill>
                  <a:schemeClr val="bg1"/>
                </a:solidFill>
                <a:latin typeface="Arial" panose="020B0604020202020204" pitchFamily="34" charset="0"/>
                <a:cs typeface="Arial" panose="020B0604020202020204" pitchFamily="34" charset="0"/>
              </a:endParaRPr>
            </a:p>
          </p:txBody>
        </p:sp>
      </p:grpSp>
      <p:sp>
        <p:nvSpPr>
          <p:cNvPr id="84" name="矩形 83"/>
          <p:cNvSpPr/>
          <p:nvPr/>
        </p:nvSpPr>
        <p:spPr>
          <a:xfrm>
            <a:off x="1120876" y="4500445"/>
            <a:ext cx="4527329" cy="200183"/>
          </a:xfrm>
          <a:prstGeom prst="rect">
            <a:avLst/>
          </a:prstGeom>
          <a:solidFill>
            <a:srgbClr val="1B6E75"/>
          </a:solidFill>
        </p:spPr>
        <p:txBody>
          <a:bodyPr wrap="square">
            <a:spAutoFit/>
          </a:bodyPr>
          <a:lstStyle/>
          <a:p>
            <a:pPr algn="ctr"/>
            <a:r>
              <a:rPr lang="en-US" altLang="zh-CN" sz="701" dirty="0">
                <a:solidFill>
                  <a:prstClr val="white"/>
                </a:solidFill>
                <a:latin typeface="Arial" panose="020B0604020202020204" pitchFamily="34" charset="0"/>
                <a:cs typeface="Arial" panose="020B0604020202020204" pitchFamily="34" charset="0"/>
              </a:rPr>
              <a:t>SFP Module</a:t>
            </a:r>
            <a:endParaRPr lang="zh-CN" altLang="en-US" dirty="0">
              <a:solidFill>
                <a:prstClr val="white"/>
              </a:solidFill>
              <a:latin typeface="Arial" panose="020B0604020202020204" pitchFamily="34" charset="0"/>
              <a:cs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Autofit/>
          </a:bodyPr>
          <a:lstStyle/>
          <a:p>
            <a:r>
              <a:rPr lang="en-US" altLang="zh-CN" dirty="0">
                <a:solidFill>
                  <a:srgbClr val="005565"/>
                </a:solidFill>
                <a:latin typeface="Arial" panose="020B0604020202020204" pitchFamily="34" charset="0"/>
              </a:rPr>
              <a:t>SFP/SFP+ RJ45 Module </a:t>
            </a:r>
            <a:r>
              <a:rPr lang="en-US" altLang="zh-CN" dirty="0">
                <a:solidFill>
                  <a:srgbClr val="005565"/>
                </a:solidFill>
                <a:latin typeface="Arial" panose="020B0604020202020204" pitchFamily="34" charset="0"/>
                <a:sym typeface="+mn-ea"/>
              </a:rPr>
              <a:t>Products</a:t>
            </a:r>
            <a:endParaRPr kumimoji="1" lang="zh-CN" altLang="en-US" dirty="0">
              <a:latin typeface="Arial" panose="020B0604020202020204" pitchFamily="34" charset="0"/>
            </a:endParaRPr>
          </a:p>
        </p:txBody>
      </p:sp>
      <p:sp>
        <p:nvSpPr>
          <p:cNvPr id="91" name="灯片编号占位符 90"/>
          <p:cNvSpPr>
            <a:spLocks noGrp="1"/>
          </p:cNvSpPr>
          <p:nvPr>
            <p:ph type="sldNum" sz="quarter" idx="12"/>
          </p:nvPr>
        </p:nvSpPr>
        <p:spPr/>
        <p:txBody>
          <a:bodyPr/>
          <a:lstStyle/>
          <a:p>
            <a:fld id="{8045E168-1219-CD4A-80ED-4291B526AB8C}" type="slidenum">
              <a:rPr kumimoji="1" lang="zh-CN" altLang="en-US" smtClean="0"/>
              <a:t>63</a:t>
            </a:fld>
            <a:endParaRPr kumimoji="1" lang="zh-CN" altLang="en-US" dirty="0"/>
          </a:p>
        </p:txBody>
      </p:sp>
      <p:cxnSp>
        <p:nvCxnSpPr>
          <p:cNvPr id="83" name="直线箭头连接符 82"/>
          <p:cNvCxnSpPr/>
          <p:nvPr/>
        </p:nvCxnSpPr>
        <p:spPr>
          <a:xfrm flipV="1">
            <a:off x="809346" y="4668887"/>
            <a:ext cx="7863167" cy="7112"/>
          </a:xfrm>
          <a:prstGeom prst="straightConnector1">
            <a:avLst/>
          </a:prstGeom>
          <a:ln w="12700">
            <a:solidFill>
              <a:schemeClr val="accent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02" name="文本框 201"/>
          <p:cNvSpPr txBox="1"/>
          <p:nvPr/>
        </p:nvSpPr>
        <p:spPr>
          <a:xfrm>
            <a:off x="5883035" y="1525950"/>
            <a:ext cx="902811" cy="243208"/>
          </a:xfrm>
          <a:prstGeom prst="rect">
            <a:avLst/>
          </a:prstGeom>
          <a:noFill/>
        </p:spPr>
        <p:txBody>
          <a:bodyPr wrap="none" rtlCol="0">
            <a:spAutoFit/>
          </a:bodyPr>
          <a:lstStyle>
            <a:defPPr>
              <a:defRPr lang="zh-CN"/>
            </a:defPPr>
            <a:lvl1pPr algn="ctr">
              <a:lnSpc>
                <a:spcPct val="120000"/>
              </a:lnSpc>
              <a:defRPr kumimoji="1" sz="1000" b="1">
                <a:solidFill>
                  <a:srgbClr val="005565"/>
                </a:solidFill>
                <a:latin typeface="Arial" panose="020B0604020202020204" pitchFamily="34" charset="0"/>
                <a:ea typeface="微软雅黑" panose="020B0503020204020204" pitchFamily="34" charset="-122"/>
                <a:cs typeface="Arial" panose="020B0604020202020204" pitchFamily="34" charset="0"/>
              </a:defRPr>
            </a:lvl1pPr>
          </a:lstStyle>
          <a:p>
            <a:r>
              <a:rPr lang="en-US" altLang="zh-CN" sz="900" dirty="0"/>
              <a:t>TL-SM5310-T</a:t>
            </a:r>
          </a:p>
        </p:txBody>
      </p:sp>
      <p:grpSp>
        <p:nvGrpSpPr>
          <p:cNvPr id="206" name="组合 205"/>
          <p:cNvGrpSpPr/>
          <p:nvPr/>
        </p:nvGrpSpPr>
        <p:grpSpPr>
          <a:xfrm>
            <a:off x="5327567" y="1832618"/>
            <a:ext cx="2114073" cy="2667851"/>
            <a:chOff x="9398129" y="3000909"/>
            <a:chExt cx="1139307" cy="2950736"/>
          </a:xfrm>
        </p:grpSpPr>
        <p:sp>
          <p:nvSpPr>
            <p:cNvPr id="207" name="矩形 206"/>
            <p:cNvSpPr/>
            <p:nvPr/>
          </p:nvSpPr>
          <p:spPr>
            <a:xfrm>
              <a:off x="9398129" y="3000909"/>
              <a:ext cx="1139307" cy="2771158"/>
            </a:xfrm>
            <a:prstGeom prst="rect">
              <a:avLst/>
            </a:prstGeom>
            <a:solidFill>
              <a:srgbClr val="DDF8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500">
                <a:solidFill>
                  <a:srgbClr val="005564"/>
                </a:solidFill>
                <a:latin typeface="Arial" panose="020B0604020202020204" pitchFamily="34" charset="0"/>
                <a:cs typeface="Arial" panose="020B0604020202020204" pitchFamily="34" charset="0"/>
              </a:endParaRPr>
            </a:p>
          </p:txBody>
        </p:sp>
        <p:sp>
          <p:nvSpPr>
            <p:cNvPr id="208" name="文本框 207"/>
            <p:cNvSpPr txBox="1"/>
            <p:nvPr/>
          </p:nvSpPr>
          <p:spPr>
            <a:xfrm>
              <a:off x="9398129" y="3000909"/>
              <a:ext cx="1139307" cy="1657387"/>
            </a:xfrm>
            <a:prstGeom prst="rect">
              <a:avLst/>
            </a:prstGeom>
            <a:noFill/>
          </p:spPr>
          <p:txBody>
            <a:bodyPr wrap="square" lIns="36000" rIns="36000" rtlCol="0">
              <a:noAutofit/>
            </a:bodyPr>
            <a:lstStyle>
              <a:defPPr>
                <a:defRPr lang="en-US"/>
              </a:defPPr>
              <a:lvl1pPr marL="90805" indent="-90805">
                <a:lnSpc>
                  <a:spcPct val="120000"/>
                </a:lnSpc>
                <a:buSzPct val="90000"/>
                <a:buFont typeface="Arial" panose="020B0604020202020204" pitchFamily="34" charset="0"/>
                <a:buChar char="•"/>
                <a:defRPr sz="700">
                  <a:cs typeface="Arial" panose="020B0604020202020204"/>
                </a:defRPr>
              </a:lvl1pPr>
            </a:lstStyle>
            <a:p>
              <a:pPr marL="68104" indent="-68104">
                <a:lnSpc>
                  <a:spcPct val="130000"/>
                </a:lnSpc>
              </a:pP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10.3125 Gbps</a:t>
              </a:r>
            </a:p>
            <a:p>
              <a:pPr marL="68104" indent="-68104">
                <a:lnSpc>
                  <a:spcPct val="130000"/>
                </a:lnSpc>
              </a:pP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XFI MAC interface</a:t>
              </a:r>
            </a:p>
            <a:p>
              <a:pPr marL="68104" indent="-68104">
                <a:lnSpc>
                  <a:spcPct val="130000"/>
                </a:lnSpc>
              </a:pP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10GBASE-T: UTP cat.6a or above (max. 30m)</a:t>
              </a:r>
            </a:p>
            <a:p>
              <a:pPr marL="68104" indent="-68104">
                <a:lnSpc>
                  <a:spcPct val="130000"/>
                </a:lnSpc>
              </a:pPr>
              <a:r>
                <a:rPr lang="fr-FR"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1000BASE-T/ 2.5GBASE-T/ 5GBASE-T: UTP cat.5e or above (max. 100m)</a:t>
              </a:r>
            </a:p>
            <a:p>
              <a:pPr marL="68104" indent="-68104">
                <a:lnSpc>
                  <a:spcPct val="130000"/>
                </a:lnSpc>
              </a:pP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Hot Swappable</a:t>
              </a:r>
            </a:p>
            <a:p>
              <a:pPr marL="68104" indent="-68104">
                <a:lnSpc>
                  <a:spcPct val="130000"/>
                </a:lnSpc>
              </a:pP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DDM</a:t>
              </a:r>
            </a:p>
            <a:p>
              <a:pPr marL="68104" indent="-68104">
                <a:lnSpc>
                  <a:spcPct val="130000"/>
                </a:lnSpc>
              </a:pP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Power Consumption: max. 2.5 W</a:t>
              </a:r>
            </a:p>
            <a:p>
              <a:pPr>
                <a:lnSpc>
                  <a:spcPct val="130000"/>
                </a:lnSpc>
              </a:pP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Plug &amp; Play</a:t>
              </a:r>
            </a:p>
            <a:p>
              <a:pPr marL="68104" indent="-68104">
                <a:lnSpc>
                  <a:spcPct val="130000"/>
                </a:lnSpc>
              </a:pPr>
              <a:endPar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endParaRPr>
            </a:p>
          </p:txBody>
        </p:sp>
        <p:sp>
          <p:nvSpPr>
            <p:cNvPr id="209" name="矩形 208"/>
            <p:cNvSpPr/>
            <p:nvPr/>
          </p:nvSpPr>
          <p:spPr>
            <a:xfrm>
              <a:off x="9398129" y="5738737"/>
              <a:ext cx="1139307" cy="212908"/>
            </a:xfrm>
            <a:prstGeom prst="rect">
              <a:avLst/>
            </a:prstGeom>
            <a:solidFill>
              <a:srgbClr val="2EC1CC"/>
            </a:solidFill>
          </p:spPr>
          <p:txBody>
            <a:bodyPr wrap="square">
              <a:noAutofit/>
            </a:bodyPr>
            <a:lstStyle/>
            <a:p>
              <a:pPr algn="ctr"/>
              <a:r>
                <a:rPr lang="en-US" altLang="zh-CN" sz="600" dirty="0">
                  <a:solidFill>
                    <a:srgbClr val="005564"/>
                  </a:solidFill>
                  <a:latin typeface="Arial" panose="020B0604020202020204" pitchFamily="34" charset="0"/>
                  <a:cs typeface="Arial" panose="020B0604020202020204" pitchFamily="34" charset="0"/>
                </a:rPr>
                <a:t>10G</a:t>
              </a:r>
              <a:endParaRPr lang="zh-CN" altLang="en-US" sz="600" dirty="0">
                <a:solidFill>
                  <a:srgbClr val="005564"/>
                </a:solidFill>
                <a:latin typeface="Arial" panose="020B0604020202020204" pitchFamily="34" charset="0"/>
                <a:cs typeface="Arial" panose="020B0604020202020204" pitchFamily="34" charset="0"/>
              </a:endParaRPr>
            </a:p>
          </p:txBody>
        </p:sp>
      </p:grpSp>
      <p:sp>
        <p:nvSpPr>
          <p:cNvPr id="218" name="矩形 217"/>
          <p:cNvSpPr/>
          <p:nvPr/>
        </p:nvSpPr>
        <p:spPr>
          <a:xfrm>
            <a:off x="5327567" y="4500437"/>
            <a:ext cx="2114073" cy="200183"/>
          </a:xfrm>
          <a:prstGeom prst="rect">
            <a:avLst/>
          </a:prstGeom>
          <a:solidFill>
            <a:srgbClr val="16545A"/>
          </a:solidFill>
        </p:spPr>
        <p:txBody>
          <a:bodyPr wrap="square">
            <a:spAutoFit/>
          </a:bodyPr>
          <a:lstStyle/>
          <a:p>
            <a:pPr algn="ctr"/>
            <a:r>
              <a:rPr lang="en-US" altLang="zh-CN" sz="701" dirty="0">
                <a:solidFill>
                  <a:prstClr val="white"/>
                </a:solidFill>
                <a:latin typeface="Arial" panose="020B0604020202020204" pitchFamily="34" charset="0"/>
                <a:cs typeface="Arial" panose="020B0604020202020204" pitchFamily="34" charset="0"/>
              </a:rPr>
              <a:t>SFP+ RJ45 Module</a:t>
            </a:r>
            <a:endParaRPr lang="zh-CN" altLang="en-US" dirty="0">
              <a:solidFill>
                <a:prstClr val="white"/>
              </a:solidFill>
              <a:latin typeface="Arial" panose="020B0604020202020204" pitchFamily="34" charset="0"/>
              <a:cs typeface="Arial" panose="020B0604020202020204" pitchFamily="34" charset="0"/>
            </a:endParaRPr>
          </a:p>
        </p:txBody>
      </p:sp>
      <p:sp>
        <p:nvSpPr>
          <p:cNvPr id="51" name="文本框 50"/>
          <p:cNvSpPr txBox="1"/>
          <p:nvPr/>
        </p:nvSpPr>
        <p:spPr>
          <a:xfrm>
            <a:off x="2187070" y="1967739"/>
            <a:ext cx="1160583" cy="243208"/>
          </a:xfrm>
          <a:prstGeom prst="rect">
            <a:avLst/>
          </a:prstGeom>
          <a:noFill/>
        </p:spPr>
        <p:txBody>
          <a:bodyPr wrap="square" rtlCol="0">
            <a:spAutoFit/>
          </a:bodyPr>
          <a:lstStyle>
            <a:defPPr>
              <a:defRPr lang="zh-CN"/>
            </a:defPPr>
            <a:lvl1pPr algn="ctr">
              <a:lnSpc>
                <a:spcPct val="120000"/>
              </a:lnSpc>
              <a:defRPr kumimoji="1" sz="1000" b="1">
                <a:solidFill>
                  <a:srgbClr val="005565"/>
                </a:solidFill>
                <a:latin typeface="Arial" panose="020B0604020202020204" pitchFamily="34" charset="0"/>
                <a:ea typeface="微软雅黑" panose="020B0503020204020204" pitchFamily="34" charset="-122"/>
                <a:cs typeface="Arial" panose="020B0604020202020204" pitchFamily="34" charset="0"/>
              </a:defRPr>
            </a:lvl1pPr>
          </a:lstStyle>
          <a:p>
            <a:r>
              <a:rPr lang="en-US" altLang="zh-CN" sz="900" dirty="0"/>
              <a:t>TL-SM331T</a:t>
            </a:r>
          </a:p>
        </p:txBody>
      </p:sp>
      <p:grpSp>
        <p:nvGrpSpPr>
          <p:cNvPr id="75" name="组合 74"/>
          <p:cNvGrpSpPr/>
          <p:nvPr/>
        </p:nvGrpSpPr>
        <p:grpSpPr>
          <a:xfrm>
            <a:off x="1800266" y="2264516"/>
            <a:ext cx="2056891" cy="2257806"/>
            <a:chOff x="8111663" y="2984068"/>
            <a:chExt cx="1069590" cy="3000043"/>
          </a:xfrm>
        </p:grpSpPr>
        <p:sp>
          <p:nvSpPr>
            <p:cNvPr id="76" name="矩形 75"/>
            <p:cNvSpPr/>
            <p:nvPr/>
          </p:nvSpPr>
          <p:spPr>
            <a:xfrm>
              <a:off x="8111892" y="2984068"/>
              <a:ext cx="1069361" cy="2770927"/>
            </a:xfrm>
            <a:prstGeom prst="rect">
              <a:avLst/>
            </a:prstGeom>
            <a:solidFill>
              <a:srgbClr val="DDF8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500">
                <a:solidFill>
                  <a:srgbClr val="005564"/>
                </a:solidFill>
                <a:latin typeface="Arial" panose="020B0604020202020204" pitchFamily="34" charset="0"/>
                <a:cs typeface="Arial" panose="020B0604020202020204" pitchFamily="34" charset="0"/>
              </a:endParaRPr>
            </a:p>
          </p:txBody>
        </p:sp>
        <p:sp>
          <p:nvSpPr>
            <p:cNvPr id="77" name="文本框 76"/>
            <p:cNvSpPr txBox="1"/>
            <p:nvPr/>
          </p:nvSpPr>
          <p:spPr>
            <a:xfrm>
              <a:off x="8111663" y="3001674"/>
              <a:ext cx="1069361" cy="2468815"/>
            </a:xfrm>
            <a:prstGeom prst="rect">
              <a:avLst/>
            </a:prstGeom>
            <a:noFill/>
          </p:spPr>
          <p:txBody>
            <a:bodyPr wrap="square" lIns="36000" rIns="36000" rtlCol="0">
              <a:noAutofit/>
            </a:bodyPr>
            <a:lstStyle>
              <a:defPPr>
                <a:defRPr lang="en-US"/>
              </a:defPPr>
              <a:lvl1pPr marL="90805" indent="-90805">
                <a:lnSpc>
                  <a:spcPct val="120000"/>
                </a:lnSpc>
                <a:buSzPct val="90000"/>
                <a:buFont typeface="Arial" panose="020B0604020202020204" pitchFamily="34" charset="0"/>
                <a:buChar char="•"/>
                <a:defRPr sz="700">
                  <a:cs typeface="Arial" panose="020B0604020202020204"/>
                </a:defRPr>
              </a:lvl1pPr>
            </a:lstStyle>
            <a:p>
              <a:pPr marL="64294" indent="-64294">
                <a:lnSpc>
                  <a:spcPct val="130000"/>
                </a:lnSpc>
              </a:pP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1.25 Gbps</a:t>
              </a:r>
            </a:p>
            <a:p>
              <a:pPr marL="64294" indent="-64294">
                <a:lnSpc>
                  <a:spcPct val="130000"/>
                </a:lnSpc>
              </a:pP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1000BASE-X MAC interface</a:t>
              </a:r>
            </a:p>
            <a:p>
              <a:pPr marL="64294" indent="-64294">
                <a:lnSpc>
                  <a:spcPct val="130000"/>
                </a:lnSpc>
              </a:pP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1000BASE-T: UTP cat.5e or above (</a:t>
              </a:r>
              <a:r>
                <a:rPr lang="da-DK"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max. 100m)</a:t>
              </a:r>
            </a:p>
            <a:p>
              <a:pPr marL="64294" indent="-64294">
                <a:lnSpc>
                  <a:spcPct val="130000"/>
                </a:lnSpc>
              </a:pP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Hot Swappable</a:t>
              </a:r>
            </a:p>
            <a:p>
              <a:pPr marL="64294" indent="-64294">
                <a:lnSpc>
                  <a:spcPct val="130000"/>
                </a:lnSpc>
              </a:pP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Power Consumption: max. 0.8 W</a:t>
              </a:r>
            </a:p>
            <a:p>
              <a:pPr marL="64294" indent="-64294">
                <a:lnSpc>
                  <a:spcPct val="130000"/>
                </a:lnSpc>
              </a:pPr>
              <a:r>
                <a:rPr lang="en-US" altLang="zh-CN" sz="75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Plug &amp; Play</a:t>
              </a:r>
            </a:p>
          </p:txBody>
        </p:sp>
        <p:sp>
          <p:nvSpPr>
            <p:cNvPr id="78" name="矩形 77"/>
            <p:cNvSpPr/>
            <p:nvPr/>
          </p:nvSpPr>
          <p:spPr>
            <a:xfrm>
              <a:off x="8111892" y="5738737"/>
              <a:ext cx="1069132" cy="245374"/>
            </a:xfrm>
            <a:prstGeom prst="rect">
              <a:avLst/>
            </a:prstGeom>
            <a:solidFill>
              <a:srgbClr val="8BDFE5"/>
            </a:solidFill>
          </p:spPr>
          <p:txBody>
            <a:bodyPr wrap="square">
              <a:spAutoFit/>
            </a:bodyPr>
            <a:lstStyle/>
            <a:p>
              <a:pPr algn="ctr"/>
              <a:r>
                <a:rPr lang="en-US" altLang="zh-CN" sz="600" dirty="0">
                  <a:solidFill>
                    <a:srgbClr val="005564"/>
                  </a:solidFill>
                  <a:latin typeface="Arial" panose="020B0604020202020204" pitchFamily="34" charset="0"/>
                  <a:cs typeface="Arial" panose="020B0604020202020204" pitchFamily="34" charset="0"/>
                </a:rPr>
                <a:t>GE</a:t>
              </a:r>
              <a:endParaRPr lang="zh-CN" altLang="en-US" sz="600" dirty="0">
                <a:solidFill>
                  <a:srgbClr val="005564"/>
                </a:solidFill>
                <a:latin typeface="Arial" panose="020B0604020202020204" pitchFamily="34" charset="0"/>
                <a:cs typeface="Arial" panose="020B0604020202020204" pitchFamily="34" charset="0"/>
              </a:endParaRPr>
            </a:p>
          </p:txBody>
        </p:sp>
      </p:grpSp>
      <p:cxnSp>
        <p:nvCxnSpPr>
          <p:cNvPr id="57" name="直接箭头连接符 56"/>
          <p:cNvCxnSpPr/>
          <p:nvPr/>
        </p:nvCxnSpPr>
        <p:spPr>
          <a:xfrm flipH="1" flipV="1">
            <a:off x="814166" y="1263328"/>
            <a:ext cx="1" cy="3414281"/>
          </a:xfrm>
          <a:prstGeom prst="straightConnector1">
            <a:avLst/>
          </a:prstGeom>
          <a:noFill/>
          <a:ln w="12700" cap="flat" cmpd="sng" algn="ctr">
            <a:solidFill>
              <a:srgbClr val="27A6B0"/>
            </a:solidFill>
            <a:prstDash val="solid"/>
            <a:miter lim="800000"/>
            <a:headEnd type="none" w="med" len="med"/>
            <a:tailEnd type="arrow" w="med" len="med"/>
          </a:ln>
          <a:effectLst/>
        </p:spPr>
      </p:cxnSp>
      <p:sp>
        <p:nvSpPr>
          <p:cNvPr id="58" name="文本框 57"/>
          <p:cNvSpPr txBox="1"/>
          <p:nvPr/>
        </p:nvSpPr>
        <p:spPr>
          <a:xfrm>
            <a:off x="58060" y="1190199"/>
            <a:ext cx="718742" cy="184666"/>
          </a:xfrm>
          <a:prstGeom prst="rect">
            <a:avLst/>
          </a:prstGeom>
          <a:noFill/>
        </p:spPr>
        <p:txBody>
          <a:bodyPr wrap="square" rtlCol="0">
            <a:spAutoFit/>
          </a:bodyPr>
          <a:lstStyle/>
          <a:p>
            <a:pPr algn="r">
              <a:defRPr/>
            </a:pPr>
            <a:r>
              <a:rPr lang="en-US" altLang="zh-CN" sz="600" kern="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Max. Data Rate</a:t>
            </a:r>
            <a:endParaRPr lang="zh-CN" altLang="en-US" sz="600" kern="0" dirty="0">
              <a:solidFill>
                <a:srgbClr val="005564"/>
              </a:solidFill>
              <a:latin typeface="TP-Link Aktiv" panose="020B0504020202020204" pitchFamily="34" charset="0"/>
              <a:ea typeface="等线" panose="02010600030101010101" charset="-122"/>
              <a:cs typeface="TP-Link Aktiv" panose="020B0504020202020204" pitchFamily="34" charset="0"/>
            </a:endParaRPr>
          </a:p>
        </p:txBody>
      </p:sp>
      <p:grpSp>
        <p:nvGrpSpPr>
          <p:cNvPr id="64" name="组合 63"/>
          <p:cNvGrpSpPr/>
          <p:nvPr/>
        </p:nvGrpSpPr>
        <p:grpSpPr>
          <a:xfrm>
            <a:off x="8448899" y="-532977"/>
            <a:ext cx="858809" cy="1752476"/>
            <a:chOff x="11265198" y="-710637"/>
            <a:chExt cx="1145079" cy="2336635"/>
          </a:xfrm>
        </p:grpSpPr>
        <p:sp>
          <p:nvSpPr>
            <p:cNvPr id="66" name="等腰三角形 36"/>
            <p:cNvSpPr/>
            <p:nvPr/>
          </p:nvSpPr>
          <p:spPr>
            <a:xfrm rot="2835678">
              <a:off x="10669420" y="-114859"/>
              <a:ext cx="2336635" cy="1145079"/>
            </a:xfrm>
            <a:prstGeom prst="triangle">
              <a:avLst>
                <a:gd name="adj" fmla="val 45610"/>
              </a:avLst>
            </a:prstGeom>
            <a:solidFill>
              <a:srgbClr val="C11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005565"/>
                </a:solidFill>
              </a:endParaRPr>
            </a:p>
          </p:txBody>
        </p:sp>
        <p:sp>
          <p:nvSpPr>
            <p:cNvPr id="67" name="矩形 66"/>
            <p:cNvSpPr/>
            <p:nvPr/>
          </p:nvSpPr>
          <p:spPr>
            <a:xfrm rot="2875895">
              <a:off x="11172314" y="318778"/>
              <a:ext cx="1052223" cy="42473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oAutofit/>
            </a:bodyPr>
            <a:lstStyle/>
            <a:p>
              <a:pPr algn="ctr">
                <a:lnSpc>
                  <a:spcPct val="90000"/>
                </a:lnSpc>
                <a:spcBef>
                  <a:spcPts val="750"/>
                </a:spcBef>
              </a:pPr>
              <a:r>
                <a:rPr lang="en-US" altLang="zh-CN" b="1" dirty="0">
                  <a:solidFill>
                    <a:schemeClr val="bg1"/>
                  </a:solidFill>
                  <a:latin typeface="Arial" panose="020B0604020202020204" pitchFamily="34" charset="0"/>
                  <a:cs typeface="Arial" panose="020B0604020202020204" pitchFamily="34" charset="0"/>
                </a:rPr>
                <a:t>New</a:t>
              </a:r>
              <a:endParaRPr lang="zh-CN" altLang="zh-CN" b="1" dirty="0">
                <a:solidFill>
                  <a:schemeClr val="bg1"/>
                </a:solidFill>
                <a:latin typeface="Arial" panose="020B0604020202020204" pitchFamily="34" charset="0"/>
                <a:cs typeface="Arial" panose="020B0604020202020204" pitchFamily="34" charset="0"/>
              </a:endParaRPr>
            </a:p>
          </p:txBody>
        </p:sp>
      </p:grpSp>
      <p:sp>
        <p:nvSpPr>
          <p:cNvPr id="84" name="矩形 83"/>
          <p:cNvSpPr/>
          <p:nvPr/>
        </p:nvSpPr>
        <p:spPr>
          <a:xfrm>
            <a:off x="1800266" y="4500445"/>
            <a:ext cx="2056891" cy="200183"/>
          </a:xfrm>
          <a:prstGeom prst="rect">
            <a:avLst/>
          </a:prstGeom>
          <a:solidFill>
            <a:srgbClr val="1B6E75"/>
          </a:solidFill>
        </p:spPr>
        <p:txBody>
          <a:bodyPr wrap="square">
            <a:spAutoFit/>
          </a:bodyPr>
          <a:lstStyle/>
          <a:p>
            <a:pPr algn="ctr"/>
            <a:r>
              <a:rPr lang="en-US" altLang="zh-CN" sz="701" dirty="0">
                <a:solidFill>
                  <a:prstClr val="white"/>
                </a:solidFill>
                <a:latin typeface="Arial" panose="020B0604020202020204" pitchFamily="34" charset="0"/>
                <a:cs typeface="Arial" panose="020B0604020202020204" pitchFamily="34" charset="0"/>
              </a:rPr>
              <a:t>SFP RJ45 Module</a:t>
            </a:r>
            <a:endParaRPr lang="zh-CN" altLang="en-US" dirty="0">
              <a:solidFill>
                <a:prstClr val="white"/>
              </a:solidFill>
              <a:latin typeface="Arial" panose="020B0604020202020204" pitchFamily="34" charset="0"/>
              <a:cs typeface="Arial" panose="020B0604020202020204" pitchFamily="34"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24860" y="1247423"/>
            <a:ext cx="755178" cy="662176"/>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06318" y="686210"/>
            <a:ext cx="928811" cy="726554"/>
          </a:xfrm>
          <a:prstGeom prst="rect">
            <a:avLst/>
          </a:prstGeom>
        </p:spPr>
      </p:pic>
      <p:sp>
        <p:nvSpPr>
          <p:cNvPr id="32" name="文本框 60"/>
          <p:cNvSpPr txBox="1"/>
          <p:nvPr/>
        </p:nvSpPr>
        <p:spPr>
          <a:xfrm>
            <a:off x="980302" y="4846141"/>
            <a:ext cx="3485006" cy="192938"/>
          </a:xfrm>
          <a:prstGeom prst="rect">
            <a:avLst/>
          </a:prstGeom>
          <a:ln>
            <a:noFill/>
          </a:ln>
        </p:spPr>
        <p:txBody>
          <a:bodyPr vert="horz" wrap="square" rtlCol="0">
            <a:spAutoFit/>
          </a:bodyPr>
          <a:lstStyle>
            <a:defPPr>
              <a:defRPr lang="zh-CN"/>
            </a:defPPr>
            <a:lvl1pPr>
              <a:lnSpc>
                <a:spcPct val="120000"/>
              </a:lnSpc>
              <a:defRPr kumimoji="1" sz="800">
                <a:solidFill>
                  <a:schemeClr val="tx1">
                    <a:lumMod val="50000"/>
                    <a:lumOff val="50000"/>
                  </a:schemeClr>
                </a:solidFill>
                <a:latin typeface="Arial" panose="020B0604020202020204" pitchFamily="34" charset="0"/>
                <a:cs typeface="Arial" panose="020B0604020202020204" pitchFamily="34" charset="0"/>
              </a:defRPr>
            </a:lvl1pPr>
          </a:lstStyle>
          <a:p>
            <a:pPr marL="135731" indent="-135731"/>
            <a:r>
              <a:rPr lang="en-US" altLang="zh-CN" sz="600" dirty="0"/>
              <a:t>*These products are being developed. Design sketches for reference only.</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8F3E3FE2-9158-4135-BC33-FA5D062D54B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620982" y="917707"/>
            <a:ext cx="7529386" cy="4246573"/>
          </a:xfrm>
          <a:custGeom>
            <a:avLst/>
            <a:gdLst>
              <a:gd name="connsiteX0" fmla="*/ 0 w 7529386"/>
              <a:gd name="connsiteY0" fmla="*/ 0 h 4246573"/>
              <a:gd name="connsiteX1" fmla="*/ 7529386 w 7529386"/>
              <a:gd name="connsiteY1" fmla="*/ 0 h 4246573"/>
              <a:gd name="connsiteX2" fmla="*/ 7529386 w 7529386"/>
              <a:gd name="connsiteY2" fmla="*/ 4246573 h 4246573"/>
              <a:gd name="connsiteX3" fmla="*/ 425202 w 7529386"/>
              <a:gd name="connsiteY3" fmla="*/ 4246573 h 4246573"/>
              <a:gd name="connsiteX4" fmla="*/ 265875 w 7529386"/>
              <a:gd name="connsiteY4" fmla="*/ 2871511 h 4246573"/>
              <a:gd name="connsiteX5" fmla="*/ 0 w 7529386"/>
              <a:gd name="connsiteY5" fmla="*/ 2871511 h 424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29386" h="4246573">
                <a:moveTo>
                  <a:pt x="0" y="0"/>
                </a:moveTo>
                <a:lnTo>
                  <a:pt x="7529386" y="0"/>
                </a:lnTo>
                <a:lnTo>
                  <a:pt x="7529386" y="4246573"/>
                </a:lnTo>
                <a:lnTo>
                  <a:pt x="425202" y="4246573"/>
                </a:lnTo>
                <a:lnTo>
                  <a:pt x="265875" y="2871511"/>
                </a:lnTo>
                <a:lnTo>
                  <a:pt x="0" y="2871511"/>
                </a:lnTo>
                <a:close/>
              </a:path>
            </a:pathLst>
          </a:custGeom>
        </p:spPr>
      </p:pic>
      <p:sp>
        <p:nvSpPr>
          <p:cNvPr id="6" name="Заголовок 5">
            <a:extLst>
              <a:ext uri="{FF2B5EF4-FFF2-40B4-BE49-F238E27FC236}">
                <a16:creationId xmlns:a16="http://schemas.microsoft.com/office/drawing/2014/main" id="{ACD3FBF3-F46B-44C3-82A0-57E99900023E}"/>
              </a:ext>
            </a:extLst>
          </p:cNvPr>
          <p:cNvSpPr>
            <a:spLocks noGrp="1"/>
          </p:cNvSpPr>
          <p:nvPr>
            <p:ph type="title"/>
          </p:nvPr>
        </p:nvSpPr>
        <p:spPr>
          <a:xfrm>
            <a:off x="101041" y="1142230"/>
            <a:ext cx="4470959" cy="471994"/>
          </a:xfrm>
        </p:spPr>
        <p:txBody>
          <a:bodyPr>
            <a:normAutofit fontScale="90000"/>
          </a:bodyPr>
          <a:lstStyle/>
          <a:p>
            <a:r>
              <a:rPr lang="en-US" dirty="0"/>
              <a:t>0</a:t>
            </a:r>
            <a:r>
              <a:rPr lang="ru-RU" dirty="0"/>
              <a:t>5</a:t>
            </a:r>
            <a:r>
              <a:rPr lang="en-US" dirty="0"/>
              <a:t>.</a:t>
            </a:r>
            <a:endParaRPr lang="ru-RU" dirty="0"/>
          </a:p>
        </p:txBody>
      </p:sp>
      <p:sp>
        <p:nvSpPr>
          <p:cNvPr id="7" name="Объект 6">
            <a:extLst>
              <a:ext uri="{FF2B5EF4-FFF2-40B4-BE49-F238E27FC236}">
                <a16:creationId xmlns:a16="http://schemas.microsoft.com/office/drawing/2014/main" id="{8DB9F9D3-B4F0-463D-A02D-6357B28C8EB5}"/>
              </a:ext>
            </a:extLst>
          </p:cNvPr>
          <p:cNvSpPr>
            <a:spLocks noGrp="1"/>
          </p:cNvSpPr>
          <p:nvPr>
            <p:ph idx="1"/>
          </p:nvPr>
        </p:nvSpPr>
        <p:spPr>
          <a:xfrm>
            <a:off x="2064639" y="1751269"/>
            <a:ext cx="4828002" cy="2167587"/>
          </a:xfrm>
        </p:spPr>
        <p:txBody>
          <a:bodyPr/>
          <a:lstStyle/>
          <a:p>
            <a:r>
              <a:rPr lang="ru-RU" altLang="zh-CN" dirty="0">
                <a:solidFill>
                  <a:srgbClr val="083238"/>
                </a:solidFill>
              </a:rPr>
              <a:t>Точки доступа </a:t>
            </a:r>
            <a:r>
              <a:rPr lang="en-US" altLang="zh-CN" dirty="0">
                <a:solidFill>
                  <a:srgbClr val="083238"/>
                </a:solidFill>
              </a:rPr>
              <a:t>Pharos CPE</a:t>
            </a:r>
            <a:endParaRPr lang="zh-CN" altLang="en-US" dirty="0"/>
          </a:p>
        </p:txBody>
      </p:sp>
      <p:cxnSp>
        <p:nvCxnSpPr>
          <p:cNvPr id="14" name="Прямая соединительная линия 13">
            <a:extLst>
              <a:ext uri="{FF2B5EF4-FFF2-40B4-BE49-F238E27FC236}">
                <a16:creationId xmlns:a16="http://schemas.microsoft.com/office/drawing/2014/main" id="{0AF35491-41AD-47B7-A51C-CB24381E4A36}"/>
              </a:ext>
            </a:extLst>
          </p:cNvPr>
          <p:cNvCxnSpPr>
            <a:cxnSpLocks/>
          </p:cNvCxnSpPr>
          <p:nvPr/>
        </p:nvCxnSpPr>
        <p:spPr>
          <a:xfrm>
            <a:off x="2154381" y="1716634"/>
            <a:ext cx="519546" cy="0"/>
          </a:xfrm>
          <a:prstGeom prst="line">
            <a:avLst/>
          </a:prstGeom>
          <a:ln w="28575">
            <a:solidFill>
              <a:srgbClr val="4ACB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86403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灯片编号占位符 10">
            <a:extLst>
              <a:ext uri="{FF2B5EF4-FFF2-40B4-BE49-F238E27FC236}">
                <a16:creationId xmlns:a16="http://schemas.microsoft.com/office/drawing/2014/main" id="{1B0A5D9B-CF23-4777-A72F-59B6DEAB90FE}"/>
              </a:ext>
            </a:extLst>
          </p:cNvPr>
          <p:cNvSpPr>
            <a:spLocks noGrp="1"/>
          </p:cNvSpPr>
          <p:nvPr>
            <p:ph type="sldNum" sz="quarter" idx="12"/>
          </p:nvPr>
        </p:nvSpPr>
        <p:spPr>
          <a:xfrm>
            <a:off x="8566561" y="4837161"/>
            <a:ext cx="540932" cy="273844"/>
          </a:xfrm>
        </p:spPr>
        <p:txBody>
          <a:bodyPr/>
          <a:lstStyle/>
          <a:p>
            <a:fld id="{8045E168-1219-CD4A-80ED-4291B526AB8C}" type="slidenum">
              <a:rPr kumimoji="1" lang="zh-CN" altLang="en-US" smtClean="0"/>
              <a:t>65</a:t>
            </a:fld>
            <a:endParaRPr kumimoji="1" lang="zh-CN" altLang="en-US" dirty="0"/>
          </a:p>
        </p:txBody>
      </p:sp>
      <p:sp>
        <p:nvSpPr>
          <p:cNvPr id="52" name="标题 2">
            <a:extLst>
              <a:ext uri="{FF2B5EF4-FFF2-40B4-BE49-F238E27FC236}">
                <a16:creationId xmlns:a16="http://schemas.microsoft.com/office/drawing/2014/main" id="{A3E8136A-EAF3-4B2A-B8F7-FEAFADE3AED7}"/>
              </a:ext>
            </a:extLst>
          </p:cNvPr>
          <p:cNvSpPr>
            <a:spLocks noGrp="1"/>
          </p:cNvSpPr>
          <p:nvPr>
            <p:ph type="title"/>
          </p:nvPr>
        </p:nvSpPr>
        <p:spPr>
          <a:xfrm>
            <a:off x="690986" y="249507"/>
            <a:ext cx="4100147" cy="280184"/>
          </a:xfrm>
        </p:spPr>
        <p:txBody>
          <a:bodyPr>
            <a:noAutofit/>
          </a:bodyPr>
          <a:lstStyle/>
          <a:p>
            <a:r>
              <a:rPr lang="ru-RU" altLang="zh-CN" dirty="0">
                <a:solidFill>
                  <a:srgbClr val="005565"/>
                </a:solidFill>
                <a:sym typeface="+mn-ea"/>
              </a:rPr>
              <a:t>Точки доступа </a:t>
            </a:r>
            <a:r>
              <a:rPr lang="en-US" altLang="zh-CN" dirty="0">
                <a:solidFill>
                  <a:srgbClr val="005565"/>
                </a:solidFill>
                <a:sym typeface="+mn-ea"/>
              </a:rPr>
              <a:t>Pharos</a:t>
            </a:r>
            <a:endParaRPr kumimoji="1" lang="zh-CN" altLang="en-US" dirty="0"/>
          </a:p>
        </p:txBody>
      </p:sp>
      <p:pic>
        <p:nvPicPr>
          <p:cNvPr id="53" name="图片 8">
            <a:extLst>
              <a:ext uri="{FF2B5EF4-FFF2-40B4-BE49-F238E27FC236}">
                <a16:creationId xmlns:a16="http://schemas.microsoft.com/office/drawing/2014/main" id="{CABC762D-BAC6-1C42-8C45-F0C6454EE2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8327" y="1110244"/>
            <a:ext cx="2448920" cy="974060"/>
          </a:xfrm>
          <a:prstGeom prst="rect">
            <a:avLst/>
          </a:prstGeom>
        </p:spPr>
      </p:pic>
      <p:grpSp>
        <p:nvGrpSpPr>
          <p:cNvPr id="61" name="组合 49">
            <a:extLst>
              <a:ext uri="{FF2B5EF4-FFF2-40B4-BE49-F238E27FC236}">
                <a16:creationId xmlns:a16="http://schemas.microsoft.com/office/drawing/2014/main" id="{959A274E-98F6-964E-8AD0-B6D62BB920BE}"/>
              </a:ext>
            </a:extLst>
          </p:cNvPr>
          <p:cNvGrpSpPr/>
          <p:nvPr/>
        </p:nvGrpSpPr>
        <p:grpSpPr>
          <a:xfrm>
            <a:off x="1417076" y="2973749"/>
            <a:ext cx="2143673" cy="1221123"/>
            <a:chOff x="4062991" y="2920912"/>
            <a:chExt cx="4103423" cy="1744159"/>
          </a:xfrm>
        </p:grpSpPr>
        <p:pic>
          <p:nvPicPr>
            <p:cNvPr id="62" name="图片 50">
              <a:extLst>
                <a:ext uri="{FF2B5EF4-FFF2-40B4-BE49-F238E27FC236}">
                  <a16:creationId xmlns:a16="http://schemas.microsoft.com/office/drawing/2014/main" id="{128C3C46-2FDB-F545-8647-BBAF3B158E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28225" y="2995012"/>
              <a:ext cx="2838189" cy="1595961"/>
            </a:xfrm>
            <a:prstGeom prst="rect">
              <a:avLst/>
            </a:prstGeom>
          </p:spPr>
        </p:pic>
        <p:pic>
          <p:nvPicPr>
            <p:cNvPr id="63" name="图片 51">
              <a:extLst>
                <a:ext uri="{FF2B5EF4-FFF2-40B4-BE49-F238E27FC236}">
                  <a16:creationId xmlns:a16="http://schemas.microsoft.com/office/drawing/2014/main" id="{1D3FDBEE-5CFF-4A40-BA46-B0EDE8ABC7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62991" y="2920912"/>
              <a:ext cx="3397920" cy="1744159"/>
            </a:xfrm>
            <a:prstGeom prst="rect">
              <a:avLst/>
            </a:prstGeom>
          </p:spPr>
        </p:pic>
      </p:grpSp>
      <p:pic>
        <p:nvPicPr>
          <p:cNvPr id="72" name="图片 37">
            <a:extLst>
              <a:ext uri="{FF2B5EF4-FFF2-40B4-BE49-F238E27FC236}">
                <a16:creationId xmlns:a16="http://schemas.microsoft.com/office/drawing/2014/main" id="{5D12CCA8-9672-5A4D-8AF8-C24421C9DA0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10781" y="3162457"/>
            <a:ext cx="345966" cy="795719"/>
          </a:xfrm>
          <a:prstGeom prst="rect">
            <a:avLst/>
          </a:prstGeom>
        </p:spPr>
      </p:pic>
      <p:pic>
        <p:nvPicPr>
          <p:cNvPr id="73" name="图片 38">
            <a:extLst>
              <a:ext uri="{FF2B5EF4-FFF2-40B4-BE49-F238E27FC236}">
                <a16:creationId xmlns:a16="http://schemas.microsoft.com/office/drawing/2014/main" id="{09CE3E5F-CE05-5140-887C-57A7015489B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29071" y="929477"/>
            <a:ext cx="363862" cy="805347"/>
          </a:xfrm>
          <a:prstGeom prst="rect">
            <a:avLst/>
          </a:prstGeom>
        </p:spPr>
      </p:pic>
      <p:grpSp>
        <p:nvGrpSpPr>
          <p:cNvPr id="74" name="组合 39">
            <a:extLst>
              <a:ext uri="{FF2B5EF4-FFF2-40B4-BE49-F238E27FC236}">
                <a16:creationId xmlns:a16="http://schemas.microsoft.com/office/drawing/2014/main" id="{37124A45-DE5F-AA44-8E4A-0696DCE9F342}"/>
              </a:ext>
            </a:extLst>
          </p:cNvPr>
          <p:cNvGrpSpPr/>
          <p:nvPr/>
        </p:nvGrpSpPr>
        <p:grpSpPr>
          <a:xfrm>
            <a:off x="6836403" y="3101365"/>
            <a:ext cx="780044" cy="776840"/>
            <a:chOff x="6560003" y="1561017"/>
            <a:chExt cx="1711279" cy="1599611"/>
          </a:xfrm>
        </p:grpSpPr>
        <p:pic>
          <p:nvPicPr>
            <p:cNvPr id="76" name="图片 40">
              <a:extLst>
                <a:ext uri="{FF2B5EF4-FFF2-40B4-BE49-F238E27FC236}">
                  <a16:creationId xmlns:a16="http://schemas.microsoft.com/office/drawing/2014/main" id="{D30A7367-1DEC-DF4C-B65B-56E04D7ED7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00442" y="1561017"/>
              <a:ext cx="589963" cy="1599094"/>
            </a:xfrm>
            <a:prstGeom prst="rect">
              <a:avLst/>
            </a:prstGeom>
          </p:spPr>
        </p:pic>
        <p:pic>
          <p:nvPicPr>
            <p:cNvPr id="77" name="图片 41">
              <a:extLst>
                <a:ext uri="{FF2B5EF4-FFF2-40B4-BE49-F238E27FC236}">
                  <a16:creationId xmlns:a16="http://schemas.microsoft.com/office/drawing/2014/main" id="{9C3A2BBD-152B-114C-A6DB-D10A884A373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11221" y="1914950"/>
              <a:ext cx="1160061" cy="1245429"/>
            </a:xfrm>
            <a:prstGeom prst="rect">
              <a:avLst/>
            </a:prstGeom>
          </p:spPr>
        </p:pic>
        <p:pic>
          <p:nvPicPr>
            <p:cNvPr id="78" name="图片 42">
              <a:extLst>
                <a:ext uri="{FF2B5EF4-FFF2-40B4-BE49-F238E27FC236}">
                  <a16:creationId xmlns:a16="http://schemas.microsoft.com/office/drawing/2014/main" id="{4D44D7C8-8BF1-AB48-B3A7-C6D46B9D2D3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60003" y="1561534"/>
              <a:ext cx="589963" cy="1599094"/>
            </a:xfrm>
            <a:prstGeom prst="rect">
              <a:avLst/>
            </a:prstGeom>
          </p:spPr>
        </p:pic>
      </p:grpSp>
      <p:sp>
        <p:nvSpPr>
          <p:cNvPr id="79" name="文本框 5">
            <a:extLst>
              <a:ext uri="{FF2B5EF4-FFF2-40B4-BE49-F238E27FC236}">
                <a16:creationId xmlns:a16="http://schemas.microsoft.com/office/drawing/2014/main" id="{0570C726-0F09-F84F-BD84-60CB6599FC17}"/>
              </a:ext>
            </a:extLst>
          </p:cNvPr>
          <p:cNvSpPr txBox="1"/>
          <p:nvPr/>
        </p:nvSpPr>
        <p:spPr>
          <a:xfrm>
            <a:off x="1959408" y="2076382"/>
            <a:ext cx="1207382" cy="207749"/>
          </a:xfrm>
          <a:prstGeom prst="rect">
            <a:avLst/>
          </a:prstGeom>
          <a:ln>
            <a:noFill/>
          </a:ln>
        </p:spPr>
        <p:txBody>
          <a:bodyPr vert="horz" wrap="none" rtlCol="0">
            <a:spAutoFit/>
          </a:bodyPr>
          <a:lstStyle/>
          <a:p>
            <a:r>
              <a:rPr lang="en-US" altLang="zh-CN" sz="750" dirty="0"/>
              <a:t>Web-based </a:t>
            </a:r>
            <a:r>
              <a:rPr lang="ru-RU" altLang="zh-CN" sz="750" dirty="0"/>
              <a:t>платформа</a:t>
            </a:r>
            <a:endParaRPr lang="zh-CN" altLang="en-US" sz="750" dirty="0"/>
          </a:p>
        </p:txBody>
      </p:sp>
      <p:sp>
        <p:nvSpPr>
          <p:cNvPr id="80" name="文本框 35">
            <a:extLst>
              <a:ext uri="{FF2B5EF4-FFF2-40B4-BE49-F238E27FC236}">
                <a16:creationId xmlns:a16="http://schemas.microsoft.com/office/drawing/2014/main" id="{80C154F1-BC36-B441-A4C4-DF5C6D18A6C4}"/>
              </a:ext>
            </a:extLst>
          </p:cNvPr>
          <p:cNvSpPr txBox="1"/>
          <p:nvPr/>
        </p:nvSpPr>
        <p:spPr>
          <a:xfrm>
            <a:off x="1347763" y="4246752"/>
            <a:ext cx="2646878" cy="207749"/>
          </a:xfrm>
          <a:prstGeom prst="rect">
            <a:avLst/>
          </a:prstGeom>
          <a:ln>
            <a:noFill/>
          </a:ln>
        </p:spPr>
        <p:txBody>
          <a:bodyPr vert="horz" wrap="none" rtlCol="0">
            <a:spAutoFit/>
          </a:bodyPr>
          <a:lstStyle/>
          <a:p>
            <a:r>
              <a:rPr lang="ru-RU" altLang="zh-CN" sz="750" dirty="0"/>
              <a:t>ПО для централизованного управления и мониторинга</a:t>
            </a:r>
            <a:endParaRPr lang="zh-CN" altLang="en-US" sz="750" dirty="0"/>
          </a:p>
        </p:txBody>
      </p:sp>
      <p:grpSp>
        <p:nvGrpSpPr>
          <p:cNvPr id="81" name="组 9">
            <a:extLst>
              <a:ext uri="{FF2B5EF4-FFF2-40B4-BE49-F238E27FC236}">
                <a16:creationId xmlns:a16="http://schemas.microsoft.com/office/drawing/2014/main" id="{2940F196-67A8-964F-8BAF-7647D250DBC6}"/>
              </a:ext>
            </a:extLst>
          </p:cNvPr>
          <p:cNvGrpSpPr/>
          <p:nvPr/>
        </p:nvGrpSpPr>
        <p:grpSpPr>
          <a:xfrm>
            <a:off x="3753213" y="1617319"/>
            <a:ext cx="195263" cy="2059877"/>
            <a:chOff x="3921579" y="1850571"/>
            <a:chExt cx="260350" cy="1798864"/>
          </a:xfrm>
        </p:grpSpPr>
        <p:cxnSp>
          <p:nvCxnSpPr>
            <p:cNvPr id="82" name="直线连接符 4">
              <a:extLst>
                <a:ext uri="{FF2B5EF4-FFF2-40B4-BE49-F238E27FC236}">
                  <a16:creationId xmlns:a16="http://schemas.microsoft.com/office/drawing/2014/main" id="{28584DCD-75E7-7540-9DD3-ADCA705B3119}"/>
                </a:ext>
              </a:extLst>
            </p:cNvPr>
            <p:cNvCxnSpPr/>
            <p:nvPr/>
          </p:nvCxnSpPr>
          <p:spPr>
            <a:xfrm>
              <a:off x="3927929" y="1852839"/>
              <a:ext cx="254000" cy="0"/>
            </a:xfrm>
            <a:prstGeom prst="line">
              <a:avLst/>
            </a:prstGeom>
            <a:ln w="12700" cmpd="sng">
              <a:solidFill>
                <a:srgbClr val="4ECED7"/>
              </a:solidFill>
            </a:ln>
            <a:effectLst>
              <a:outerShdw blurRad="40000" dist="20000" dir="5400000" sx="0" sy="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3" name="直线连接符 25">
              <a:extLst>
                <a:ext uri="{FF2B5EF4-FFF2-40B4-BE49-F238E27FC236}">
                  <a16:creationId xmlns:a16="http://schemas.microsoft.com/office/drawing/2014/main" id="{DC8026CC-51B9-914D-B8FC-52A0DF949408}"/>
                </a:ext>
              </a:extLst>
            </p:cNvPr>
            <p:cNvCxnSpPr/>
            <p:nvPr/>
          </p:nvCxnSpPr>
          <p:spPr>
            <a:xfrm>
              <a:off x="3921579" y="3649435"/>
              <a:ext cx="254000" cy="0"/>
            </a:xfrm>
            <a:prstGeom prst="line">
              <a:avLst/>
            </a:prstGeom>
            <a:ln w="12700" cmpd="sng">
              <a:solidFill>
                <a:srgbClr val="4ECED7"/>
              </a:solidFill>
            </a:ln>
            <a:effectLst>
              <a:outerShdw blurRad="40000" dist="20000" dir="5400000" sx="0" sy="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4" name="直线连接符 26">
              <a:extLst>
                <a:ext uri="{FF2B5EF4-FFF2-40B4-BE49-F238E27FC236}">
                  <a16:creationId xmlns:a16="http://schemas.microsoft.com/office/drawing/2014/main" id="{2A5F2790-D32D-D54B-980E-CA72EFE5D1BE}"/>
                </a:ext>
              </a:extLst>
            </p:cNvPr>
            <p:cNvCxnSpPr/>
            <p:nvPr/>
          </p:nvCxnSpPr>
          <p:spPr>
            <a:xfrm flipH="1">
              <a:off x="4172857" y="1850571"/>
              <a:ext cx="9072" cy="1796143"/>
            </a:xfrm>
            <a:prstGeom prst="line">
              <a:avLst/>
            </a:prstGeom>
            <a:ln w="12700" cmpd="sng">
              <a:solidFill>
                <a:srgbClr val="4ECED7"/>
              </a:solidFill>
            </a:ln>
            <a:effectLst>
              <a:outerShdw blurRad="40000" dist="20000" dir="5400000" sx="0" sy="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sp>
        <p:nvSpPr>
          <p:cNvPr id="85" name="文本框 30">
            <a:extLst>
              <a:ext uri="{FF2B5EF4-FFF2-40B4-BE49-F238E27FC236}">
                <a16:creationId xmlns:a16="http://schemas.microsoft.com/office/drawing/2014/main" id="{ED40198C-5518-334B-8A46-14C0DF110576}"/>
              </a:ext>
            </a:extLst>
          </p:cNvPr>
          <p:cNvSpPr txBox="1"/>
          <p:nvPr/>
        </p:nvSpPr>
        <p:spPr>
          <a:xfrm>
            <a:off x="2231640" y="2203139"/>
            <a:ext cx="526106" cy="207749"/>
          </a:xfrm>
          <a:prstGeom prst="rect">
            <a:avLst/>
          </a:prstGeom>
          <a:ln>
            <a:noFill/>
          </a:ln>
        </p:spPr>
        <p:txBody>
          <a:bodyPr vert="horz" wrap="none" rtlCol="0">
            <a:spAutoFit/>
          </a:bodyPr>
          <a:lstStyle/>
          <a:p>
            <a:r>
              <a:rPr lang="en-US" altLang="zh-CN" sz="750" dirty="0" err="1">
                <a:solidFill>
                  <a:srgbClr val="4ECED7"/>
                </a:solidFill>
              </a:rPr>
              <a:t>PharOS</a:t>
            </a:r>
            <a:endParaRPr lang="zh-CN" altLang="en-US" sz="750" dirty="0">
              <a:solidFill>
                <a:srgbClr val="4ECED7"/>
              </a:solidFill>
            </a:endParaRPr>
          </a:p>
        </p:txBody>
      </p:sp>
      <p:sp>
        <p:nvSpPr>
          <p:cNvPr id="86" name="文本框 33">
            <a:extLst>
              <a:ext uri="{FF2B5EF4-FFF2-40B4-BE49-F238E27FC236}">
                <a16:creationId xmlns:a16="http://schemas.microsoft.com/office/drawing/2014/main" id="{1762922C-57EC-FB40-A180-841FC3B98DC1}"/>
              </a:ext>
            </a:extLst>
          </p:cNvPr>
          <p:cNvSpPr txBox="1"/>
          <p:nvPr/>
        </p:nvSpPr>
        <p:spPr>
          <a:xfrm>
            <a:off x="4149617" y="2501151"/>
            <a:ext cx="296876" cy="323165"/>
          </a:xfrm>
          <a:prstGeom prst="rect">
            <a:avLst/>
          </a:prstGeom>
          <a:ln>
            <a:noFill/>
          </a:ln>
        </p:spPr>
        <p:txBody>
          <a:bodyPr vert="horz" wrap="none" rtlCol="0">
            <a:spAutoFit/>
          </a:bodyPr>
          <a:lstStyle/>
          <a:p>
            <a:r>
              <a:rPr lang="en-US" altLang="zh-CN" sz="1500" b="1" dirty="0">
                <a:solidFill>
                  <a:srgbClr val="4ECED7"/>
                </a:solidFill>
              </a:rPr>
              <a:t>+</a:t>
            </a:r>
            <a:endParaRPr lang="zh-CN" altLang="en-US" sz="1500" b="1" dirty="0">
              <a:solidFill>
                <a:srgbClr val="4ECED7"/>
              </a:solidFill>
            </a:endParaRPr>
          </a:p>
        </p:txBody>
      </p:sp>
      <p:sp>
        <p:nvSpPr>
          <p:cNvPr id="87" name="文本框 34">
            <a:extLst>
              <a:ext uri="{FF2B5EF4-FFF2-40B4-BE49-F238E27FC236}">
                <a16:creationId xmlns:a16="http://schemas.microsoft.com/office/drawing/2014/main" id="{3A953574-83F4-F742-A1BE-FE7C31F18C27}"/>
              </a:ext>
            </a:extLst>
          </p:cNvPr>
          <p:cNvSpPr txBox="1"/>
          <p:nvPr/>
        </p:nvSpPr>
        <p:spPr>
          <a:xfrm>
            <a:off x="2092781" y="4398352"/>
            <a:ext cx="822661" cy="207749"/>
          </a:xfrm>
          <a:prstGeom prst="rect">
            <a:avLst/>
          </a:prstGeom>
          <a:ln>
            <a:noFill/>
          </a:ln>
        </p:spPr>
        <p:txBody>
          <a:bodyPr vert="horz" wrap="none" rtlCol="0">
            <a:spAutoFit/>
          </a:bodyPr>
          <a:lstStyle/>
          <a:p>
            <a:r>
              <a:rPr lang="en-US" altLang="zh-CN" sz="750" dirty="0">
                <a:solidFill>
                  <a:srgbClr val="4ECED7"/>
                </a:solidFill>
              </a:rPr>
              <a:t>Pharos Control</a:t>
            </a:r>
            <a:endParaRPr lang="zh-CN" altLang="en-US" sz="750" dirty="0">
              <a:solidFill>
                <a:srgbClr val="4ECED7"/>
              </a:solidFill>
            </a:endParaRPr>
          </a:p>
        </p:txBody>
      </p:sp>
      <p:grpSp>
        <p:nvGrpSpPr>
          <p:cNvPr id="88" name="组 36">
            <a:extLst>
              <a:ext uri="{FF2B5EF4-FFF2-40B4-BE49-F238E27FC236}">
                <a16:creationId xmlns:a16="http://schemas.microsoft.com/office/drawing/2014/main" id="{D73C77A7-2D62-E74E-A399-07A053147DE0}"/>
              </a:ext>
            </a:extLst>
          </p:cNvPr>
          <p:cNvGrpSpPr/>
          <p:nvPr/>
        </p:nvGrpSpPr>
        <p:grpSpPr>
          <a:xfrm rot="10800000">
            <a:off x="4595870" y="1622081"/>
            <a:ext cx="195263" cy="2055114"/>
            <a:chOff x="3921579" y="1850571"/>
            <a:chExt cx="260350" cy="1798864"/>
          </a:xfrm>
        </p:grpSpPr>
        <p:cxnSp>
          <p:nvCxnSpPr>
            <p:cNvPr id="89" name="直线连接符 43">
              <a:extLst>
                <a:ext uri="{FF2B5EF4-FFF2-40B4-BE49-F238E27FC236}">
                  <a16:creationId xmlns:a16="http://schemas.microsoft.com/office/drawing/2014/main" id="{FA9F7EF1-3A62-7744-A900-C0D95E0D1109}"/>
                </a:ext>
              </a:extLst>
            </p:cNvPr>
            <p:cNvCxnSpPr/>
            <p:nvPr/>
          </p:nvCxnSpPr>
          <p:spPr>
            <a:xfrm>
              <a:off x="3927929" y="1852839"/>
              <a:ext cx="254000" cy="0"/>
            </a:xfrm>
            <a:prstGeom prst="line">
              <a:avLst/>
            </a:prstGeom>
            <a:ln w="12700" cmpd="sng">
              <a:solidFill>
                <a:srgbClr val="4ECED7"/>
              </a:solidFill>
            </a:ln>
            <a:effectLst>
              <a:outerShdw blurRad="40000" dist="20000" dir="5400000" sx="0" sy="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90" name="直线连接符 44">
              <a:extLst>
                <a:ext uri="{FF2B5EF4-FFF2-40B4-BE49-F238E27FC236}">
                  <a16:creationId xmlns:a16="http://schemas.microsoft.com/office/drawing/2014/main" id="{E5506395-1180-D943-B34F-52899AAC7267}"/>
                </a:ext>
              </a:extLst>
            </p:cNvPr>
            <p:cNvCxnSpPr/>
            <p:nvPr/>
          </p:nvCxnSpPr>
          <p:spPr>
            <a:xfrm>
              <a:off x="3921579" y="3649435"/>
              <a:ext cx="254000" cy="0"/>
            </a:xfrm>
            <a:prstGeom prst="line">
              <a:avLst/>
            </a:prstGeom>
            <a:ln w="12700" cmpd="sng">
              <a:solidFill>
                <a:srgbClr val="4ECED7"/>
              </a:solidFill>
            </a:ln>
            <a:effectLst>
              <a:outerShdw blurRad="40000" dist="20000" dir="5400000" sx="0" sy="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91" name="直线连接符 45">
              <a:extLst>
                <a:ext uri="{FF2B5EF4-FFF2-40B4-BE49-F238E27FC236}">
                  <a16:creationId xmlns:a16="http://schemas.microsoft.com/office/drawing/2014/main" id="{131EC11A-C703-C842-8527-76EAE83DE3B1}"/>
                </a:ext>
              </a:extLst>
            </p:cNvPr>
            <p:cNvCxnSpPr/>
            <p:nvPr/>
          </p:nvCxnSpPr>
          <p:spPr>
            <a:xfrm flipH="1">
              <a:off x="4172857" y="1850571"/>
              <a:ext cx="9072" cy="1796143"/>
            </a:xfrm>
            <a:prstGeom prst="line">
              <a:avLst/>
            </a:prstGeom>
            <a:ln w="12700" cmpd="sng">
              <a:solidFill>
                <a:srgbClr val="4ECED7"/>
              </a:solidFill>
            </a:ln>
            <a:effectLst>
              <a:outerShdw blurRad="40000" dist="20000" dir="5400000" sx="0" sy="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sp>
        <p:nvSpPr>
          <p:cNvPr id="92" name="文本框 46">
            <a:extLst>
              <a:ext uri="{FF2B5EF4-FFF2-40B4-BE49-F238E27FC236}">
                <a16:creationId xmlns:a16="http://schemas.microsoft.com/office/drawing/2014/main" id="{8E7EB7EF-8267-BB4E-9B10-586DC2D66BD8}"/>
              </a:ext>
            </a:extLst>
          </p:cNvPr>
          <p:cNvSpPr txBox="1"/>
          <p:nvPr/>
        </p:nvSpPr>
        <p:spPr>
          <a:xfrm>
            <a:off x="4770152" y="1513673"/>
            <a:ext cx="461986" cy="253916"/>
          </a:xfrm>
          <a:prstGeom prst="rect">
            <a:avLst/>
          </a:prstGeom>
          <a:ln>
            <a:noFill/>
          </a:ln>
        </p:spPr>
        <p:txBody>
          <a:bodyPr vert="horz" wrap="none" rtlCol="0">
            <a:spAutoFit/>
          </a:bodyPr>
          <a:lstStyle/>
          <a:p>
            <a:r>
              <a:rPr lang="en-US" altLang="zh-CN" sz="1050" dirty="0">
                <a:solidFill>
                  <a:srgbClr val="4ECED7"/>
                </a:solidFill>
              </a:rPr>
              <a:t>CPE</a:t>
            </a:r>
            <a:endParaRPr lang="zh-CN" altLang="en-US" sz="1050" dirty="0">
              <a:solidFill>
                <a:srgbClr val="4ECED7"/>
              </a:solidFill>
            </a:endParaRPr>
          </a:p>
        </p:txBody>
      </p:sp>
      <p:sp>
        <p:nvSpPr>
          <p:cNvPr id="93" name="文本框 47">
            <a:extLst>
              <a:ext uri="{FF2B5EF4-FFF2-40B4-BE49-F238E27FC236}">
                <a16:creationId xmlns:a16="http://schemas.microsoft.com/office/drawing/2014/main" id="{685DE182-6160-2A49-B43E-EA49FBB299A4}"/>
              </a:ext>
            </a:extLst>
          </p:cNvPr>
          <p:cNvSpPr txBox="1"/>
          <p:nvPr/>
        </p:nvSpPr>
        <p:spPr>
          <a:xfrm>
            <a:off x="4791133" y="3581159"/>
            <a:ext cx="949299" cy="253916"/>
          </a:xfrm>
          <a:prstGeom prst="rect">
            <a:avLst/>
          </a:prstGeom>
          <a:ln>
            <a:noFill/>
          </a:ln>
        </p:spPr>
        <p:txBody>
          <a:bodyPr vert="horz" wrap="none" rtlCol="0">
            <a:spAutoFit/>
          </a:bodyPr>
          <a:lstStyle>
            <a:defPPr>
              <a:defRPr lang="en-US"/>
            </a:defPPr>
            <a:lvl1pPr>
              <a:defRPr sz="1000">
                <a:solidFill>
                  <a:srgbClr val="4ECED7"/>
                </a:solidFill>
              </a:defRPr>
            </a:lvl1pPr>
          </a:lstStyle>
          <a:p>
            <a:r>
              <a:rPr lang="en-US" altLang="zh-CN" sz="1050" dirty="0"/>
              <a:t>Base Station</a:t>
            </a:r>
            <a:endParaRPr lang="zh-CN" altLang="en-US" sz="1050" dirty="0"/>
          </a:p>
        </p:txBody>
      </p:sp>
      <p:sp>
        <p:nvSpPr>
          <p:cNvPr id="94" name="文本框 52">
            <a:extLst>
              <a:ext uri="{FF2B5EF4-FFF2-40B4-BE49-F238E27FC236}">
                <a16:creationId xmlns:a16="http://schemas.microsoft.com/office/drawing/2014/main" id="{B2B256B7-2334-6A42-95BF-18677E2FC745}"/>
              </a:ext>
            </a:extLst>
          </p:cNvPr>
          <p:cNvSpPr txBox="1"/>
          <p:nvPr/>
        </p:nvSpPr>
        <p:spPr>
          <a:xfrm>
            <a:off x="6038116" y="3558663"/>
            <a:ext cx="244232" cy="323165"/>
          </a:xfrm>
          <a:prstGeom prst="rect">
            <a:avLst/>
          </a:prstGeom>
          <a:ln>
            <a:noFill/>
          </a:ln>
        </p:spPr>
        <p:txBody>
          <a:bodyPr vert="horz" wrap="square" rtlCol="0">
            <a:spAutoFit/>
          </a:bodyPr>
          <a:lstStyle/>
          <a:p>
            <a:r>
              <a:rPr lang="en-US" altLang="zh-CN" sz="1500" dirty="0">
                <a:solidFill>
                  <a:srgbClr val="36444B"/>
                </a:solidFill>
              </a:rPr>
              <a:t>+</a:t>
            </a:r>
            <a:endParaRPr lang="zh-CN" altLang="en-US" sz="1500" dirty="0">
              <a:solidFill>
                <a:srgbClr val="36444B"/>
              </a:solidFill>
            </a:endParaRPr>
          </a:p>
        </p:txBody>
      </p:sp>
      <p:sp>
        <p:nvSpPr>
          <p:cNvPr id="95" name="文本框 53">
            <a:extLst>
              <a:ext uri="{FF2B5EF4-FFF2-40B4-BE49-F238E27FC236}">
                <a16:creationId xmlns:a16="http://schemas.microsoft.com/office/drawing/2014/main" id="{BB391775-CB1E-C046-A587-A7B1E1778878}"/>
              </a:ext>
            </a:extLst>
          </p:cNvPr>
          <p:cNvSpPr txBox="1"/>
          <p:nvPr/>
        </p:nvSpPr>
        <p:spPr>
          <a:xfrm>
            <a:off x="6252140" y="3589192"/>
            <a:ext cx="728084" cy="253916"/>
          </a:xfrm>
          <a:prstGeom prst="rect">
            <a:avLst/>
          </a:prstGeom>
          <a:ln>
            <a:noFill/>
          </a:ln>
        </p:spPr>
        <p:txBody>
          <a:bodyPr vert="horz" wrap="none" rtlCol="0">
            <a:spAutoFit/>
          </a:bodyPr>
          <a:lstStyle>
            <a:defPPr>
              <a:defRPr lang="en-US"/>
            </a:defPPr>
            <a:lvl1pPr>
              <a:defRPr sz="1000">
                <a:solidFill>
                  <a:srgbClr val="4ECED7"/>
                </a:solidFill>
              </a:defRPr>
            </a:lvl1pPr>
          </a:lstStyle>
          <a:p>
            <a:r>
              <a:rPr lang="ru-RU" altLang="zh-CN" sz="1050" dirty="0"/>
              <a:t>Антенны</a:t>
            </a:r>
            <a:endParaRPr lang="zh-CN" altLang="en-US" sz="1050" dirty="0"/>
          </a:p>
        </p:txBody>
      </p:sp>
      <p:sp>
        <p:nvSpPr>
          <p:cNvPr id="96" name="TextBox 3">
            <a:extLst>
              <a:ext uri="{FF2B5EF4-FFF2-40B4-BE49-F238E27FC236}">
                <a16:creationId xmlns:a16="http://schemas.microsoft.com/office/drawing/2014/main" id="{43E39FCB-8133-694F-8883-CB258AC115FF}"/>
              </a:ext>
            </a:extLst>
          </p:cNvPr>
          <p:cNvSpPr>
            <a:spLocks noChangeArrowheads="1"/>
          </p:cNvSpPr>
          <p:nvPr/>
        </p:nvSpPr>
        <p:spPr bwMode="auto">
          <a:xfrm>
            <a:off x="5173735" y="1790244"/>
            <a:ext cx="789620" cy="27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525" dirty="0">
                <a:cs typeface="Arial" panose="020B0604020202020204" pitchFamily="34" charset="0"/>
                <a:sym typeface="Myriad Pro SemiExt" charset="-122"/>
              </a:rPr>
              <a:t>CPE210, CPE220</a:t>
            </a:r>
          </a:p>
          <a:p>
            <a:pPr algn="ctr">
              <a:lnSpc>
                <a:spcPct val="120000"/>
              </a:lnSpc>
            </a:pPr>
            <a:r>
              <a:rPr lang="en-US" altLang="zh-CN" sz="525" dirty="0">
                <a:cs typeface="Arial" panose="020B0604020202020204" pitchFamily="34" charset="0"/>
                <a:sym typeface="Myriad Pro SemiExt" charset="-122"/>
              </a:rPr>
              <a:t>CPE510</a:t>
            </a:r>
          </a:p>
        </p:txBody>
      </p:sp>
      <p:sp>
        <p:nvSpPr>
          <p:cNvPr id="97" name="TextBox 3">
            <a:extLst>
              <a:ext uri="{FF2B5EF4-FFF2-40B4-BE49-F238E27FC236}">
                <a16:creationId xmlns:a16="http://schemas.microsoft.com/office/drawing/2014/main" id="{E10FA2E9-731C-4047-BE44-30729CFE6B10}"/>
              </a:ext>
            </a:extLst>
          </p:cNvPr>
          <p:cNvSpPr>
            <a:spLocks noChangeArrowheads="1"/>
          </p:cNvSpPr>
          <p:nvPr/>
        </p:nvSpPr>
        <p:spPr bwMode="auto">
          <a:xfrm>
            <a:off x="6104341" y="1790245"/>
            <a:ext cx="789620" cy="18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525" dirty="0">
                <a:cs typeface="Arial" panose="020B0604020202020204" pitchFamily="34" charset="0"/>
                <a:sym typeface="Myriad Pro SemiExt" charset="-122"/>
              </a:rPr>
              <a:t>CPE610</a:t>
            </a:r>
          </a:p>
        </p:txBody>
      </p:sp>
      <p:pic>
        <p:nvPicPr>
          <p:cNvPr id="98" name="图片 2">
            <a:extLst>
              <a:ext uri="{FF2B5EF4-FFF2-40B4-BE49-F238E27FC236}">
                <a16:creationId xmlns:a16="http://schemas.microsoft.com/office/drawing/2014/main" id="{99573B64-19BF-BB42-BEBF-A92387CA559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97925" y="967445"/>
            <a:ext cx="872979" cy="756000"/>
          </a:xfrm>
          <a:prstGeom prst="rect">
            <a:avLst/>
          </a:prstGeom>
        </p:spPr>
      </p:pic>
      <p:sp>
        <p:nvSpPr>
          <p:cNvPr id="99" name="TextBox 3">
            <a:extLst>
              <a:ext uri="{FF2B5EF4-FFF2-40B4-BE49-F238E27FC236}">
                <a16:creationId xmlns:a16="http://schemas.microsoft.com/office/drawing/2014/main" id="{C47B1AA5-A132-3F4E-8EA2-E6DA5D0378B8}"/>
              </a:ext>
            </a:extLst>
          </p:cNvPr>
          <p:cNvSpPr>
            <a:spLocks noChangeArrowheads="1"/>
          </p:cNvSpPr>
          <p:nvPr/>
        </p:nvSpPr>
        <p:spPr bwMode="auto">
          <a:xfrm>
            <a:off x="5388955" y="4017133"/>
            <a:ext cx="789620" cy="18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525" dirty="0">
                <a:cs typeface="Arial" panose="020B0604020202020204" pitchFamily="34" charset="0"/>
                <a:sym typeface="Myriad Pro SemiExt" charset="-122"/>
              </a:rPr>
              <a:t>WBS210, WBS510</a:t>
            </a:r>
          </a:p>
        </p:txBody>
      </p:sp>
      <p:sp>
        <p:nvSpPr>
          <p:cNvPr id="100" name="TextBox 3">
            <a:extLst>
              <a:ext uri="{FF2B5EF4-FFF2-40B4-BE49-F238E27FC236}">
                <a16:creationId xmlns:a16="http://schemas.microsoft.com/office/drawing/2014/main" id="{F2FCDEB9-53EA-E54D-8074-E966D19158F5}"/>
              </a:ext>
            </a:extLst>
          </p:cNvPr>
          <p:cNvSpPr>
            <a:spLocks noChangeArrowheads="1"/>
          </p:cNvSpPr>
          <p:nvPr/>
        </p:nvSpPr>
        <p:spPr bwMode="auto">
          <a:xfrm>
            <a:off x="6592829" y="3934351"/>
            <a:ext cx="1259087" cy="37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525" dirty="0">
                <a:cs typeface="Arial" panose="020B0604020202020204" pitchFamily="34" charset="0"/>
                <a:sym typeface="Myriad Pro SemiExt" charset="-122"/>
              </a:rPr>
              <a:t>TL-ANT2410MO,</a:t>
            </a:r>
          </a:p>
          <a:p>
            <a:pPr algn="ctr">
              <a:lnSpc>
                <a:spcPct val="120000"/>
              </a:lnSpc>
            </a:pPr>
            <a:r>
              <a:rPr lang="en-US" altLang="zh-CN" sz="525" dirty="0">
                <a:cs typeface="Arial" panose="020B0604020202020204" pitchFamily="34" charset="0"/>
                <a:sym typeface="Myriad Pro SemiExt" charset="-122"/>
              </a:rPr>
              <a:t>TL-ANT2424MD,</a:t>
            </a:r>
          </a:p>
          <a:p>
            <a:pPr algn="ctr">
              <a:lnSpc>
                <a:spcPct val="120000"/>
              </a:lnSpc>
            </a:pPr>
            <a:r>
              <a:rPr lang="en-US" altLang="zh-CN" sz="525" dirty="0">
                <a:cs typeface="Arial" panose="020B0604020202020204" pitchFamily="34" charset="0"/>
                <a:sym typeface="Myriad Pro SemiExt" charset="-122"/>
              </a:rPr>
              <a:t>TL-ANT5819MS, TL-ANT2415MS</a:t>
            </a:r>
          </a:p>
        </p:txBody>
      </p:sp>
    </p:spTree>
    <p:extLst>
      <p:ext uri="{BB962C8B-B14F-4D97-AF65-F5344CB8AC3E}">
        <p14:creationId xmlns:p14="http://schemas.microsoft.com/office/powerpoint/2010/main" val="40631914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440104" y="2440285"/>
            <a:ext cx="976214" cy="2038788"/>
            <a:chOff x="4908659" y="3259051"/>
            <a:chExt cx="1454751" cy="2718384"/>
          </a:xfrm>
        </p:grpSpPr>
        <p:sp>
          <p:nvSpPr>
            <p:cNvPr id="6" name="矩形 5"/>
            <p:cNvSpPr/>
            <p:nvPr/>
          </p:nvSpPr>
          <p:spPr>
            <a:xfrm>
              <a:off x="4908659" y="3541404"/>
              <a:ext cx="1368000" cy="2436031"/>
            </a:xfrm>
            <a:prstGeom prst="rect">
              <a:avLst/>
            </a:prstGeom>
            <a:solidFill>
              <a:srgbClr val="DDF8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rgbClr val="005564"/>
                </a:solidFill>
                <a:latin typeface="Arial" panose="020B0604020202020204" pitchFamily="34" charset="0"/>
                <a:cs typeface="Arial" panose="020B0604020202020204" pitchFamily="34" charset="0"/>
              </a:endParaRPr>
            </a:p>
          </p:txBody>
        </p:sp>
        <p:sp>
          <p:nvSpPr>
            <p:cNvPr id="7" name="文本框 6"/>
            <p:cNvSpPr txBox="1"/>
            <p:nvPr/>
          </p:nvSpPr>
          <p:spPr>
            <a:xfrm>
              <a:off x="5134968" y="3259051"/>
              <a:ext cx="915385" cy="324277"/>
            </a:xfrm>
            <a:prstGeom prst="rect">
              <a:avLst/>
            </a:prstGeom>
            <a:noFill/>
          </p:spPr>
          <p:txBody>
            <a:bodyPr wrap="none" rtlCol="0">
              <a:spAutoFit/>
            </a:bodyPr>
            <a:lstStyle/>
            <a:p>
              <a:pPr algn="ctr">
                <a:lnSpc>
                  <a:spcPct val="120000"/>
                </a:lnSpc>
              </a:pPr>
              <a:r>
                <a:rPr kumimoji="1" lang="en-US" altLang="zh-CN" sz="900" b="1" dirty="0">
                  <a:solidFill>
                    <a:srgbClr val="005564"/>
                  </a:solidFill>
                  <a:latin typeface="Arial" panose="020B0604020202020204" pitchFamily="34" charset="0"/>
                  <a:ea typeface="微软雅黑" panose="020B0503020204020204" charset="-122"/>
                  <a:cs typeface="Arial" panose="020B0604020202020204" pitchFamily="34" charset="0"/>
                </a:rPr>
                <a:t>CPE605</a:t>
              </a:r>
            </a:p>
          </p:txBody>
        </p:sp>
        <p:sp>
          <p:nvSpPr>
            <p:cNvPr id="8" name="文本框 7"/>
            <p:cNvSpPr txBox="1"/>
            <p:nvPr/>
          </p:nvSpPr>
          <p:spPr>
            <a:xfrm>
              <a:off x="4908660" y="3560602"/>
              <a:ext cx="1454750" cy="2177776"/>
            </a:xfrm>
            <a:prstGeom prst="rect">
              <a:avLst/>
            </a:prstGeom>
            <a:noFill/>
          </p:spPr>
          <p:txBody>
            <a:bodyPr wrap="square" lIns="36000" rIns="36000" rtlCol="0">
              <a:spAutoFit/>
            </a:bodyPr>
            <a:lstStyle>
              <a:defPPr>
                <a:defRPr lang="en-US"/>
              </a:defPPr>
              <a:lvl1pPr marL="90805" indent="-90805">
                <a:lnSpc>
                  <a:spcPct val="120000"/>
                </a:lnSpc>
                <a:buSzPct val="90000"/>
                <a:buFont typeface="Arial" panose="020B0604020202020204" pitchFamily="34" charset="0"/>
                <a:buChar char="•"/>
                <a:defRPr sz="700">
                  <a:cs typeface="Arial" panose="020B0604020202020204"/>
                </a:defRPr>
              </a:lvl1pPr>
            </a:lstStyle>
            <a:p>
              <a:r>
                <a:rPr lang="ru-RU" altLang="zh-CN" sz="600" dirty="0">
                  <a:solidFill>
                    <a:srgbClr val="005564"/>
                  </a:solidFill>
                  <a:latin typeface="Arial" panose="020B0604020202020204" pitchFamily="34" charset="0"/>
                  <a:cs typeface="Arial" panose="020B0604020202020204" pitchFamily="34" charset="0"/>
                </a:rPr>
                <a:t>Уличная точка доступа 5 ГГц</a:t>
              </a:r>
              <a:br>
                <a:rPr lang="ru-RU" altLang="zh-CN" sz="600" dirty="0">
                  <a:solidFill>
                    <a:srgbClr val="005564"/>
                  </a:solidFill>
                  <a:latin typeface="Arial" panose="020B0604020202020204" pitchFamily="34" charset="0"/>
                  <a:cs typeface="Arial" panose="020B0604020202020204" pitchFamily="34" charset="0"/>
                </a:rPr>
              </a:br>
              <a:r>
                <a:rPr lang="ru-RU" altLang="zh-CN" sz="600" dirty="0">
                  <a:solidFill>
                    <a:srgbClr val="005564"/>
                  </a:solidFill>
                  <a:latin typeface="Arial" panose="020B0604020202020204" pitchFamily="34" charset="0"/>
                  <a:cs typeface="Arial" panose="020B0604020202020204" pitchFamily="34" charset="0"/>
                </a:rPr>
                <a:t>150 Мбит/с 23 </a:t>
              </a:r>
              <a:r>
                <a:rPr lang="ru-RU" altLang="zh-CN" sz="600" dirty="0" err="1">
                  <a:solidFill>
                    <a:srgbClr val="005564"/>
                  </a:solidFill>
                  <a:latin typeface="Arial" panose="020B0604020202020204" pitchFamily="34" charset="0"/>
                  <a:cs typeface="Arial" panose="020B0604020202020204" pitchFamily="34" charset="0"/>
                </a:rPr>
                <a:t>дБи</a:t>
              </a:r>
              <a:endParaRPr lang="en-US" altLang="zh-CN" sz="600" dirty="0">
                <a:solidFill>
                  <a:srgbClr val="005564"/>
                </a:solidFill>
                <a:latin typeface="Arial" panose="020B0604020202020204" pitchFamily="34" charset="0"/>
                <a:cs typeface="Arial" panose="020B0604020202020204" pitchFamily="34" charset="0"/>
              </a:endParaRPr>
            </a:p>
            <a:p>
              <a:r>
                <a:rPr lang="ru-RU" altLang="zh-CN" sz="600" dirty="0">
                  <a:solidFill>
                    <a:srgbClr val="005564"/>
                  </a:solidFill>
                  <a:latin typeface="Arial" panose="020B0604020202020204" pitchFamily="34" charset="0"/>
                  <a:cs typeface="Arial" panose="020B0604020202020204" pitchFamily="34" charset="0"/>
                </a:rPr>
                <a:t>Направленная</a:t>
              </a:r>
              <a:br>
                <a:rPr lang="ru-RU" altLang="zh-CN" sz="600" dirty="0">
                  <a:solidFill>
                    <a:srgbClr val="005564"/>
                  </a:solidFill>
                  <a:latin typeface="Arial" panose="020B0604020202020204" pitchFamily="34" charset="0"/>
                  <a:cs typeface="Arial" panose="020B0604020202020204" pitchFamily="34" charset="0"/>
                </a:rPr>
              </a:br>
              <a:r>
                <a:rPr lang="ru-RU" altLang="zh-CN" sz="600" dirty="0">
                  <a:solidFill>
                    <a:srgbClr val="005564"/>
                  </a:solidFill>
                  <a:latin typeface="Arial" panose="020B0604020202020204" pitchFamily="34" charset="0"/>
                  <a:cs typeface="Arial" panose="020B0604020202020204" pitchFamily="34" charset="0"/>
                </a:rPr>
                <a:t>антенна </a:t>
              </a:r>
              <a:r>
                <a:rPr lang="en-US" altLang="zh-CN" sz="600" dirty="0">
                  <a:solidFill>
                    <a:srgbClr val="005564"/>
                  </a:solidFill>
                  <a:latin typeface="Arial" panose="020B0604020202020204" pitchFamily="34" charset="0"/>
                  <a:cs typeface="Arial" panose="020B0604020202020204" pitchFamily="34" charset="0"/>
                </a:rPr>
                <a:t>MIMO 23</a:t>
              </a:r>
              <a:r>
                <a:rPr lang="ru-RU" altLang="zh-CN" sz="600" dirty="0">
                  <a:solidFill>
                    <a:srgbClr val="005564"/>
                  </a:solidFill>
                  <a:latin typeface="Arial" panose="020B0604020202020204" pitchFamily="34" charset="0"/>
                  <a:cs typeface="Arial" panose="020B0604020202020204" pitchFamily="34" charset="0"/>
                </a:rPr>
                <a:t> </a:t>
              </a:r>
              <a:r>
                <a:rPr lang="ru-RU" altLang="zh-CN" sz="600" dirty="0" err="1">
                  <a:solidFill>
                    <a:srgbClr val="005564"/>
                  </a:solidFill>
                  <a:latin typeface="Arial" panose="020B0604020202020204" pitchFamily="34" charset="0"/>
                  <a:cs typeface="Arial" panose="020B0604020202020204" pitchFamily="34" charset="0"/>
                </a:rPr>
                <a:t>дБи</a:t>
              </a:r>
              <a:endParaRPr lang="en-US" altLang="zh-CN" sz="600" dirty="0">
                <a:solidFill>
                  <a:srgbClr val="005564"/>
                </a:solidFill>
                <a:latin typeface="Arial" panose="020B0604020202020204" pitchFamily="34" charset="0"/>
                <a:cs typeface="Arial" panose="020B0604020202020204" pitchFamily="34" charset="0"/>
              </a:endParaRPr>
            </a:p>
            <a:p>
              <a:r>
                <a:rPr lang="ru-RU" altLang="zh-CN" sz="600" dirty="0">
                  <a:solidFill>
                    <a:srgbClr val="005564"/>
                  </a:solidFill>
                  <a:latin typeface="Arial" panose="020B0604020202020204" pitchFamily="34" charset="0"/>
                  <a:cs typeface="Arial" panose="020B0604020202020204" pitchFamily="34" charset="0"/>
                </a:rPr>
                <a:t>Отличная направленность луча, меньше задержек, шумоподавление</a:t>
              </a:r>
              <a:endParaRPr lang="en-US" altLang="zh-CN" sz="600" dirty="0">
                <a:solidFill>
                  <a:srgbClr val="005564"/>
                </a:solidFill>
                <a:latin typeface="Arial" panose="020B0604020202020204" pitchFamily="34" charset="0"/>
                <a:cs typeface="Arial" panose="020B0604020202020204" pitchFamily="34" charset="0"/>
              </a:endParaRPr>
            </a:p>
            <a:p>
              <a:r>
                <a:rPr lang="ru-RU" altLang="zh-CN" sz="600" dirty="0">
                  <a:solidFill>
                    <a:srgbClr val="005564"/>
                  </a:solidFill>
                  <a:latin typeface="Arial" panose="020B0604020202020204" pitchFamily="34" charset="0"/>
                  <a:cs typeface="Arial" panose="020B0604020202020204" pitchFamily="34" charset="0"/>
                </a:rPr>
                <a:t>Быстрая сборка</a:t>
              </a:r>
              <a:endParaRPr lang="en-US" altLang="zh-CN" sz="600" dirty="0">
                <a:solidFill>
                  <a:srgbClr val="005564"/>
                </a:solidFill>
                <a:latin typeface="Arial" panose="020B0604020202020204" pitchFamily="34" charset="0"/>
                <a:cs typeface="Arial" panose="020B0604020202020204" pitchFamily="34" charset="0"/>
              </a:endParaRPr>
            </a:p>
            <a:p>
              <a:r>
                <a:rPr lang="ru-RU" altLang="zh-CN" sz="600" dirty="0">
                  <a:solidFill>
                    <a:srgbClr val="005564"/>
                  </a:solidFill>
                  <a:latin typeface="Arial" panose="020B0604020202020204" pitchFamily="34" charset="0"/>
                  <a:cs typeface="Arial" panose="020B0604020202020204" pitchFamily="34" charset="0"/>
                </a:rPr>
                <a:t>Устойчивость к ветру</a:t>
              </a:r>
              <a:endParaRPr lang="en-US" altLang="zh-CN" sz="600" dirty="0">
                <a:solidFill>
                  <a:srgbClr val="005564"/>
                </a:solidFill>
                <a:latin typeface="Arial" panose="020B0604020202020204" pitchFamily="34" charset="0"/>
                <a:cs typeface="Arial" panose="020B0604020202020204" pitchFamily="34" charset="0"/>
              </a:endParaRPr>
            </a:p>
            <a:p>
              <a:r>
                <a:rPr lang="ru-RU" altLang="zh-CN" sz="600" dirty="0">
                  <a:solidFill>
                    <a:srgbClr val="005564"/>
                  </a:solidFill>
                  <a:latin typeface="Arial" panose="020B0604020202020204" pitchFamily="34" charset="0"/>
                  <a:cs typeface="Arial" panose="020B0604020202020204" pitchFamily="34" charset="0"/>
                </a:rPr>
                <a:t>Технология </a:t>
              </a:r>
              <a:r>
                <a:rPr lang="en-US" altLang="zh-CN" sz="600" dirty="0">
                  <a:solidFill>
                    <a:srgbClr val="005564"/>
                  </a:solidFill>
                  <a:latin typeface="Arial" panose="020B0604020202020204" pitchFamily="34" charset="0"/>
                  <a:cs typeface="Arial" panose="020B0604020202020204" pitchFamily="34" charset="0"/>
                </a:rPr>
                <a:t>TDMA</a:t>
              </a:r>
            </a:p>
            <a:p>
              <a:r>
                <a:rPr lang="ru-RU" altLang="zh-CN" sz="600" dirty="0">
                  <a:solidFill>
                    <a:srgbClr val="005564"/>
                  </a:solidFill>
                  <a:latin typeface="Arial" panose="020B0604020202020204" pitchFamily="34" charset="0"/>
                  <a:cs typeface="Arial" panose="020B0604020202020204" pitchFamily="34" charset="0"/>
                </a:rPr>
                <a:t>Утилита </a:t>
              </a:r>
              <a:r>
                <a:rPr lang="en-US" altLang="zh-CN" sz="600" dirty="0">
                  <a:solidFill>
                    <a:srgbClr val="005564"/>
                  </a:solidFill>
                  <a:latin typeface="Arial" panose="020B0604020202020204" pitchFamily="34" charset="0"/>
                  <a:cs typeface="Arial" panose="020B0604020202020204" pitchFamily="34" charset="0"/>
                </a:rPr>
                <a:t>Pharos Control </a:t>
              </a:r>
              <a:r>
                <a:rPr lang="ru-RU" altLang="zh-CN" sz="600" dirty="0">
                  <a:solidFill>
                    <a:srgbClr val="005564"/>
                  </a:solidFill>
                  <a:latin typeface="Arial" panose="020B0604020202020204" pitchFamily="34" charset="0"/>
                  <a:cs typeface="Arial" panose="020B0604020202020204" pitchFamily="34" charset="0"/>
                </a:rPr>
                <a:t>и </a:t>
              </a:r>
              <a:r>
                <a:rPr lang="en-US" altLang="zh-CN" sz="600" dirty="0" err="1">
                  <a:solidFill>
                    <a:srgbClr val="005564"/>
                  </a:solidFill>
                  <a:latin typeface="Arial" panose="020B0604020202020204" pitchFamily="34" charset="0"/>
                  <a:cs typeface="Arial" panose="020B0604020202020204" pitchFamily="34" charset="0"/>
                </a:rPr>
                <a:t>PharOS</a:t>
              </a:r>
              <a:endParaRPr lang="en-US" altLang="zh-CN" sz="600" dirty="0">
                <a:solidFill>
                  <a:srgbClr val="005564"/>
                </a:solidFill>
                <a:latin typeface="Arial" panose="020B0604020202020204" pitchFamily="34" charset="0"/>
                <a:cs typeface="Arial" panose="020B0604020202020204" pitchFamily="34" charset="0"/>
              </a:endParaRPr>
            </a:p>
          </p:txBody>
        </p:sp>
      </p:grpSp>
      <p:grpSp>
        <p:nvGrpSpPr>
          <p:cNvPr id="13" name="组合 12"/>
          <p:cNvGrpSpPr/>
          <p:nvPr/>
        </p:nvGrpSpPr>
        <p:grpSpPr>
          <a:xfrm>
            <a:off x="1380007" y="1937086"/>
            <a:ext cx="959819" cy="2391842"/>
            <a:chOff x="350744" y="3554253"/>
            <a:chExt cx="1430319" cy="3189123"/>
          </a:xfrm>
        </p:grpSpPr>
        <p:sp>
          <p:nvSpPr>
            <p:cNvPr id="14" name="矩形 13"/>
            <p:cNvSpPr/>
            <p:nvPr/>
          </p:nvSpPr>
          <p:spPr>
            <a:xfrm>
              <a:off x="350745" y="3870077"/>
              <a:ext cx="1368000" cy="2873299"/>
            </a:xfrm>
            <a:prstGeom prst="rect">
              <a:avLst/>
            </a:prstGeom>
            <a:solidFill>
              <a:srgbClr val="DDF8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rgbClr val="005564"/>
                </a:solidFill>
                <a:latin typeface="Arial" panose="020B0604020202020204" pitchFamily="34" charset="0"/>
                <a:cs typeface="Arial" panose="020B0604020202020204" pitchFamily="34" charset="0"/>
              </a:endParaRPr>
            </a:p>
          </p:txBody>
        </p:sp>
        <p:sp>
          <p:nvSpPr>
            <p:cNvPr id="15" name="文本框 14"/>
            <p:cNvSpPr txBox="1"/>
            <p:nvPr/>
          </p:nvSpPr>
          <p:spPr>
            <a:xfrm>
              <a:off x="577054" y="3554253"/>
              <a:ext cx="915385" cy="324277"/>
            </a:xfrm>
            <a:prstGeom prst="rect">
              <a:avLst/>
            </a:prstGeom>
            <a:noFill/>
          </p:spPr>
          <p:txBody>
            <a:bodyPr wrap="none" rtlCol="0">
              <a:spAutoFit/>
            </a:bodyPr>
            <a:lstStyle/>
            <a:p>
              <a:pPr algn="ctr">
                <a:lnSpc>
                  <a:spcPct val="120000"/>
                </a:lnSpc>
              </a:pPr>
              <a:r>
                <a:rPr kumimoji="1" lang="en-US" altLang="zh-CN" sz="900" b="1" dirty="0">
                  <a:solidFill>
                    <a:srgbClr val="005564"/>
                  </a:solidFill>
                  <a:latin typeface="Arial" panose="020B0604020202020204" pitchFamily="34" charset="0"/>
                  <a:ea typeface="微软雅黑" panose="020B0503020204020204" charset="-122"/>
                  <a:cs typeface="Arial" panose="020B0604020202020204" pitchFamily="34" charset="0"/>
                </a:rPr>
                <a:t>CPE210</a:t>
              </a:r>
            </a:p>
          </p:txBody>
        </p:sp>
        <p:sp>
          <p:nvSpPr>
            <p:cNvPr id="16" name="文本框 15"/>
            <p:cNvSpPr txBox="1"/>
            <p:nvPr/>
          </p:nvSpPr>
          <p:spPr>
            <a:xfrm>
              <a:off x="350744" y="3898522"/>
              <a:ext cx="1430319" cy="1734579"/>
            </a:xfrm>
            <a:prstGeom prst="rect">
              <a:avLst/>
            </a:prstGeom>
            <a:noFill/>
          </p:spPr>
          <p:txBody>
            <a:bodyPr wrap="square" lIns="36000" rIns="36000" rtlCol="0">
              <a:spAutoFit/>
            </a:bodyPr>
            <a:lstStyle>
              <a:defPPr>
                <a:defRPr lang="en-US"/>
              </a:defPPr>
              <a:lvl1pPr marL="90805" indent="-90805">
                <a:lnSpc>
                  <a:spcPct val="120000"/>
                </a:lnSpc>
                <a:buSzPct val="90000"/>
                <a:buFont typeface="Arial" panose="020B0604020202020204" pitchFamily="34" charset="0"/>
                <a:buChar char="•"/>
                <a:defRPr sz="700">
                  <a:cs typeface="Arial" panose="020B0604020202020204"/>
                </a:defRPr>
              </a:lvl1pPr>
            </a:lstStyle>
            <a:p>
              <a:r>
                <a:rPr lang="ru-RU" altLang="zh-CN" sz="600" dirty="0">
                  <a:solidFill>
                    <a:srgbClr val="005564"/>
                  </a:solidFill>
                  <a:latin typeface="Arial" panose="020B0604020202020204" pitchFamily="34" charset="0"/>
                  <a:cs typeface="Arial" panose="020B0604020202020204" pitchFamily="34" charset="0"/>
                </a:rPr>
                <a:t>Уличная точка доступа 2,4 ГГц</a:t>
              </a:r>
              <a:br>
                <a:rPr lang="ru-RU" altLang="zh-CN" sz="600" dirty="0">
                  <a:solidFill>
                    <a:srgbClr val="005564"/>
                  </a:solidFill>
                  <a:latin typeface="Arial" panose="020B0604020202020204" pitchFamily="34" charset="0"/>
                  <a:cs typeface="Arial" panose="020B0604020202020204" pitchFamily="34" charset="0"/>
                </a:rPr>
              </a:br>
              <a:r>
                <a:rPr lang="ru-RU" altLang="zh-CN" sz="600" dirty="0">
                  <a:solidFill>
                    <a:srgbClr val="005564"/>
                  </a:solidFill>
                  <a:latin typeface="Arial" panose="020B0604020202020204" pitchFamily="34" charset="0"/>
                  <a:cs typeface="Arial" panose="020B0604020202020204" pitchFamily="34" charset="0"/>
                </a:rPr>
                <a:t>300 Мбит/с 9 </a:t>
              </a:r>
              <a:r>
                <a:rPr lang="ru-RU" altLang="zh-CN" sz="600" dirty="0" err="1">
                  <a:solidFill>
                    <a:srgbClr val="005564"/>
                  </a:solidFill>
                  <a:latin typeface="Arial" panose="020B0604020202020204" pitchFamily="34" charset="0"/>
                  <a:cs typeface="Arial" panose="020B0604020202020204" pitchFamily="34" charset="0"/>
                </a:rPr>
                <a:t>дБи</a:t>
              </a:r>
              <a:endParaRPr lang="en-US" altLang="zh-CN" sz="600" dirty="0">
                <a:solidFill>
                  <a:srgbClr val="005564"/>
                </a:solidFill>
                <a:latin typeface="Arial" panose="020B0604020202020204" pitchFamily="34" charset="0"/>
                <a:cs typeface="Arial" panose="020B0604020202020204" pitchFamily="34" charset="0"/>
              </a:endParaRPr>
            </a:p>
            <a:p>
              <a:r>
                <a:rPr lang="ru-RU" altLang="zh-CN" sz="600" dirty="0" err="1">
                  <a:solidFill>
                    <a:srgbClr val="005564"/>
                  </a:solidFill>
                  <a:latin typeface="Arial" panose="020B0604020202020204" pitchFamily="34" charset="0"/>
                  <a:cs typeface="Arial" panose="020B0604020202020204" pitchFamily="34" charset="0"/>
                </a:rPr>
                <a:t>Двухполяризационная</a:t>
              </a:r>
              <a:r>
                <a:rPr lang="ru-RU" altLang="zh-CN" sz="600" dirty="0">
                  <a:solidFill>
                    <a:srgbClr val="005564"/>
                  </a:solidFill>
                  <a:latin typeface="Arial" panose="020B0604020202020204" pitchFamily="34" charset="0"/>
                  <a:cs typeface="Arial" panose="020B0604020202020204" pitchFamily="34" charset="0"/>
                </a:rPr>
                <a:t> направленная</a:t>
              </a:r>
              <a:br>
                <a:rPr lang="ru-RU" altLang="zh-CN" sz="600" dirty="0">
                  <a:solidFill>
                    <a:srgbClr val="005564"/>
                  </a:solidFill>
                  <a:latin typeface="Arial" panose="020B0604020202020204" pitchFamily="34" charset="0"/>
                  <a:cs typeface="Arial" panose="020B0604020202020204" pitchFamily="34" charset="0"/>
                </a:rPr>
              </a:br>
              <a:r>
                <a:rPr lang="ru-RU" altLang="zh-CN" sz="600" dirty="0">
                  <a:solidFill>
                    <a:srgbClr val="005564"/>
                  </a:solidFill>
                  <a:latin typeface="Arial" panose="020B0604020202020204" pitchFamily="34" charset="0"/>
                  <a:cs typeface="Arial" panose="020B0604020202020204" pitchFamily="34" charset="0"/>
                </a:rPr>
                <a:t>антенна </a:t>
              </a:r>
              <a:r>
                <a:rPr lang="en-US" altLang="zh-CN" sz="600" dirty="0">
                  <a:solidFill>
                    <a:srgbClr val="005564"/>
                  </a:solidFill>
                  <a:latin typeface="Arial" panose="020B0604020202020204" pitchFamily="34" charset="0"/>
                  <a:cs typeface="Arial" panose="020B0604020202020204" pitchFamily="34" charset="0"/>
                </a:rPr>
                <a:t>MIMO 2×2</a:t>
              </a:r>
            </a:p>
            <a:p>
              <a:r>
                <a:rPr lang="ru-RU" altLang="zh-CN" sz="600" dirty="0">
                  <a:solidFill>
                    <a:srgbClr val="005564"/>
                  </a:solidFill>
                  <a:latin typeface="Arial" panose="020B0604020202020204" pitchFamily="34" charset="0"/>
                  <a:cs typeface="Arial" panose="020B0604020202020204" pitchFamily="34" charset="0"/>
                </a:rPr>
                <a:t>Беспроводная передача на 5 км+</a:t>
              </a:r>
              <a:endParaRPr lang="en-US" altLang="zh-CN" sz="600" dirty="0">
                <a:solidFill>
                  <a:srgbClr val="005564"/>
                </a:solidFill>
                <a:latin typeface="Arial" panose="020B0604020202020204" pitchFamily="34" charset="0"/>
                <a:cs typeface="Arial" panose="020B0604020202020204" pitchFamily="34" charset="0"/>
              </a:endParaRPr>
            </a:p>
            <a:p>
              <a:r>
                <a:rPr lang="ru-RU" altLang="zh-CN" sz="600" dirty="0">
                  <a:solidFill>
                    <a:srgbClr val="005564"/>
                  </a:solidFill>
                  <a:latin typeface="Arial" panose="020B0604020202020204" pitchFamily="34" charset="0"/>
                  <a:cs typeface="Arial" panose="020B0604020202020204" pitchFamily="34" charset="0"/>
                </a:rPr>
                <a:t>Технология </a:t>
              </a:r>
              <a:r>
                <a:rPr lang="en-US" altLang="zh-CN" sz="600" dirty="0">
                  <a:solidFill>
                    <a:srgbClr val="005564"/>
                  </a:solidFill>
                  <a:latin typeface="Arial" panose="020B0604020202020204" pitchFamily="34" charset="0"/>
                  <a:cs typeface="Arial" panose="020B0604020202020204" pitchFamily="34" charset="0"/>
                </a:rPr>
                <a:t>TDMA</a:t>
              </a:r>
            </a:p>
            <a:p>
              <a:r>
                <a:rPr lang="ru-RU" altLang="zh-CN" sz="600" dirty="0">
                  <a:solidFill>
                    <a:srgbClr val="005564"/>
                  </a:solidFill>
                  <a:latin typeface="Arial" panose="020B0604020202020204" pitchFamily="34" charset="0"/>
                  <a:cs typeface="Arial" panose="020B0604020202020204" pitchFamily="34" charset="0"/>
                </a:rPr>
                <a:t>Утилита </a:t>
              </a:r>
              <a:r>
                <a:rPr lang="en-US" altLang="zh-CN" sz="600" dirty="0">
                  <a:solidFill>
                    <a:srgbClr val="005564"/>
                  </a:solidFill>
                  <a:latin typeface="Arial" panose="020B0604020202020204" pitchFamily="34" charset="0"/>
                  <a:cs typeface="Arial" panose="020B0604020202020204" pitchFamily="34" charset="0"/>
                </a:rPr>
                <a:t>Pharos Control </a:t>
              </a:r>
              <a:r>
                <a:rPr lang="ru-RU" altLang="zh-CN" sz="600" dirty="0">
                  <a:solidFill>
                    <a:srgbClr val="005564"/>
                  </a:solidFill>
                  <a:latin typeface="Arial" panose="020B0604020202020204" pitchFamily="34" charset="0"/>
                  <a:cs typeface="Arial" panose="020B0604020202020204" pitchFamily="34" charset="0"/>
                </a:rPr>
                <a:t>и </a:t>
              </a:r>
              <a:r>
                <a:rPr lang="en-US" altLang="zh-CN" sz="600" dirty="0" err="1">
                  <a:solidFill>
                    <a:srgbClr val="005564"/>
                  </a:solidFill>
                  <a:latin typeface="Arial" panose="020B0604020202020204" pitchFamily="34" charset="0"/>
                  <a:cs typeface="Arial" panose="020B0604020202020204" pitchFamily="34" charset="0"/>
                </a:rPr>
                <a:t>PharOS</a:t>
              </a:r>
              <a:endParaRPr lang="en-US" altLang="zh-CN" sz="600" dirty="0">
                <a:solidFill>
                  <a:srgbClr val="005564"/>
                </a:solidFill>
                <a:latin typeface="Arial" panose="020B0604020202020204" pitchFamily="34" charset="0"/>
                <a:cs typeface="Arial" panose="020B0604020202020204" pitchFamily="34" charset="0"/>
              </a:endParaRPr>
            </a:p>
          </p:txBody>
        </p:sp>
      </p:grpSp>
      <p:grpSp>
        <p:nvGrpSpPr>
          <p:cNvPr id="17" name="组合 16"/>
          <p:cNvGrpSpPr/>
          <p:nvPr/>
        </p:nvGrpSpPr>
        <p:grpSpPr>
          <a:xfrm>
            <a:off x="5460613" y="1935895"/>
            <a:ext cx="918000" cy="2675667"/>
            <a:chOff x="6443667" y="1862141"/>
            <a:chExt cx="1369158" cy="3567556"/>
          </a:xfrm>
        </p:grpSpPr>
        <p:sp>
          <p:nvSpPr>
            <p:cNvPr id="18" name="矩形 17"/>
            <p:cNvSpPr/>
            <p:nvPr/>
          </p:nvSpPr>
          <p:spPr>
            <a:xfrm>
              <a:off x="6443667" y="2207230"/>
              <a:ext cx="1368000" cy="2840556"/>
            </a:xfrm>
            <a:prstGeom prst="rect">
              <a:avLst/>
            </a:prstGeom>
            <a:solidFill>
              <a:srgbClr val="DDF8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rgbClr val="005564"/>
                </a:solidFill>
                <a:latin typeface="Arial" panose="020B0604020202020204" pitchFamily="34" charset="0"/>
                <a:cs typeface="Arial" panose="020B0604020202020204" pitchFamily="34" charset="0"/>
              </a:endParaRPr>
            </a:p>
          </p:txBody>
        </p:sp>
        <p:sp>
          <p:nvSpPr>
            <p:cNvPr id="19" name="文本框 18"/>
            <p:cNvSpPr txBox="1"/>
            <p:nvPr/>
          </p:nvSpPr>
          <p:spPr>
            <a:xfrm>
              <a:off x="6746279" y="1862141"/>
              <a:ext cx="916159" cy="324277"/>
            </a:xfrm>
            <a:prstGeom prst="rect">
              <a:avLst/>
            </a:prstGeom>
            <a:noFill/>
          </p:spPr>
          <p:txBody>
            <a:bodyPr wrap="none" rtlCol="0">
              <a:spAutoFit/>
            </a:bodyPr>
            <a:lstStyle/>
            <a:p>
              <a:pPr algn="ctr">
                <a:lnSpc>
                  <a:spcPct val="120000"/>
                </a:lnSpc>
              </a:pPr>
              <a:r>
                <a:rPr kumimoji="1" lang="en-US" altLang="zh-CN" sz="900" b="1" dirty="0">
                  <a:solidFill>
                    <a:srgbClr val="005564"/>
                  </a:solidFill>
                  <a:latin typeface="Arial" panose="020B0604020202020204" pitchFamily="34" charset="0"/>
                  <a:ea typeface="微软雅黑" panose="020B0503020204020204" charset="-122"/>
                  <a:cs typeface="Arial" panose="020B0604020202020204" pitchFamily="34" charset="0"/>
                </a:rPr>
                <a:t>CPE610</a:t>
              </a:r>
            </a:p>
          </p:txBody>
        </p:sp>
        <p:sp>
          <p:nvSpPr>
            <p:cNvPr id="20" name="文本框 19"/>
            <p:cNvSpPr txBox="1"/>
            <p:nvPr/>
          </p:nvSpPr>
          <p:spPr>
            <a:xfrm>
              <a:off x="6444824" y="2217792"/>
              <a:ext cx="1368001" cy="3211905"/>
            </a:xfrm>
            <a:prstGeom prst="rect">
              <a:avLst/>
            </a:prstGeom>
            <a:noFill/>
          </p:spPr>
          <p:txBody>
            <a:bodyPr wrap="square" lIns="36000" rIns="36000" rtlCol="0">
              <a:spAutoFit/>
            </a:bodyPr>
            <a:lstStyle>
              <a:defPPr>
                <a:defRPr lang="en-US"/>
              </a:defPPr>
              <a:lvl1pPr marL="90805" indent="-90805">
                <a:lnSpc>
                  <a:spcPct val="120000"/>
                </a:lnSpc>
                <a:buSzPct val="90000"/>
                <a:buFont typeface="Arial" panose="020B0604020202020204" pitchFamily="34" charset="0"/>
                <a:buChar char="•"/>
                <a:defRPr sz="700">
                  <a:cs typeface="Arial" panose="020B0604020202020204"/>
                </a:defRPr>
              </a:lvl1pPr>
            </a:lstStyle>
            <a:p>
              <a:r>
                <a:rPr lang="ru-RU" altLang="zh-CN" sz="600" dirty="0">
                  <a:solidFill>
                    <a:srgbClr val="005564"/>
                  </a:solidFill>
                  <a:latin typeface="Arial" panose="020B0604020202020204" pitchFamily="34" charset="0"/>
                  <a:cs typeface="Arial" panose="020B0604020202020204" pitchFamily="34" charset="0"/>
                </a:rPr>
                <a:t>Уличная точка доступа 5 ГГц</a:t>
              </a:r>
              <a:br>
                <a:rPr lang="ru-RU" altLang="zh-CN" sz="600" dirty="0">
                  <a:solidFill>
                    <a:srgbClr val="005564"/>
                  </a:solidFill>
                  <a:latin typeface="Arial" panose="020B0604020202020204" pitchFamily="34" charset="0"/>
                  <a:cs typeface="Arial" panose="020B0604020202020204" pitchFamily="34" charset="0"/>
                </a:rPr>
              </a:br>
              <a:r>
                <a:rPr lang="ru-RU" altLang="zh-CN" sz="600" dirty="0">
                  <a:solidFill>
                    <a:srgbClr val="005564"/>
                  </a:solidFill>
                  <a:latin typeface="Arial" panose="020B0604020202020204" pitchFamily="34" charset="0"/>
                  <a:cs typeface="Arial" panose="020B0604020202020204" pitchFamily="34" charset="0"/>
                </a:rPr>
                <a:t>300 Мбит/с 23 </a:t>
              </a:r>
              <a:r>
                <a:rPr lang="ru-RU" altLang="zh-CN" sz="600" dirty="0" err="1">
                  <a:solidFill>
                    <a:srgbClr val="005564"/>
                  </a:solidFill>
                  <a:latin typeface="Arial" panose="020B0604020202020204" pitchFamily="34" charset="0"/>
                  <a:cs typeface="Arial" panose="020B0604020202020204" pitchFamily="34" charset="0"/>
                </a:rPr>
                <a:t>дБи</a:t>
              </a:r>
              <a:endParaRPr lang="en-US" altLang="zh-CN" sz="600" dirty="0">
                <a:solidFill>
                  <a:srgbClr val="005564"/>
                </a:solidFill>
                <a:latin typeface="Arial" panose="020B0604020202020204" pitchFamily="34" charset="0"/>
                <a:cs typeface="Arial" panose="020B0604020202020204" pitchFamily="34" charset="0"/>
              </a:endParaRPr>
            </a:p>
            <a:p>
              <a:r>
                <a:rPr lang="ru-RU" altLang="zh-CN" sz="600" dirty="0">
                  <a:solidFill>
                    <a:srgbClr val="005564"/>
                  </a:solidFill>
                  <a:latin typeface="Arial" panose="020B0604020202020204" pitchFamily="34" charset="0"/>
                  <a:cs typeface="Arial" panose="020B0604020202020204" pitchFamily="34" charset="0"/>
                </a:rPr>
                <a:t>Направленная антенна </a:t>
              </a:r>
              <a:r>
                <a:rPr lang="en-US" altLang="zh-CN" sz="600" dirty="0">
                  <a:solidFill>
                    <a:srgbClr val="005564"/>
                  </a:solidFill>
                  <a:latin typeface="Arial" panose="020B0604020202020204" pitchFamily="34" charset="0"/>
                  <a:cs typeface="Arial" panose="020B0604020202020204" pitchFamily="34" charset="0"/>
                </a:rPr>
                <a:t>MIMO</a:t>
              </a:r>
              <a:r>
                <a:rPr lang="ru-RU" altLang="zh-CN" sz="600" dirty="0">
                  <a:solidFill>
                    <a:srgbClr val="005564"/>
                  </a:solidFill>
                  <a:latin typeface="Arial" panose="020B0604020202020204" pitchFamily="34" charset="0"/>
                  <a:cs typeface="Arial" panose="020B0604020202020204" pitchFamily="34" charset="0"/>
                </a:rPr>
                <a:t> </a:t>
              </a:r>
              <a:r>
                <a:rPr lang="en-US" altLang="zh-CN" sz="600" dirty="0">
                  <a:solidFill>
                    <a:srgbClr val="005564"/>
                  </a:solidFill>
                  <a:latin typeface="Arial" panose="020B0604020202020204" pitchFamily="34" charset="0"/>
                  <a:cs typeface="Arial" panose="020B0604020202020204" pitchFamily="34" charset="0"/>
                </a:rPr>
                <a:t>2×2 23</a:t>
              </a:r>
              <a:r>
                <a:rPr lang="ru-RU" altLang="zh-CN" sz="600" dirty="0">
                  <a:solidFill>
                    <a:srgbClr val="005564"/>
                  </a:solidFill>
                  <a:latin typeface="Arial" panose="020B0604020202020204" pitchFamily="34" charset="0"/>
                  <a:cs typeface="Arial" panose="020B0604020202020204" pitchFamily="34" charset="0"/>
                </a:rPr>
                <a:t> </a:t>
              </a:r>
              <a:r>
                <a:rPr lang="ru-RU" altLang="zh-CN" sz="600" dirty="0" err="1">
                  <a:solidFill>
                    <a:srgbClr val="005564"/>
                  </a:solidFill>
                  <a:latin typeface="Arial" panose="020B0604020202020204" pitchFamily="34" charset="0"/>
                  <a:cs typeface="Arial" panose="020B0604020202020204" pitchFamily="34" charset="0"/>
                </a:rPr>
                <a:t>дБи</a:t>
              </a:r>
              <a:br>
                <a:rPr lang="ru-RU" altLang="zh-CN" sz="600" dirty="0">
                  <a:solidFill>
                    <a:srgbClr val="005564"/>
                  </a:solidFill>
                  <a:latin typeface="Arial" panose="020B0604020202020204" pitchFamily="34" charset="0"/>
                  <a:cs typeface="Arial" panose="020B0604020202020204" pitchFamily="34" charset="0"/>
                </a:rPr>
              </a:br>
              <a:r>
                <a:rPr lang="ru-RU" altLang="zh-CN" sz="600" dirty="0">
                  <a:solidFill>
                    <a:srgbClr val="005564"/>
                  </a:solidFill>
                  <a:latin typeface="Arial" panose="020B0604020202020204" pitchFamily="34" charset="0"/>
                  <a:cs typeface="Arial" panose="020B0604020202020204" pitchFamily="34" charset="0"/>
                </a:rPr>
                <a:t>с металлическим экранированием</a:t>
              </a:r>
              <a:endParaRPr lang="en-US" altLang="zh-CN" sz="600" dirty="0">
                <a:solidFill>
                  <a:srgbClr val="005564"/>
                </a:solidFill>
                <a:latin typeface="Arial" panose="020B0604020202020204" pitchFamily="34" charset="0"/>
                <a:cs typeface="Arial" panose="020B0604020202020204" pitchFamily="34" charset="0"/>
              </a:endParaRPr>
            </a:p>
            <a:p>
              <a:r>
                <a:rPr lang="ru-RU" altLang="zh-CN" sz="600" dirty="0">
                  <a:solidFill>
                    <a:srgbClr val="005564"/>
                  </a:solidFill>
                  <a:latin typeface="Arial" panose="020B0604020202020204" pitchFamily="34" charset="0"/>
                  <a:cs typeface="Arial" panose="020B0604020202020204" pitchFamily="34" charset="0"/>
                </a:rPr>
                <a:t>Беспроводная передача на 30 км+</a:t>
              </a:r>
              <a:endParaRPr lang="en-US" altLang="zh-CN" sz="600" dirty="0">
                <a:solidFill>
                  <a:srgbClr val="005564"/>
                </a:solidFill>
                <a:latin typeface="Arial" panose="020B0604020202020204" pitchFamily="34" charset="0"/>
                <a:cs typeface="Arial" panose="020B0604020202020204" pitchFamily="34" charset="0"/>
              </a:endParaRPr>
            </a:p>
            <a:p>
              <a:r>
                <a:rPr lang="ru-RU" altLang="zh-CN" sz="600" dirty="0">
                  <a:solidFill>
                    <a:srgbClr val="005564"/>
                  </a:solidFill>
                  <a:latin typeface="Arial" panose="020B0604020202020204" pitchFamily="34" charset="0"/>
                  <a:cs typeface="Arial" panose="020B0604020202020204" pitchFamily="34" charset="0"/>
                </a:rPr>
                <a:t>Отличная направленность луча, меньше задержек, шумоподавление</a:t>
              </a:r>
              <a:endParaRPr lang="en-US" altLang="zh-CN" sz="600" dirty="0">
                <a:solidFill>
                  <a:srgbClr val="005564"/>
                </a:solidFill>
                <a:latin typeface="Arial" panose="020B0604020202020204" pitchFamily="34" charset="0"/>
                <a:cs typeface="Arial" panose="020B0604020202020204" pitchFamily="34" charset="0"/>
              </a:endParaRPr>
            </a:p>
            <a:p>
              <a:r>
                <a:rPr lang="ru-RU" altLang="zh-CN" sz="600" dirty="0">
                  <a:solidFill>
                    <a:srgbClr val="005564"/>
                  </a:solidFill>
                  <a:latin typeface="Arial" panose="020B0604020202020204" pitchFamily="34" charset="0"/>
                  <a:cs typeface="Arial" panose="020B0604020202020204" pitchFamily="34" charset="0"/>
                </a:rPr>
                <a:t>Быстрая сборка</a:t>
              </a:r>
              <a:endParaRPr lang="en-US" altLang="zh-CN" sz="600" dirty="0">
                <a:solidFill>
                  <a:srgbClr val="005564"/>
                </a:solidFill>
                <a:latin typeface="Arial" panose="020B0604020202020204" pitchFamily="34" charset="0"/>
                <a:cs typeface="Arial" panose="020B0604020202020204" pitchFamily="34" charset="0"/>
              </a:endParaRPr>
            </a:p>
            <a:p>
              <a:r>
                <a:rPr lang="ru-RU" altLang="zh-CN" sz="600" dirty="0">
                  <a:solidFill>
                    <a:srgbClr val="005564"/>
                  </a:solidFill>
                  <a:latin typeface="Arial" panose="020B0604020202020204" pitchFamily="34" charset="0"/>
                  <a:cs typeface="Arial" panose="020B0604020202020204" pitchFamily="34" charset="0"/>
                </a:rPr>
                <a:t>Устойчивость к ветру</a:t>
              </a:r>
              <a:endParaRPr lang="en-US" altLang="zh-CN" sz="600" dirty="0">
                <a:solidFill>
                  <a:srgbClr val="005564"/>
                </a:solidFill>
                <a:latin typeface="Arial" panose="020B0604020202020204" pitchFamily="34" charset="0"/>
                <a:cs typeface="Arial" panose="020B0604020202020204" pitchFamily="34" charset="0"/>
              </a:endParaRPr>
            </a:p>
            <a:p>
              <a:r>
                <a:rPr lang="ru-RU" altLang="zh-CN" sz="600" dirty="0">
                  <a:solidFill>
                    <a:srgbClr val="005564"/>
                  </a:solidFill>
                  <a:latin typeface="Arial" panose="020B0604020202020204" pitchFamily="34" charset="0"/>
                  <a:cs typeface="Arial" panose="020B0604020202020204" pitchFamily="34" charset="0"/>
                </a:rPr>
                <a:t>Технология </a:t>
              </a:r>
              <a:r>
                <a:rPr lang="en-US" altLang="zh-CN" sz="600" dirty="0">
                  <a:solidFill>
                    <a:srgbClr val="005564"/>
                  </a:solidFill>
                  <a:latin typeface="Arial" panose="020B0604020202020204" pitchFamily="34" charset="0"/>
                  <a:cs typeface="Arial" panose="020B0604020202020204" pitchFamily="34" charset="0"/>
                </a:rPr>
                <a:t>TDMA</a:t>
              </a:r>
            </a:p>
            <a:p>
              <a:r>
                <a:rPr lang="ru-RU" altLang="zh-CN" sz="600" dirty="0">
                  <a:solidFill>
                    <a:srgbClr val="005564"/>
                  </a:solidFill>
                  <a:latin typeface="Arial" panose="020B0604020202020204" pitchFamily="34" charset="0"/>
                  <a:cs typeface="Arial" panose="020B0604020202020204" pitchFamily="34" charset="0"/>
                </a:rPr>
                <a:t>Утилита </a:t>
              </a:r>
              <a:r>
                <a:rPr lang="en-US" altLang="zh-CN" sz="600" dirty="0">
                  <a:solidFill>
                    <a:srgbClr val="005564"/>
                  </a:solidFill>
                  <a:latin typeface="Arial" panose="020B0604020202020204" pitchFamily="34" charset="0"/>
                  <a:cs typeface="Arial" panose="020B0604020202020204" pitchFamily="34" charset="0"/>
                </a:rPr>
                <a:t>Pharos Control </a:t>
              </a:r>
              <a:r>
                <a:rPr lang="ru-RU" altLang="zh-CN" sz="600" dirty="0">
                  <a:solidFill>
                    <a:srgbClr val="005564"/>
                  </a:solidFill>
                  <a:latin typeface="Arial" panose="020B0604020202020204" pitchFamily="34" charset="0"/>
                  <a:cs typeface="Arial" panose="020B0604020202020204" pitchFamily="34" charset="0"/>
                </a:rPr>
                <a:t>и </a:t>
              </a:r>
              <a:r>
                <a:rPr lang="en-US" altLang="zh-CN" sz="600" dirty="0" err="1">
                  <a:solidFill>
                    <a:srgbClr val="005564"/>
                  </a:solidFill>
                  <a:latin typeface="Arial" panose="020B0604020202020204" pitchFamily="34" charset="0"/>
                  <a:cs typeface="Arial" panose="020B0604020202020204" pitchFamily="34" charset="0"/>
                </a:rPr>
                <a:t>PharOS</a:t>
              </a:r>
              <a:endParaRPr lang="en-US" altLang="zh-CN" sz="600" dirty="0">
                <a:solidFill>
                  <a:srgbClr val="005564"/>
                </a:solidFill>
                <a:latin typeface="Arial" panose="020B0604020202020204" pitchFamily="34" charset="0"/>
                <a:cs typeface="Arial" panose="020B0604020202020204" pitchFamily="34" charset="0"/>
              </a:endParaRPr>
            </a:p>
          </p:txBody>
        </p:sp>
      </p:grpSp>
      <p:grpSp>
        <p:nvGrpSpPr>
          <p:cNvPr id="21" name="组合 20"/>
          <p:cNvGrpSpPr/>
          <p:nvPr/>
        </p:nvGrpSpPr>
        <p:grpSpPr>
          <a:xfrm>
            <a:off x="2400040" y="1943588"/>
            <a:ext cx="959819" cy="2398347"/>
            <a:chOff x="1992741" y="3162042"/>
            <a:chExt cx="1430319" cy="3197796"/>
          </a:xfrm>
        </p:grpSpPr>
        <p:sp>
          <p:nvSpPr>
            <p:cNvPr id="22" name="矩形 21"/>
            <p:cNvSpPr/>
            <p:nvPr/>
          </p:nvSpPr>
          <p:spPr>
            <a:xfrm>
              <a:off x="1992741" y="3486542"/>
              <a:ext cx="1368000" cy="2873296"/>
            </a:xfrm>
            <a:prstGeom prst="rect">
              <a:avLst/>
            </a:prstGeom>
            <a:solidFill>
              <a:srgbClr val="DDF8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rgbClr val="005564"/>
                </a:solidFill>
                <a:latin typeface="Arial" panose="020B0604020202020204" pitchFamily="34" charset="0"/>
                <a:cs typeface="Arial" panose="020B0604020202020204" pitchFamily="34" charset="0"/>
              </a:endParaRPr>
            </a:p>
          </p:txBody>
        </p:sp>
        <p:sp>
          <p:nvSpPr>
            <p:cNvPr id="23" name="文本框 22"/>
            <p:cNvSpPr txBox="1"/>
            <p:nvPr/>
          </p:nvSpPr>
          <p:spPr>
            <a:xfrm>
              <a:off x="2219048" y="3162042"/>
              <a:ext cx="915385" cy="324277"/>
            </a:xfrm>
            <a:prstGeom prst="rect">
              <a:avLst/>
            </a:prstGeom>
            <a:noFill/>
          </p:spPr>
          <p:txBody>
            <a:bodyPr wrap="none" rtlCol="0">
              <a:spAutoFit/>
            </a:bodyPr>
            <a:lstStyle/>
            <a:p>
              <a:pPr algn="ctr">
                <a:lnSpc>
                  <a:spcPct val="120000"/>
                </a:lnSpc>
              </a:pPr>
              <a:r>
                <a:rPr kumimoji="1" lang="en-US" altLang="zh-CN" sz="900" b="1" dirty="0">
                  <a:solidFill>
                    <a:srgbClr val="005564"/>
                  </a:solidFill>
                  <a:latin typeface="Arial" panose="020B0604020202020204" pitchFamily="34" charset="0"/>
                  <a:ea typeface="微软雅黑" panose="020B0503020204020204" charset="-122"/>
                  <a:cs typeface="Arial" panose="020B0604020202020204" pitchFamily="34" charset="0"/>
                </a:rPr>
                <a:t>CPE220</a:t>
              </a:r>
            </a:p>
          </p:txBody>
        </p:sp>
        <p:sp>
          <p:nvSpPr>
            <p:cNvPr id="24" name="文本框 23"/>
            <p:cNvSpPr txBox="1"/>
            <p:nvPr/>
          </p:nvSpPr>
          <p:spPr>
            <a:xfrm>
              <a:off x="1992741" y="3519561"/>
              <a:ext cx="1430319" cy="1882311"/>
            </a:xfrm>
            <a:prstGeom prst="rect">
              <a:avLst/>
            </a:prstGeom>
            <a:noFill/>
          </p:spPr>
          <p:txBody>
            <a:bodyPr wrap="square" lIns="36000" rIns="36000" rtlCol="0">
              <a:spAutoFit/>
            </a:bodyPr>
            <a:lstStyle>
              <a:defPPr>
                <a:defRPr lang="en-US"/>
              </a:defPPr>
              <a:lvl1pPr marL="90805" indent="-90805">
                <a:lnSpc>
                  <a:spcPct val="120000"/>
                </a:lnSpc>
                <a:buSzPct val="90000"/>
                <a:buFont typeface="Arial" panose="020B0604020202020204" pitchFamily="34" charset="0"/>
                <a:buChar char="•"/>
                <a:defRPr sz="700">
                  <a:cs typeface="Arial" panose="020B0604020202020204"/>
                </a:defRPr>
              </a:lvl1pPr>
            </a:lstStyle>
            <a:p>
              <a:r>
                <a:rPr lang="ru-RU" altLang="zh-CN" sz="600" dirty="0">
                  <a:solidFill>
                    <a:srgbClr val="005564"/>
                  </a:solidFill>
                  <a:latin typeface="Arial" panose="020B0604020202020204" pitchFamily="34" charset="0"/>
                  <a:cs typeface="Arial" panose="020B0604020202020204" pitchFamily="34" charset="0"/>
                </a:rPr>
                <a:t>Уличная точка доступа 2,4 ГГц</a:t>
              </a:r>
              <a:br>
                <a:rPr lang="ru-RU" altLang="zh-CN" sz="600" dirty="0">
                  <a:solidFill>
                    <a:srgbClr val="005564"/>
                  </a:solidFill>
                  <a:latin typeface="Arial" panose="020B0604020202020204" pitchFamily="34" charset="0"/>
                  <a:cs typeface="Arial" panose="020B0604020202020204" pitchFamily="34" charset="0"/>
                </a:rPr>
              </a:br>
              <a:r>
                <a:rPr lang="ru-RU" altLang="zh-CN" sz="600" dirty="0">
                  <a:solidFill>
                    <a:srgbClr val="005564"/>
                  </a:solidFill>
                  <a:latin typeface="Arial" panose="020B0604020202020204" pitchFamily="34" charset="0"/>
                  <a:cs typeface="Arial" panose="020B0604020202020204" pitchFamily="34" charset="0"/>
                </a:rPr>
                <a:t>300 Мбит/с 12 </a:t>
              </a:r>
              <a:r>
                <a:rPr lang="ru-RU" altLang="zh-CN" sz="600" dirty="0" err="1">
                  <a:solidFill>
                    <a:srgbClr val="005564"/>
                  </a:solidFill>
                  <a:latin typeface="Arial" panose="020B0604020202020204" pitchFamily="34" charset="0"/>
                  <a:cs typeface="Arial" panose="020B0604020202020204" pitchFamily="34" charset="0"/>
                </a:rPr>
                <a:t>дБи</a:t>
              </a:r>
              <a:endParaRPr lang="en-US" altLang="zh-CN" sz="600" dirty="0">
                <a:solidFill>
                  <a:srgbClr val="005564"/>
                </a:solidFill>
                <a:latin typeface="Arial" panose="020B0604020202020204" pitchFamily="34" charset="0"/>
                <a:cs typeface="Arial" panose="020B0604020202020204" pitchFamily="34" charset="0"/>
              </a:endParaRPr>
            </a:p>
            <a:p>
              <a:r>
                <a:rPr lang="ru-RU" altLang="zh-CN" sz="600" dirty="0" err="1">
                  <a:solidFill>
                    <a:srgbClr val="005564"/>
                  </a:solidFill>
                  <a:latin typeface="Arial" panose="020B0604020202020204" pitchFamily="34" charset="0"/>
                  <a:cs typeface="Arial" panose="020B0604020202020204" pitchFamily="34" charset="0"/>
                </a:rPr>
                <a:t>Двухполяризационная</a:t>
              </a:r>
              <a:r>
                <a:rPr lang="ru-RU" altLang="zh-CN" sz="600" dirty="0">
                  <a:solidFill>
                    <a:srgbClr val="005564"/>
                  </a:solidFill>
                  <a:latin typeface="Arial" panose="020B0604020202020204" pitchFamily="34" charset="0"/>
                  <a:cs typeface="Arial" panose="020B0604020202020204" pitchFamily="34" charset="0"/>
                </a:rPr>
                <a:t> направленная</a:t>
              </a:r>
              <a:br>
                <a:rPr lang="ru-RU" altLang="zh-CN" sz="600" dirty="0">
                  <a:solidFill>
                    <a:srgbClr val="005564"/>
                  </a:solidFill>
                  <a:latin typeface="Arial" panose="020B0604020202020204" pitchFamily="34" charset="0"/>
                  <a:cs typeface="Arial" panose="020B0604020202020204" pitchFamily="34" charset="0"/>
                </a:rPr>
              </a:br>
              <a:r>
                <a:rPr lang="ru-RU" altLang="zh-CN" sz="600" dirty="0">
                  <a:solidFill>
                    <a:srgbClr val="005564"/>
                  </a:solidFill>
                  <a:latin typeface="Arial" panose="020B0604020202020204" pitchFamily="34" charset="0"/>
                  <a:cs typeface="Arial" panose="020B0604020202020204" pitchFamily="34" charset="0"/>
                </a:rPr>
                <a:t>антенна </a:t>
              </a:r>
              <a:r>
                <a:rPr lang="en-US" altLang="zh-CN" sz="600" dirty="0">
                  <a:solidFill>
                    <a:srgbClr val="005564"/>
                  </a:solidFill>
                  <a:latin typeface="Arial" panose="020B0604020202020204" pitchFamily="34" charset="0"/>
                  <a:cs typeface="Arial" panose="020B0604020202020204" pitchFamily="34" charset="0"/>
                </a:rPr>
                <a:t>MIMO 2×2</a:t>
              </a:r>
            </a:p>
            <a:p>
              <a:r>
                <a:rPr lang="ru-RU" altLang="zh-CN" sz="600" dirty="0">
                  <a:solidFill>
                    <a:srgbClr val="005564"/>
                  </a:solidFill>
                  <a:latin typeface="Arial" panose="020B0604020202020204" pitchFamily="34" charset="0"/>
                  <a:cs typeface="Arial" panose="020B0604020202020204" pitchFamily="34" charset="0"/>
                </a:rPr>
                <a:t>Беспроводная передача на 13 км+</a:t>
              </a:r>
              <a:endParaRPr lang="en-US" altLang="zh-CN" sz="600" dirty="0">
                <a:solidFill>
                  <a:srgbClr val="005564"/>
                </a:solidFill>
                <a:latin typeface="Arial" panose="020B0604020202020204" pitchFamily="34" charset="0"/>
                <a:cs typeface="Arial" panose="020B0604020202020204" pitchFamily="34" charset="0"/>
              </a:endParaRPr>
            </a:p>
            <a:p>
              <a:r>
                <a:rPr lang="ru-RU" altLang="zh-CN" sz="600" dirty="0">
                  <a:solidFill>
                    <a:srgbClr val="005564"/>
                  </a:solidFill>
                  <a:latin typeface="Arial" panose="020B0604020202020204" pitchFamily="34" charset="0"/>
                  <a:cs typeface="Arial" panose="020B0604020202020204" pitchFamily="34" charset="0"/>
                </a:rPr>
                <a:t>Технология </a:t>
              </a:r>
              <a:r>
                <a:rPr lang="en-US" altLang="zh-CN" sz="600" dirty="0">
                  <a:solidFill>
                    <a:srgbClr val="005564"/>
                  </a:solidFill>
                  <a:latin typeface="Arial" panose="020B0604020202020204" pitchFamily="34" charset="0"/>
                  <a:cs typeface="Arial" panose="020B0604020202020204" pitchFamily="34" charset="0"/>
                </a:rPr>
                <a:t>TDMA</a:t>
              </a:r>
            </a:p>
            <a:p>
              <a:r>
                <a:rPr lang="ru-RU" altLang="zh-CN" sz="600" dirty="0">
                  <a:solidFill>
                    <a:srgbClr val="005564"/>
                  </a:solidFill>
                  <a:latin typeface="Arial" panose="020B0604020202020204" pitchFamily="34" charset="0"/>
                  <a:cs typeface="Arial" panose="020B0604020202020204" pitchFamily="34" charset="0"/>
                </a:rPr>
                <a:t>Утилита </a:t>
              </a:r>
              <a:r>
                <a:rPr lang="en-US" altLang="zh-CN" sz="600" dirty="0">
                  <a:solidFill>
                    <a:srgbClr val="005564"/>
                  </a:solidFill>
                  <a:latin typeface="Arial" panose="020B0604020202020204" pitchFamily="34" charset="0"/>
                  <a:cs typeface="Arial" panose="020B0604020202020204" pitchFamily="34" charset="0"/>
                </a:rPr>
                <a:t>Pharos Control </a:t>
              </a:r>
              <a:r>
                <a:rPr lang="ru-RU" altLang="zh-CN" sz="600" dirty="0">
                  <a:solidFill>
                    <a:srgbClr val="005564"/>
                  </a:solidFill>
                  <a:latin typeface="Arial" panose="020B0604020202020204" pitchFamily="34" charset="0"/>
                  <a:cs typeface="Arial" panose="020B0604020202020204" pitchFamily="34" charset="0"/>
                </a:rPr>
                <a:t>и </a:t>
              </a:r>
              <a:r>
                <a:rPr lang="en-US" altLang="zh-CN" sz="600" dirty="0" err="1">
                  <a:solidFill>
                    <a:srgbClr val="005564"/>
                  </a:solidFill>
                  <a:latin typeface="Arial" panose="020B0604020202020204" pitchFamily="34" charset="0"/>
                  <a:cs typeface="Arial" panose="020B0604020202020204" pitchFamily="34" charset="0"/>
                </a:rPr>
                <a:t>PharOS</a:t>
              </a:r>
              <a:endParaRPr lang="en-US" altLang="zh-CN" sz="600" dirty="0">
                <a:solidFill>
                  <a:srgbClr val="005564"/>
                </a:solidFill>
                <a:latin typeface="Arial" panose="020B0604020202020204" pitchFamily="34" charset="0"/>
                <a:cs typeface="Arial" panose="020B0604020202020204" pitchFamily="34" charset="0"/>
              </a:endParaRPr>
            </a:p>
            <a:p>
              <a:r>
                <a:rPr lang="en-US" altLang="zh-CN" sz="600" dirty="0">
                  <a:solidFill>
                    <a:srgbClr val="005564"/>
                  </a:solidFill>
                  <a:latin typeface="Arial" panose="020B0604020202020204" pitchFamily="34" charset="0"/>
                  <a:cs typeface="Arial" panose="020B0604020202020204" pitchFamily="34" charset="0"/>
                </a:rPr>
                <a:t>2</a:t>
              </a:r>
              <a:r>
                <a:rPr lang="ru-RU" altLang="zh-CN" sz="600" dirty="0">
                  <a:solidFill>
                    <a:srgbClr val="005564"/>
                  </a:solidFill>
                  <a:latin typeface="Arial" panose="020B0604020202020204" pitchFamily="34" charset="0"/>
                  <a:cs typeface="Arial" panose="020B0604020202020204" pitchFamily="34" charset="0"/>
                </a:rPr>
                <a:t> порта</a:t>
              </a:r>
              <a:r>
                <a:rPr lang="en-US" altLang="zh-CN" sz="600" dirty="0">
                  <a:solidFill>
                    <a:srgbClr val="005564"/>
                  </a:solidFill>
                  <a:latin typeface="Arial" panose="020B0604020202020204" pitchFamily="34" charset="0"/>
                  <a:cs typeface="Arial" panose="020B0604020202020204" pitchFamily="34" charset="0"/>
                </a:rPr>
                <a:t> FE</a:t>
              </a:r>
            </a:p>
          </p:txBody>
        </p:sp>
      </p:grpSp>
      <p:grpSp>
        <p:nvGrpSpPr>
          <p:cNvPr id="25" name="组合 24"/>
          <p:cNvGrpSpPr/>
          <p:nvPr/>
        </p:nvGrpSpPr>
        <p:grpSpPr>
          <a:xfrm>
            <a:off x="3420072" y="1943917"/>
            <a:ext cx="959819" cy="2441571"/>
            <a:chOff x="3484565" y="2735553"/>
            <a:chExt cx="1430319" cy="3255428"/>
          </a:xfrm>
        </p:grpSpPr>
        <p:sp>
          <p:nvSpPr>
            <p:cNvPr id="26" name="矩形 25"/>
            <p:cNvSpPr/>
            <p:nvPr/>
          </p:nvSpPr>
          <p:spPr>
            <a:xfrm>
              <a:off x="3484566" y="3059821"/>
              <a:ext cx="1368000" cy="2931160"/>
            </a:xfrm>
            <a:prstGeom prst="rect">
              <a:avLst/>
            </a:prstGeom>
            <a:solidFill>
              <a:srgbClr val="DDF8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rgbClr val="005564"/>
                </a:solidFill>
                <a:latin typeface="Arial" panose="020B0604020202020204" pitchFamily="34" charset="0"/>
                <a:cs typeface="Arial" panose="020B0604020202020204" pitchFamily="34" charset="0"/>
              </a:endParaRPr>
            </a:p>
          </p:txBody>
        </p:sp>
        <p:sp>
          <p:nvSpPr>
            <p:cNvPr id="27" name="文本框 26"/>
            <p:cNvSpPr txBox="1"/>
            <p:nvPr/>
          </p:nvSpPr>
          <p:spPr>
            <a:xfrm>
              <a:off x="3710875" y="2735553"/>
              <a:ext cx="915385" cy="324277"/>
            </a:xfrm>
            <a:prstGeom prst="rect">
              <a:avLst/>
            </a:prstGeom>
            <a:noFill/>
          </p:spPr>
          <p:txBody>
            <a:bodyPr wrap="none" rtlCol="0">
              <a:spAutoFit/>
            </a:bodyPr>
            <a:lstStyle/>
            <a:p>
              <a:pPr algn="ctr">
                <a:lnSpc>
                  <a:spcPct val="120000"/>
                </a:lnSpc>
              </a:pPr>
              <a:r>
                <a:rPr kumimoji="1" lang="en-US" altLang="zh-CN" sz="900" b="1" dirty="0">
                  <a:solidFill>
                    <a:srgbClr val="005564"/>
                  </a:solidFill>
                  <a:latin typeface="Arial" panose="020B0604020202020204" pitchFamily="34" charset="0"/>
                  <a:ea typeface="微软雅黑" panose="020B0503020204020204" charset="-122"/>
                  <a:cs typeface="Arial" panose="020B0604020202020204" pitchFamily="34" charset="0"/>
                </a:rPr>
                <a:t>CPE510</a:t>
              </a:r>
            </a:p>
          </p:txBody>
        </p:sp>
        <p:sp>
          <p:nvSpPr>
            <p:cNvPr id="28" name="文本框 27"/>
            <p:cNvSpPr txBox="1"/>
            <p:nvPr/>
          </p:nvSpPr>
          <p:spPr>
            <a:xfrm>
              <a:off x="3484565" y="3082528"/>
              <a:ext cx="1430319" cy="1734579"/>
            </a:xfrm>
            <a:prstGeom prst="rect">
              <a:avLst/>
            </a:prstGeom>
            <a:noFill/>
          </p:spPr>
          <p:txBody>
            <a:bodyPr wrap="square" lIns="36000" rIns="36000" rtlCol="0">
              <a:spAutoFit/>
            </a:bodyPr>
            <a:lstStyle>
              <a:defPPr>
                <a:defRPr lang="en-US"/>
              </a:defPPr>
              <a:lvl1pPr marL="90805" indent="-90805">
                <a:lnSpc>
                  <a:spcPct val="120000"/>
                </a:lnSpc>
                <a:buSzPct val="90000"/>
                <a:buFont typeface="Arial" panose="020B0604020202020204" pitchFamily="34" charset="0"/>
                <a:buChar char="•"/>
                <a:defRPr sz="700">
                  <a:cs typeface="Arial" panose="020B0604020202020204"/>
                </a:defRPr>
              </a:lvl1pPr>
            </a:lstStyle>
            <a:p>
              <a:r>
                <a:rPr lang="ru-RU" altLang="zh-CN" sz="600" dirty="0">
                  <a:solidFill>
                    <a:srgbClr val="005564"/>
                  </a:solidFill>
                  <a:latin typeface="Arial" panose="020B0604020202020204" pitchFamily="34" charset="0"/>
                  <a:cs typeface="Arial" panose="020B0604020202020204" pitchFamily="34" charset="0"/>
                </a:rPr>
                <a:t>Уличная точка доступа 5 ГГц</a:t>
              </a:r>
              <a:br>
                <a:rPr lang="ru-RU" altLang="zh-CN" sz="600" dirty="0">
                  <a:solidFill>
                    <a:srgbClr val="005564"/>
                  </a:solidFill>
                  <a:latin typeface="Arial" panose="020B0604020202020204" pitchFamily="34" charset="0"/>
                  <a:cs typeface="Arial" panose="020B0604020202020204" pitchFamily="34" charset="0"/>
                </a:rPr>
              </a:br>
              <a:r>
                <a:rPr lang="ru-RU" altLang="zh-CN" sz="600" dirty="0">
                  <a:solidFill>
                    <a:srgbClr val="005564"/>
                  </a:solidFill>
                  <a:latin typeface="Arial" panose="020B0604020202020204" pitchFamily="34" charset="0"/>
                  <a:cs typeface="Arial" panose="020B0604020202020204" pitchFamily="34" charset="0"/>
                </a:rPr>
                <a:t>300 Мбит/с 13 </a:t>
              </a:r>
              <a:r>
                <a:rPr lang="ru-RU" altLang="zh-CN" sz="600" dirty="0" err="1">
                  <a:solidFill>
                    <a:srgbClr val="005564"/>
                  </a:solidFill>
                  <a:latin typeface="Arial" panose="020B0604020202020204" pitchFamily="34" charset="0"/>
                  <a:cs typeface="Arial" panose="020B0604020202020204" pitchFamily="34" charset="0"/>
                </a:rPr>
                <a:t>дБи</a:t>
              </a:r>
              <a:endParaRPr lang="en-US" altLang="zh-CN" sz="600" dirty="0">
                <a:solidFill>
                  <a:srgbClr val="005564"/>
                </a:solidFill>
                <a:latin typeface="Arial" panose="020B0604020202020204" pitchFamily="34" charset="0"/>
                <a:cs typeface="Arial" panose="020B0604020202020204" pitchFamily="34" charset="0"/>
              </a:endParaRPr>
            </a:p>
            <a:p>
              <a:r>
                <a:rPr lang="ru-RU" altLang="zh-CN" sz="600" dirty="0" err="1">
                  <a:solidFill>
                    <a:srgbClr val="005564"/>
                  </a:solidFill>
                  <a:latin typeface="Arial" panose="020B0604020202020204" pitchFamily="34" charset="0"/>
                  <a:cs typeface="Arial" panose="020B0604020202020204" pitchFamily="34" charset="0"/>
                </a:rPr>
                <a:t>Двухполяризационная</a:t>
              </a:r>
              <a:r>
                <a:rPr lang="ru-RU" altLang="zh-CN" sz="600" dirty="0">
                  <a:solidFill>
                    <a:srgbClr val="005564"/>
                  </a:solidFill>
                  <a:latin typeface="Arial" panose="020B0604020202020204" pitchFamily="34" charset="0"/>
                  <a:cs typeface="Arial" panose="020B0604020202020204" pitchFamily="34" charset="0"/>
                </a:rPr>
                <a:t> направленная</a:t>
              </a:r>
              <a:br>
                <a:rPr lang="ru-RU" altLang="zh-CN" sz="600" dirty="0">
                  <a:solidFill>
                    <a:srgbClr val="005564"/>
                  </a:solidFill>
                  <a:latin typeface="Arial" panose="020B0604020202020204" pitchFamily="34" charset="0"/>
                  <a:cs typeface="Arial" panose="020B0604020202020204" pitchFamily="34" charset="0"/>
                </a:rPr>
              </a:br>
              <a:r>
                <a:rPr lang="ru-RU" altLang="zh-CN" sz="600" dirty="0">
                  <a:solidFill>
                    <a:srgbClr val="005564"/>
                  </a:solidFill>
                  <a:latin typeface="Arial" panose="020B0604020202020204" pitchFamily="34" charset="0"/>
                  <a:cs typeface="Arial" panose="020B0604020202020204" pitchFamily="34" charset="0"/>
                </a:rPr>
                <a:t>антенна </a:t>
              </a:r>
              <a:r>
                <a:rPr lang="en-US" altLang="zh-CN" sz="600" dirty="0">
                  <a:solidFill>
                    <a:srgbClr val="005564"/>
                  </a:solidFill>
                  <a:latin typeface="Arial" panose="020B0604020202020204" pitchFamily="34" charset="0"/>
                  <a:cs typeface="Arial" panose="020B0604020202020204" pitchFamily="34" charset="0"/>
                </a:rPr>
                <a:t>MIMO 2×2</a:t>
              </a:r>
            </a:p>
            <a:p>
              <a:r>
                <a:rPr lang="ru-RU" altLang="zh-CN" sz="600" dirty="0">
                  <a:solidFill>
                    <a:srgbClr val="005564"/>
                  </a:solidFill>
                  <a:latin typeface="Arial" panose="020B0604020202020204" pitchFamily="34" charset="0"/>
                  <a:cs typeface="Arial" panose="020B0604020202020204" pitchFamily="34" charset="0"/>
                </a:rPr>
                <a:t>Беспроводная передача на 15 км+</a:t>
              </a:r>
              <a:endParaRPr lang="en-US" altLang="zh-CN" sz="600" dirty="0">
                <a:solidFill>
                  <a:srgbClr val="005564"/>
                </a:solidFill>
                <a:latin typeface="Arial" panose="020B0604020202020204" pitchFamily="34" charset="0"/>
                <a:cs typeface="Arial" panose="020B0604020202020204" pitchFamily="34" charset="0"/>
              </a:endParaRPr>
            </a:p>
            <a:p>
              <a:r>
                <a:rPr lang="ru-RU" altLang="zh-CN" sz="600" dirty="0">
                  <a:solidFill>
                    <a:srgbClr val="005564"/>
                  </a:solidFill>
                  <a:latin typeface="Arial" panose="020B0604020202020204" pitchFamily="34" charset="0"/>
                  <a:cs typeface="Arial" panose="020B0604020202020204" pitchFamily="34" charset="0"/>
                </a:rPr>
                <a:t>Технология </a:t>
              </a:r>
              <a:r>
                <a:rPr lang="en-US" altLang="zh-CN" sz="600" dirty="0">
                  <a:solidFill>
                    <a:srgbClr val="005564"/>
                  </a:solidFill>
                  <a:latin typeface="Arial" panose="020B0604020202020204" pitchFamily="34" charset="0"/>
                  <a:cs typeface="Arial" panose="020B0604020202020204" pitchFamily="34" charset="0"/>
                </a:rPr>
                <a:t>TDMA</a:t>
              </a:r>
            </a:p>
            <a:p>
              <a:r>
                <a:rPr lang="ru-RU" altLang="zh-CN" sz="600" dirty="0">
                  <a:solidFill>
                    <a:srgbClr val="005564"/>
                  </a:solidFill>
                  <a:latin typeface="Arial" panose="020B0604020202020204" pitchFamily="34" charset="0"/>
                  <a:cs typeface="Arial" panose="020B0604020202020204" pitchFamily="34" charset="0"/>
                </a:rPr>
                <a:t>Утилита </a:t>
              </a:r>
              <a:r>
                <a:rPr lang="en-US" altLang="zh-CN" sz="600" dirty="0">
                  <a:solidFill>
                    <a:srgbClr val="005564"/>
                  </a:solidFill>
                  <a:latin typeface="Arial" panose="020B0604020202020204" pitchFamily="34" charset="0"/>
                  <a:cs typeface="Arial" panose="020B0604020202020204" pitchFamily="34" charset="0"/>
                </a:rPr>
                <a:t>Pharos Control </a:t>
              </a:r>
              <a:r>
                <a:rPr lang="ru-RU" altLang="zh-CN" sz="600" dirty="0">
                  <a:solidFill>
                    <a:srgbClr val="005564"/>
                  </a:solidFill>
                  <a:latin typeface="Arial" panose="020B0604020202020204" pitchFamily="34" charset="0"/>
                  <a:cs typeface="Arial" panose="020B0604020202020204" pitchFamily="34" charset="0"/>
                </a:rPr>
                <a:t>и </a:t>
              </a:r>
              <a:r>
                <a:rPr lang="en-US" altLang="zh-CN" sz="600" dirty="0" err="1">
                  <a:solidFill>
                    <a:srgbClr val="005564"/>
                  </a:solidFill>
                  <a:latin typeface="Arial" panose="020B0604020202020204" pitchFamily="34" charset="0"/>
                  <a:cs typeface="Arial" panose="020B0604020202020204" pitchFamily="34" charset="0"/>
                </a:rPr>
                <a:t>PharOS</a:t>
              </a:r>
              <a:endParaRPr lang="en-US" altLang="zh-CN" sz="600" dirty="0">
                <a:solidFill>
                  <a:srgbClr val="005564"/>
                </a:solidFill>
                <a:latin typeface="Arial" panose="020B0604020202020204" pitchFamily="34" charset="0"/>
                <a:cs typeface="Arial" panose="020B0604020202020204" pitchFamily="34" charset="0"/>
              </a:endParaRPr>
            </a:p>
          </p:txBody>
        </p:sp>
      </p:grpSp>
      <p:pic>
        <p:nvPicPr>
          <p:cNvPr id="40" name="图片 3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44734" y="1353806"/>
            <a:ext cx="185220" cy="540000"/>
          </a:xfrm>
          <a:prstGeom prst="rect">
            <a:avLst/>
          </a:prstGeom>
        </p:spPr>
      </p:pic>
      <p:pic>
        <p:nvPicPr>
          <p:cNvPr id="41" name="图片 4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7670" y="1351693"/>
            <a:ext cx="625000" cy="540000"/>
          </a:xfrm>
          <a:prstGeom prst="rect">
            <a:avLst/>
          </a:prstGeom>
        </p:spPr>
      </p:pic>
      <p:pic>
        <p:nvPicPr>
          <p:cNvPr id="42" name="图片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0878" y="1369349"/>
            <a:ext cx="185220" cy="540000"/>
          </a:xfrm>
          <a:prstGeom prst="rect">
            <a:avLst/>
          </a:prstGeom>
        </p:spPr>
      </p:pic>
      <p:pic>
        <p:nvPicPr>
          <p:cNvPr id="43" name="图片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96422" y="1362559"/>
            <a:ext cx="185220" cy="540000"/>
          </a:xfrm>
          <a:prstGeom prst="rect">
            <a:avLst/>
          </a:prstGeom>
        </p:spPr>
      </p:pic>
      <p:pic>
        <p:nvPicPr>
          <p:cNvPr id="45" name="图片 4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17569" y="1900285"/>
            <a:ext cx="625000" cy="540000"/>
          </a:xfrm>
          <a:prstGeom prst="rect">
            <a:avLst/>
          </a:prstGeom>
        </p:spPr>
      </p:pic>
      <p:grpSp>
        <p:nvGrpSpPr>
          <p:cNvPr id="46" name="组合 45"/>
          <p:cNvGrpSpPr/>
          <p:nvPr/>
        </p:nvGrpSpPr>
        <p:grpSpPr>
          <a:xfrm>
            <a:off x="6868076" y="1458250"/>
            <a:ext cx="918000" cy="2870678"/>
            <a:chOff x="6443667" y="1425321"/>
            <a:chExt cx="1369158" cy="3827571"/>
          </a:xfrm>
        </p:grpSpPr>
        <p:sp>
          <p:nvSpPr>
            <p:cNvPr id="47" name="矩形 46"/>
            <p:cNvSpPr/>
            <p:nvPr/>
          </p:nvSpPr>
          <p:spPr>
            <a:xfrm>
              <a:off x="6443667" y="1721788"/>
              <a:ext cx="1368000" cy="3531104"/>
            </a:xfrm>
            <a:prstGeom prst="rect">
              <a:avLst/>
            </a:prstGeom>
            <a:solidFill>
              <a:srgbClr val="DDF8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rgbClr val="005564"/>
                </a:solidFill>
                <a:latin typeface="Arial" panose="020B0604020202020204" pitchFamily="34" charset="0"/>
                <a:cs typeface="Arial" panose="020B0604020202020204" pitchFamily="34" charset="0"/>
              </a:endParaRPr>
            </a:p>
          </p:txBody>
        </p:sp>
        <p:sp>
          <p:nvSpPr>
            <p:cNvPr id="48" name="文本框 47"/>
            <p:cNvSpPr txBox="1"/>
            <p:nvPr/>
          </p:nvSpPr>
          <p:spPr>
            <a:xfrm>
              <a:off x="6669586" y="1425321"/>
              <a:ext cx="916159" cy="324277"/>
            </a:xfrm>
            <a:prstGeom prst="rect">
              <a:avLst/>
            </a:prstGeom>
            <a:noFill/>
          </p:spPr>
          <p:txBody>
            <a:bodyPr wrap="none" rtlCol="0">
              <a:spAutoFit/>
            </a:bodyPr>
            <a:lstStyle/>
            <a:p>
              <a:pPr algn="ctr">
                <a:lnSpc>
                  <a:spcPct val="120000"/>
                </a:lnSpc>
              </a:pPr>
              <a:r>
                <a:rPr kumimoji="1" lang="en-US" altLang="zh-CN" sz="900" b="1" dirty="0">
                  <a:solidFill>
                    <a:srgbClr val="005564"/>
                  </a:solidFill>
                  <a:latin typeface="Arial" panose="020B0604020202020204" pitchFamily="34" charset="0"/>
                  <a:ea typeface="微软雅黑" panose="020B0503020204020204" charset="-122"/>
                  <a:cs typeface="Arial" panose="020B0604020202020204" pitchFamily="34" charset="0"/>
                </a:rPr>
                <a:t>CPE710</a:t>
              </a:r>
            </a:p>
          </p:txBody>
        </p:sp>
        <p:sp>
          <p:nvSpPr>
            <p:cNvPr id="49" name="文本框 48"/>
            <p:cNvSpPr txBox="1"/>
            <p:nvPr/>
          </p:nvSpPr>
          <p:spPr>
            <a:xfrm>
              <a:off x="6444824" y="1751996"/>
              <a:ext cx="1368001" cy="3211906"/>
            </a:xfrm>
            <a:prstGeom prst="rect">
              <a:avLst/>
            </a:prstGeom>
            <a:noFill/>
          </p:spPr>
          <p:txBody>
            <a:bodyPr wrap="square" lIns="36000" rIns="36000" rtlCol="0">
              <a:spAutoFit/>
            </a:bodyPr>
            <a:lstStyle>
              <a:defPPr>
                <a:defRPr lang="en-US"/>
              </a:defPPr>
              <a:lvl1pPr marL="90805" indent="-90805">
                <a:lnSpc>
                  <a:spcPct val="120000"/>
                </a:lnSpc>
                <a:buSzPct val="90000"/>
                <a:buFont typeface="Arial" panose="020B0604020202020204" pitchFamily="34" charset="0"/>
                <a:buChar char="•"/>
                <a:defRPr sz="700">
                  <a:cs typeface="Arial" panose="020B0604020202020204"/>
                </a:defRPr>
              </a:lvl1pPr>
            </a:lstStyle>
            <a:p>
              <a:r>
                <a:rPr lang="ru-RU" altLang="zh-CN" sz="600" dirty="0">
                  <a:solidFill>
                    <a:srgbClr val="005564"/>
                  </a:solidFill>
                  <a:latin typeface="Arial" panose="020B0604020202020204" pitchFamily="34" charset="0"/>
                  <a:cs typeface="Arial" panose="020B0604020202020204" pitchFamily="34" charset="0"/>
                </a:rPr>
                <a:t>Уличная точка доступа 5 ГГц</a:t>
              </a:r>
              <a:br>
                <a:rPr lang="ru-RU" altLang="zh-CN" sz="600" dirty="0">
                  <a:solidFill>
                    <a:srgbClr val="005564"/>
                  </a:solidFill>
                  <a:latin typeface="Arial" panose="020B0604020202020204" pitchFamily="34" charset="0"/>
                  <a:cs typeface="Arial" panose="020B0604020202020204" pitchFamily="34" charset="0"/>
                </a:rPr>
              </a:br>
              <a:r>
                <a:rPr lang="ru-RU" altLang="zh-CN" sz="600" dirty="0">
                  <a:solidFill>
                    <a:srgbClr val="005564"/>
                  </a:solidFill>
                  <a:latin typeface="Arial" panose="020B0604020202020204" pitchFamily="34" charset="0"/>
                  <a:cs typeface="Arial" panose="020B0604020202020204" pitchFamily="34" charset="0"/>
                </a:rPr>
                <a:t>867 Мбит/с 23 </a:t>
              </a:r>
              <a:r>
                <a:rPr lang="ru-RU" altLang="zh-CN" sz="600" dirty="0" err="1">
                  <a:solidFill>
                    <a:srgbClr val="005564"/>
                  </a:solidFill>
                  <a:latin typeface="Arial" panose="020B0604020202020204" pitchFamily="34" charset="0"/>
                  <a:cs typeface="Arial" panose="020B0604020202020204" pitchFamily="34" charset="0"/>
                </a:rPr>
                <a:t>дБи</a:t>
              </a:r>
              <a:endParaRPr lang="en-US" altLang="zh-CN" sz="600" dirty="0">
                <a:solidFill>
                  <a:srgbClr val="005564"/>
                </a:solidFill>
                <a:latin typeface="Arial" panose="020B0604020202020204" pitchFamily="34" charset="0"/>
                <a:cs typeface="Arial" panose="020B0604020202020204" pitchFamily="34" charset="0"/>
              </a:endParaRPr>
            </a:p>
            <a:p>
              <a:r>
                <a:rPr lang="en-US" altLang="zh-CN" sz="600" dirty="0">
                  <a:solidFill>
                    <a:srgbClr val="005564"/>
                  </a:solidFill>
                  <a:latin typeface="Arial" panose="020B0604020202020204" pitchFamily="34" charset="0"/>
                  <a:cs typeface="Arial" panose="020B0604020202020204" pitchFamily="34" charset="0"/>
                </a:rPr>
                <a:t>1 </a:t>
              </a:r>
              <a:r>
                <a:rPr lang="ru-RU" altLang="zh-CN" sz="600" dirty="0">
                  <a:solidFill>
                    <a:srgbClr val="005564"/>
                  </a:solidFill>
                  <a:latin typeface="Arial" panose="020B0604020202020204" pitchFamily="34" charset="0"/>
                  <a:cs typeface="Arial" panose="020B0604020202020204" pitchFamily="34" charset="0"/>
                </a:rPr>
                <a:t>гигабитный порт</a:t>
              </a:r>
              <a:endParaRPr lang="en-US" altLang="zh-CN" sz="600" dirty="0">
                <a:solidFill>
                  <a:srgbClr val="005564"/>
                </a:solidFill>
                <a:latin typeface="Arial" panose="020B0604020202020204" pitchFamily="34" charset="0"/>
                <a:cs typeface="Arial" panose="020B0604020202020204" pitchFamily="34" charset="0"/>
              </a:endParaRPr>
            </a:p>
            <a:p>
              <a:r>
                <a:rPr lang="ru-RU" altLang="zh-CN" sz="600" dirty="0">
                  <a:solidFill>
                    <a:srgbClr val="005564"/>
                  </a:solidFill>
                  <a:latin typeface="Arial" panose="020B0604020202020204" pitchFamily="34" charset="0"/>
                  <a:cs typeface="Arial" panose="020B0604020202020204" pitchFamily="34" charset="0"/>
                </a:rPr>
                <a:t>Направленная антенна </a:t>
              </a:r>
              <a:r>
                <a:rPr lang="en-US" altLang="zh-CN" sz="600" dirty="0">
                  <a:solidFill>
                    <a:srgbClr val="005564"/>
                  </a:solidFill>
                  <a:latin typeface="Arial" panose="020B0604020202020204" pitchFamily="34" charset="0"/>
                  <a:cs typeface="Arial" panose="020B0604020202020204" pitchFamily="34" charset="0"/>
                </a:rPr>
                <a:t>MIMO</a:t>
              </a:r>
              <a:r>
                <a:rPr lang="ru-RU" altLang="zh-CN" sz="600" dirty="0">
                  <a:solidFill>
                    <a:srgbClr val="005564"/>
                  </a:solidFill>
                  <a:latin typeface="Arial" panose="020B0604020202020204" pitchFamily="34" charset="0"/>
                  <a:cs typeface="Arial" panose="020B0604020202020204" pitchFamily="34" charset="0"/>
                </a:rPr>
                <a:t> </a:t>
              </a:r>
              <a:r>
                <a:rPr lang="en-US" altLang="zh-CN" sz="600" dirty="0">
                  <a:solidFill>
                    <a:srgbClr val="005564"/>
                  </a:solidFill>
                  <a:latin typeface="Arial" panose="020B0604020202020204" pitchFamily="34" charset="0"/>
                  <a:cs typeface="Arial" panose="020B0604020202020204" pitchFamily="34" charset="0"/>
                </a:rPr>
                <a:t>2×2 23</a:t>
              </a:r>
              <a:r>
                <a:rPr lang="ru-RU" altLang="zh-CN" sz="600" dirty="0">
                  <a:solidFill>
                    <a:srgbClr val="005564"/>
                  </a:solidFill>
                  <a:latin typeface="Arial" panose="020B0604020202020204" pitchFamily="34" charset="0"/>
                  <a:cs typeface="Arial" panose="020B0604020202020204" pitchFamily="34" charset="0"/>
                </a:rPr>
                <a:t> </a:t>
              </a:r>
              <a:r>
                <a:rPr lang="ru-RU" altLang="zh-CN" sz="600" dirty="0" err="1">
                  <a:solidFill>
                    <a:srgbClr val="005564"/>
                  </a:solidFill>
                  <a:latin typeface="Arial" panose="020B0604020202020204" pitchFamily="34" charset="0"/>
                  <a:cs typeface="Arial" panose="020B0604020202020204" pitchFamily="34" charset="0"/>
                </a:rPr>
                <a:t>дБи</a:t>
              </a:r>
              <a:br>
                <a:rPr lang="ru-RU" altLang="zh-CN" sz="600" dirty="0">
                  <a:solidFill>
                    <a:srgbClr val="005564"/>
                  </a:solidFill>
                  <a:latin typeface="Arial" panose="020B0604020202020204" pitchFamily="34" charset="0"/>
                  <a:cs typeface="Arial" panose="020B0604020202020204" pitchFamily="34" charset="0"/>
                </a:rPr>
              </a:br>
              <a:r>
                <a:rPr lang="ru-RU" altLang="zh-CN" sz="600" dirty="0">
                  <a:solidFill>
                    <a:srgbClr val="005564"/>
                  </a:solidFill>
                  <a:latin typeface="Arial" panose="020B0604020202020204" pitchFamily="34" charset="0"/>
                  <a:cs typeface="Arial" panose="020B0604020202020204" pitchFamily="34" charset="0"/>
                </a:rPr>
                <a:t>с металлическим экранированием</a:t>
              </a:r>
              <a:endParaRPr lang="en-US" altLang="zh-CN" sz="600" dirty="0">
                <a:solidFill>
                  <a:srgbClr val="005564"/>
                </a:solidFill>
                <a:latin typeface="Arial" panose="020B0604020202020204" pitchFamily="34" charset="0"/>
                <a:cs typeface="Arial" panose="020B0604020202020204" pitchFamily="34" charset="0"/>
              </a:endParaRPr>
            </a:p>
            <a:p>
              <a:r>
                <a:rPr lang="ru-RU" altLang="zh-CN" sz="600" dirty="0">
                  <a:solidFill>
                    <a:srgbClr val="005564"/>
                  </a:solidFill>
                  <a:latin typeface="Arial" panose="020B0604020202020204" pitchFamily="34" charset="0"/>
                  <a:cs typeface="Arial" panose="020B0604020202020204" pitchFamily="34" charset="0"/>
                </a:rPr>
                <a:t>Беспроводная передача на 5 км+</a:t>
              </a:r>
              <a:endParaRPr lang="en-US" altLang="zh-CN" sz="600" dirty="0">
                <a:solidFill>
                  <a:srgbClr val="005564"/>
                </a:solidFill>
                <a:latin typeface="Arial" panose="020B0604020202020204" pitchFamily="34" charset="0"/>
                <a:cs typeface="Arial" panose="020B0604020202020204" pitchFamily="34" charset="0"/>
              </a:endParaRPr>
            </a:p>
            <a:p>
              <a:r>
                <a:rPr lang="ru-RU" altLang="zh-CN" sz="600" dirty="0">
                  <a:solidFill>
                    <a:srgbClr val="005564"/>
                  </a:solidFill>
                  <a:latin typeface="Arial" panose="020B0604020202020204" pitchFamily="34" charset="0"/>
                  <a:cs typeface="Arial" panose="020B0604020202020204" pitchFamily="34" charset="0"/>
                </a:rPr>
                <a:t>Отличная направленность луча, меньше задержек, шумоподавление</a:t>
              </a:r>
              <a:endParaRPr lang="en-US" altLang="zh-CN" sz="600" dirty="0">
                <a:solidFill>
                  <a:srgbClr val="005564"/>
                </a:solidFill>
                <a:latin typeface="Arial" panose="020B0604020202020204" pitchFamily="34" charset="0"/>
                <a:cs typeface="Arial" panose="020B0604020202020204" pitchFamily="34" charset="0"/>
              </a:endParaRPr>
            </a:p>
            <a:p>
              <a:r>
                <a:rPr lang="ru-RU" altLang="zh-CN" sz="600" dirty="0">
                  <a:solidFill>
                    <a:srgbClr val="005564"/>
                  </a:solidFill>
                  <a:latin typeface="Arial" panose="020B0604020202020204" pitchFamily="34" charset="0"/>
                  <a:cs typeface="Arial" panose="020B0604020202020204" pitchFamily="34" charset="0"/>
                </a:rPr>
                <a:t>Быстрая сборка</a:t>
              </a:r>
              <a:endParaRPr lang="en-US" altLang="zh-CN" sz="600" dirty="0">
                <a:solidFill>
                  <a:srgbClr val="005564"/>
                </a:solidFill>
                <a:latin typeface="Arial" panose="020B0604020202020204" pitchFamily="34" charset="0"/>
                <a:cs typeface="Arial" panose="020B0604020202020204" pitchFamily="34" charset="0"/>
              </a:endParaRPr>
            </a:p>
            <a:p>
              <a:r>
                <a:rPr lang="ru-RU" altLang="zh-CN" sz="600" dirty="0">
                  <a:solidFill>
                    <a:srgbClr val="005564"/>
                  </a:solidFill>
                  <a:latin typeface="Arial" panose="020B0604020202020204" pitchFamily="34" charset="0"/>
                  <a:cs typeface="Arial" panose="020B0604020202020204" pitchFamily="34" charset="0"/>
                </a:rPr>
                <a:t>Устойчивость к ветру</a:t>
              </a:r>
              <a:endParaRPr lang="en-US" altLang="zh-CN" sz="600" dirty="0">
                <a:solidFill>
                  <a:srgbClr val="005564"/>
                </a:solidFill>
                <a:latin typeface="Arial" panose="020B0604020202020204" pitchFamily="34" charset="0"/>
                <a:cs typeface="Arial" panose="020B0604020202020204" pitchFamily="34" charset="0"/>
              </a:endParaRPr>
            </a:p>
            <a:p>
              <a:r>
                <a:rPr lang="ru-RU" altLang="zh-CN" sz="600" dirty="0">
                  <a:solidFill>
                    <a:srgbClr val="005564"/>
                  </a:solidFill>
                  <a:latin typeface="Arial" panose="020B0604020202020204" pitchFamily="34" charset="0"/>
                  <a:cs typeface="Arial" panose="020B0604020202020204" pitchFamily="34" charset="0"/>
                </a:rPr>
                <a:t>Утилита </a:t>
              </a:r>
              <a:r>
                <a:rPr lang="en-US" altLang="zh-CN" sz="600" dirty="0">
                  <a:solidFill>
                    <a:srgbClr val="005564"/>
                  </a:solidFill>
                  <a:latin typeface="Arial" panose="020B0604020202020204" pitchFamily="34" charset="0"/>
                  <a:cs typeface="Arial" panose="020B0604020202020204" pitchFamily="34" charset="0"/>
                </a:rPr>
                <a:t>Pharos Control </a:t>
              </a:r>
              <a:r>
                <a:rPr lang="ru-RU" altLang="zh-CN" sz="600" dirty="0">
                  <a:solidFill>
                    <a:srgbClr val="005564"/>
                  </a:solidFill>
                  <a:latin typeface="Arial" panose="020B0604020202020204" pitchFamily="34" charset="0"/>
                  <a:cs typeface="Arial" panose="020B0604020202020204" pitchFamily="34" charset="0"/>
                </a:rPr>
                <a:t>и </a:t>
              </a:r>
              <a:r>
                <a:rPr lang="en-US" altLang="zh-CN" sz="600" dirty="0" err="1">
                  <a:solidFill>
                    <a:srgbClr val="005564"/>
                  </a:solidFill>
                  <a:latin typeface="Arial" panose="020B0604020202020204" pitchFamily="34" charset="0"/>
                  <a:cs typeface="Arial" panose="020B0604020202020204" pitchFamily="34" charset="0"/>
                </a:rPr>
                <a:t>PharOS</a:t>
              </a:r>
              <a:endParaRPr lang="en-US" altLang="zh-CN" sz="600" dirty="0">
                <a:solidFill>
                  <a:srgbClr val="005564"/>
                </a:solidFill>
                <a:latin typeface="Arial" panose="020B0604020202020204" pitchFamily="34" charset="0"/>
                <a:cs typeface="Arial" panose="020B0604020202020204" pitchFamily="34" charset="0"/>
              </a:endParaRPr>
            </a:p>
          </p:txBody>
        </p:sp>
      </p:grpSp>
      <p:pic>
        <p:nvPicPr>
          <p:cNvPr id="54" name="图片 5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18232" y="885452"/>
            <a:ext cx="625000" cy="540000"/>
          </a:xfrm>
          <a:prstGeom prst="rect">
            <a:avLst/>
          </a:prstGeom>
        </p:spPr>
      </p:pic>
      <p:sp>
        <p:nvSpPr>
          <p:cNvPr id="55" name="矩形 54"/>
          <p:cNvSpPr/>
          <p:nvPr/>
        </p:nvSpPr>
        <p:spPr>
          <a:xfrm>
            <a:off x="1380917" y="4325128"/>
            <a:ext cx="918000" cy="196208"/>
          </a:xfrm>
          <a:prstGeom prst="rect">
            <a:avLst/>
          </a:prstGeom>
          <a:solidFill>
            <a:srgbClr val="8BDFE5"/>
          </a:solidFill>
        </p:spPr>
        <p:txBody>
          <a:bodyPr wrap="square">
            <a:spAutoFit/>
          </a:bodyPr>
          <a:lstStyle/>
          <a:p>
            <a:pPr algn="ctr"/>
            <a:r>
              <a:rPr lang="en-US" altLang="zh-CN" sz="675" dirty="0">
                <a:solidFill>
                  <a:schemeClr val="bg1"/>
                </a:solidFill>
                <a:latin typeface="Arial" panose="020B0604020202020204" pitchFamily="34" charset="0"/>
                <a:cs typeface="Arial" panose="020B0604020202020204" pitchFamily="34" charset="0"/>
              </a:rPr>
              <a:t>2</a:t>
            </a:r>
            <a:r>
              <a:rPr lang="ru-RU" altLang="zh-CN" sz="675" dirty="0">
                <a:solidFill>
                  <a:schemeClr val="bg1"/>
                </a:solidFill>
                <a:latin typeface="Arial" panose="020B0604020202020204" pitchFamily="34" charset="0"/>
                <a:cs typeface="Arial" panose="020B0604020202020204" pitchFamily="34" charset="0"/>
              </a:rPr>
              <a:t>,</a:t>
            </a:r>
            <a:r>
              <a:rPr lang="en-US" altLang="zh-CN" sz="675" dirty="0">
                <a:solidFill>
                  <a:schemeClr val="bg1"/>
                </a:solidFill>
                <a:latin typeface="Arial" panose="020B0604020202020204" pitchFamily="34" charset="0"/>
                <a:cs typeface="Arial" panose="020B0604020202020204" pitchFamily="34" charset="0"/>
              </a:rPr>
              <a:t>4</a:t>
            </a:r>
            <a:r>
              <a:rPr lang="ru-RU" altLang="zh-CN" sz="675" dirty="0">
                <a:solidFill>
                  <a:schemeClr val="bg1"/>
                </a:solidFill>
                <a:latin typeface="Arial" panose="020B0604020202020204" pitchFamily="34" charset="0"/>
                <a:cs typeface="Arial" panose="020B0604020202020204" pitchFamily="34" charset="0"/>
              </a:rPr>
              <a:t> ГГц</a:t>
            </a:r>
            <a:endParaRPr lang="en-US" altLang="zh-CN" sz="675" dirty="0">
              <a:solidFill>
                <a:schemeClr val="bg1"/>
              </a:solidFill>
              <a:latin typeface="Arial" panose="020B0604020202020204" pitchFamily="34" charset="0"/>
              <a:cs typeface="Arial" panose="020B0604020202020204" pitchFamily="34" charset="0"/>
            </a:endParaRPr>
          </a:p>
        </p:txBody>
      </p:sp>
      <p:sp>
        <p:nvSpPr>
          <p:cNvPr id="56" name="矩形 55"/>
          <p:cNvSpPr/>
          <p:nvPr/>
        </p:nvSpPr>
        <p:spPr>
          <a:xfrm>
            <a:off x="2399131" y="4325128"/>
            <a:ext cx="918000" cy="196208"/>
          </a:xfrm>
          <a:prstGeom prst="rect">
            <a:avLst/>
          </a:prstGeom>
          <a:solidFill>
            <a:srgbClr val="8BDFE5"/>
          </a:solidFill>
        </p:spPr>
        <p:txBody>
          <a:bodyPr wrap="square">
            <a:spAutoFit/>
          </a:bodyPr>
          <a:lstStyle/>
          <a:p>
            <a:pPr algn="ctr"/>
            <a:r>
              <a:rPr lang="en-US" altLang="zh-CN" sz="675" dirty="0">
                <a:solidFill>
                  <a:schemeClr val="bg1"/>
                </a:solidFill>
                <a:latin typeface="Arial" panose="020B0604020202020204" pitchFamily="34" charset="0"/>
                <a:cs typeface="Arial" panose="020B0604020202020204" pitchFamily="34" charset="0"/>
              </a:rPr>
              <a:t>2</a:t>
            </a:r>
            <a:r>
              <a:rPr lang="ru-RU" altLang="zh-CN" sz="675" dirty="0">
                <a:solidFill>
                  <a:schemeClr val="bg1"/>
                </a:solidFill>
                <a:latin typeface="Arial" panose="020B0604020202020204" pitchFamily="34" charset="0"/>
                <a:cs typeface="Arial" panose="020B0604020202020204" pitchFamily="34" charset="0"/>
              </a:rPr>
              <a:t>,</a:t>
            </a:r>
            <a:r>
              <a:rPr lang="en-US" altLang="zh-CN" sz="675" dirty="0">
                <a:solidFill>
                  <a:schemeClr val="bg1"/>
                </a:solidFill>
                <a:latin typeface="Arial" panose="020B0604020202020204" pitchFamily="34" charset="0"/>
                <a:cs typeface="Arial" panose="020B0604020202020204" pitchFamily="34" charset="0"/>
              </a:rPr>
              <a:t>4</a:t>
            </a:r>
            <a:r>
              <a:rPr lang="ru-RU" altLang="zh-CN" sz="675" dirty="0">
                <a:solidFill>
                  <a:schemeClr val="bg1"/>
                </a:solidFill>
                <a:latin typeface="Arial" panose="020B0604020202020204" pitchFamily="34" charset="0"/>
                <a:cs typeface="Arial" panose="020B0604020202020204" pitchFamily="34" charset="0"/>
              </a:rPr>
              <a:t> ГГц</a:t>
            </a:r>
            <a:endParaRPr lang="en-US" altLang="zh-CN" sz="675" dirty="0">
              <a:solidFill>
                <a:schemeClr val="bg1"/>
              </a:solidFill>
              <a:latin typeface="Arial" panose="020B0604020202020204" pitchFamily="34" charset="0"/>
              <a:cs typeface="Arial" panose="020B0604020202020204" pitchFamily="34" charset="0"/>
            </a:endParaRPr>
          </a:p>
        </p:txBody>
      </p:sp>
      <p:sp>
        <p:nvSpPr>
          <p:cNvPr id="57" name="矩形 56"/>
          <p:cNvSpPr/>
          <p:nvPr/>
        </p:nvSpPr>
        <p:spPr>
          <a:xfrm>
            <a:off x="3417345" y="4325128"/>
            <a:ext cx="918000" cy="196208"/>
          </a:xfrm>
          <a:prstGeom prst="rect">
            <a:avLst/>
          </a:prstGeom>
          <a:solidFill>
            <a:srgbClr val="2EC1CC"/>
          </a:solidFill>
        </p:spPr>
        <p:txBody>
          <a:bodyPr wrap="square">
            <a:spAutoFit/>
          </a:bodyPr>
          <a:lstStyle/>
          <a:p>
            <a:pPr algn="ctr"/>
            <a:r>
              <a:rPr lang="ru-RU" altLang="zh-CN" sz="675" dirty="0">
                <a:solidFill>
                  <a:schemeClr val="bg1"/>
                </a:solidFill>
                <a:latin typeface="Arial" panose="020B0604020202020204" pitchFamily="34" charset="0"/>
                <a:cs typeface="Arial" panose="020B0604020202020204" pitchFamily="34" charset="0"/>
              </a:rPr>
              <a:t>5 ГГц</a:t>
            </a:r>
            <a:endParaRPr lang="en-US" altLang="zh-CN" sz="675" dirty="0">
              <a:solidFill>
                <a:schemeClr val="bg1"/>
              </a:solidFill>
              <a:latin typeface="Arial" panose="020B0604020202020204" pitchFamily="34" charset="0"/>
              <a:cs typeface="Arial" panose="020B0604020202020204" pitchFamily="34" charset="0"/>
            </a:endParaRPr>
          </a:p>
        </p:txBody>
      </p:sp>
      <p:sp>
        <p:nvSpPr>
          <p:cNvPr id="58" name="矩形 57"/>
          <p:cNvSpPr/>
          <p:nvPr/>
        </p:nvSpPr>
        <p:spPr>
          <a:xfrm>
            <a:off x="4438105" y="4328927"/>
            <a:ext cx="918000" cy="196208"/>
          </a:xfrm>
          <a:prstGeom prst="rect">
            <a:avLst/>
          </a:prstGeom>
          <a:solidFill>
            <a:srgbClr val="2EC1CC"/>
          </a:solidFill>
        </p:spPr>
        <p:txBody>
          <a:bodyPr wrap="square">
            <a:spAutoFit/>
          </a:bodyPr>
          <a:lstStyle/>
          <a:p>
            <a:pPr algn="ctr"/>
            <a:r>
              <a:rPr lang="ru-RU" altLang="zh-CN" sz="675" dirty="0">
                <a:solidFill>
                  <a:schemeClr val="bg1"/>
                </a:solidFill>
                <a:latin typeface="Arial" panose="020B0604020202020204" pitchFamily="34" charset="0"/>
                <a:cs typeface="Arial" panose="020B0604020202020204" pitchFamily="34" charset="0"/>
              </a:rPr>
              <a:t>5 ГГц</a:t>
            </a:r>
            <a:endParaRPr lang="en-US" altLang="zh-CN" sz="675" dirty="0">
              <a:solidFill>
                <a:schemeClr val="bg1"/>
              </a:solidFill>
              <a:latin typeface="Arial" panose="020B0604020202020204" pitchFamily="34" charset="0"/>
              <a:cs typeface="Arial" panose="020B0604020202020204" pitchFamily="34" charset="0"/>
            </a:endParaRPr>
          </a:p>
        </p:txBody>
      </p:sp>
      <p:sp>
        <p:nvSpPr>
          <p:cNvPr id="59" name="矩形 58"/>
          <p:cNvSpPr/>
          <p:nvPr/>
        </p:nvSpPr>
        <p:spPr>
          <a:xfrm>
            <a:off x="5460913" y="4325128"/>
            <a:ext cx="918000" cy="196208"/>
          </a:xfrm>
          <a:prstGeom prst="rect">
            <a:avLst/>
          </a:prstGeom>
          <a:solidFill>
            <a:srgbClr val="2EC1CC"/>
          </a:solidFill>
        </p:spPr>
        <p:txBody>
          <a:bodyPr wrap="square">
            <a:spAutoFit/>
          </a:bodyPr>
          <a:lstStyle/>
          <a:p>
            <a:pPr algn="ctr"/>
            <a:r>
              <a:rPr lang="ru-RU" altLang="zh-CN" sz="675" dirty="0">
                <a:solidFill>
                  <a:schemeClr val="bg1"/>
                </a:solidFill>
                <a:latin typeface="Arial" panose="020B0604020202020204" pitchFamily="34" charset="0"/>
                <a:cs typeface="Arial" panose="020B0604020202020204" pitchFamily="34" charset="0"/>
              </a:rPr>
              <a:t>5 ГГц</a:t>
            </a:r>
            <a:endParaRPr lang="en-US" altLang="zh-CN" sz="675" dirty="0">
              <a:solidFill>
                <a:schemeClr val="bg1"/>
              </a:solidFill>
              <a:latin typeface="Arial" panose="020B0604020202020204" pitchFamily="34" charset="0"/>
              <a:cs typeface="Arial" panose="020B0604020202020204" pitchFamily="34" charset="0"/>
            </a:endParaRPr>
          </a:p>
        </p:txBody>
      </p:sp>
      <p:sp>
        <p:nvSpPr>
          <p:cNvPr id="60" name="矩形 59"/>
          <p:cNvSpPr/>
          <p:nvPr/>
        </p:nvSpPr>
        <p:spPr>
          <a:xfrm>
            <a:off x="6868076" y="4325128"/>
            <a:ext cx="918000" cy="196208"/>
          </a:xfrm>
          <a:prstGeom prst="rect">
            <a:avLst/>
          </a:prstGeom>
          <a:solidFill>
            <a:srgbClr val="2EC1CC"/>
          </a:solidFill>
        </p:spPr>
        <p:txBody>
          <a:bodyPr wrap="square">
            <a:spAutoFit/>
          </a:bodyPr>
          <a:lstStyle/>
          <a:p>
            <a:pPr algn="ctr"/>
            <a:r>
              <a:rPr lang="ru-RU" altLang="zh-CN" sz="675" dirty="0">
                <a:solidFill>
                  <a:schemeClr val="bg1"/>
                </a:solidFill>
                <a:latin typeface="Arial" panose="020B0604020202020204" pitchFamily="34" charset="0"/>
                <a:cs typeface="Arial" panose="020B0604020202020204" pitchFamily="34" charset="0"/>
              </a:rPr>
              <a:t>5 ГГц</a:t>
            </a:r>
            <a:endParaRPr lang="en-US" altLang="zh-CN" sz="675" dirty="0">
              <a:solidFill>
                <a:schemeClr val="bg1"/>
              </a:solidFill>
              <a:latin typeface="Arial" panose="020B0604020202020204" pitchFamily="34" charset="0"/>
              <a:cs typeface="Arial" panose="020B0604020202020204" pitchFamily="34" charset="0"/>
            </a:endParaRPr>
          </a:p>
        </p:txBody>
      </p:sp>
      <p:sp>
        <p:nvSpPr>
          <p:cNvPr id="65" name="矩形 64"/>
          <p:cNvSpPr/>
          <p:nvPr/>
        </p:nvSpPr>
        <p:spPr>
          <a:xfrm>
            <a:off x="6866999" y="4501028"/>
            <a:ext cx="918301" cy="200183"/>
          </a:xfrm>
          <a:prstGeom prst="rect">
            <a:avLst/>
          </a:prstGeom>
          <a:solidFill>
            <a:srgbClr val="27A6B0"/>
          </a:solidFill>
        </p:spPr>
        <p:txBody>
          <a:bodyPr wrap="square">
            <a:spAutoFit/>
          </a:bodyPr>
          <a:lstStyle/>
          <a:p>
            <a:pPr algn="ctr"/>
            <a:r>
              <a:rPr lang="en-US" altLang="zh-CN" sz="701" dirty="0">
                <a:solidFill>
                  <a:schemeClr val="bg1"/>
                </a:solidFill>
                <a:latin typeface="Arial" panose="020B0604020202020204" pitchFamily="34" charset="0"/>
                <a:cs typeface="Arial" panose="020B0604020202020204" pitchFamily="34" charset="0"/>
              </a:rPr>
              <a:t>802.11ac</a:t>
            </a:r>
            <a:endParaRPr lang="zh-CN" altLang="en-US" sz="701" dirty="0">
              <a:solidFill>
                <a:schemeClr val="bg1"/>
              </a:solidFill>
              <a:latin typeface="Arial" panose="020B0604020202020204" pitchFamily="34" charset="0"/>
              <a:cs typeface="Arial" panose="020B0604020202020204" pitchFamily="34" charset="0"/>
            </a:endParaRPr>
          </a:p>
        </p:txBody>
      </p:sp>
      <p:cxnSp>
        <p:nvCxnSpPr>
          <p:cNvPr id="64" name="直线箭头连接符 63"/>
          <p:cNvCxnSpPr>
            <a:cxnSpLocks/>
          </p:cNvCxnSpPr>
          <p:nvPr/>
        </p:nvCxnSpPr>
        <p:spPr>
          <a:xfrm>
            <a:off x="958623" y="4674053"/>
            <a:ext cx="7542440" cy="0"/>
          </a:xfrm>
          <a:prstGeom prst="straightConnector1">
            <a:avLst/>
          </a:prstGeom>
          <a:ln w="12700">
            <a:solidFill>
              <a:schemeClr val="accent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66" name="矩形 65">
            <a:extLst>
              <a:ext uri="{FF2B5EF4-FFF2-40B4-BE49-F238E27FC236}">
                <a16:creationId xmlns:a16="http://schemas.microsoft.com/office/drawing/2014/main" id="{446DA55F-DBD0-49FC-AC87-56F632686B6E}"/>
              </a:ext>
            </a:extLst>
          </p:cNvPr>
          <p:cNvSpPr/>
          <p:nvPr/>
        </p:nvSpPr>
        <p:spPr>
          <a:xfrm>
            <a:off x="958623" y="2674598"/>
            <a:ext cx="37800" cy="1998000"/>
          </a:xfrm>
          <a:prstGeom prst="rect">
            <a:avLst/>
          </a:prstGeom>
          <a:solidFill>
            <a:srgbClr val="85E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defRPr/>
            </a:pPr>
            <a:endParaRPr kumimoji="1" lang="zh-CN" altLang="en-US" sz="1350" dirty="0">
              <a:solidFill>
                <a:prstClr val="white"/>
              </a:solidFill>
              <a:latin typeface="Calibri" panose="020F0502020204030204" pitchFamily="34" charset="0"/>
              <a:ea typeface="黑体" panose="02010609060101010101" pitchFamily="49" charset="-122"/>
            </a:endParaRPr>
          </a:p>
        </p:txBody>
      </p:sp>
      <p:sp>
        <p:nvSpPr>
          <p:cNvPr id="67" name="矩形 66">
            <a:extLst>
              <a:ext uri="{FF2B5EF4-FFF2-40B4-BE49-F238E27FC236}">
                <a16:creationId xmlns:a16="http://schemas.microsoft.com/office/drawing/2014/main" id="{3E8A8D33-4715-45C7-BFEF-44741A4082E0}"/>
              </a:ext>
            </a:extLst>
          </p:cNvPr>
          <p:cNvSpPr/>
          <p:nvPr/>
        </p:nvSpPr>
        <p:spPr>
          <a:xfrm>
            <a:off x="594531" y="2588590"/>
            <a:ext cx="349776" cy="184666"/>
          </a:xfrm>
          <a:prstGeom prst="rect">
            <a:avLst/>
          </a:prstGeom>
        </p:spPr>
        <p:txBody>
          <a:bodyPr wrap="none">
            <a:spAutoFit/>
          </a:bodyPr>
          <a:lstStyle/>
          <a:p>
            <a:pPr defTabSz="608648">
              <a:defRPr/>
            </a:pPr>
            <a:r>
              <a:rPr lang="en-US" altLang="zh-CN" sz="600" dirty="0">
                <a:solidFill>
                  <a:srgbClr val="85E7F0"/>
                </a:solidFill>
                <a:latin typeface="Calibri" panose="020F0502020204030204" pitchFamily="34" charset="0"/>
                <a:ea typeface="黑体" panose="02010609060101010101" pitchFamily="49" charset="-122"/>
              </a:rPr>
              <a:t>N150</a:t>
            </a:r>
            <a:endParaRPr lang="zh-CN" altLang="en-US" sz="600" dirty="0">
              <a:solidFill>
                <a:srgbClr val="85E7F0"/>
              </a:solidFill>
              <a:latin typeface="Calibri" panose="020F0502020204030204" pitchFamily="34" charset="0"/>
              <a:ea typeface="黑体" panose="02010609060101010101" pitchFamily="49" charset="-122"/>
            </a:endParaRPr>
          </a:p>
        </p:txBody>
      </p:sp>
      <p:sp>
        <p:nvSpPr>
          <p:cNvPr id="68" name="矩形 67">
            <a:extLst>
              <a:ext uri="{FF2B5EF4-FFF2-40B4-BE49-F238E27FC236}">
                <a16:creationId xmlns:a16="http://schemas.microsoft.com/office/drawing/2014/main" id="{78FC56BD-FEA4-493A-9458-D8B2011F99A8}"/>
              </a:ext>
            </a:extLst>
          </p:cNvPr>
          <p:cNvSpPr/>
          <p:nvPr/>
        </p:nvSpPr>
        <p:spPr>
          <a:xfrm>
            <a:off x="594531" y="2106280"/>
            <a:ext cx="405000" cy="184666"/>
          </a:xfrm>
          <a:prstGeom prst="rect">
            <a:avLst/>
          </a:prstGeom>
        </p:spPr>
        <p:txBody>
          <a:bodyPr wrap="square">
            <a:spAutoFit/>
          </a:bodyPr>
          <a:lstStyle/>
          <a:p>
            <a:pPr defTabSz="608648">
              <a:defRPr/>
            </a:pPr>
            <a:r>
              <a:rPr lang="en-US" altLang="zh-CN" sz="600" dirty="0">
                <a:solidFill>
                  <a:srgbClr val="2FD4E5"/>
                </a:solidFill>
                <a:latin typeface="Calibri" panose="020F0502020204030204" pitchFamily="34" charset="0"/>
                <a:ea typeface="黑体" panose="02010609060101010101" pitchFamily="49" charset="-122"/>
              </a:rPr>
              <a:t>N300</a:t>
            </a:r>
            <a:endParaRPr lang="zh-CN" altLang="en-US" sz="600" dirty="0">
              <a:solidFill>
                <a:srgbClr val="2FD4E5"/>
              </a:solidFill>
              <a:latin typeface="Calibri" panose="020F0502020204030204" pitchFamily="34" charset="0"/>
              <a:ea typeface="黑体" panose="02010609060101010101" pitchFamily="49" charset="-122"/>
            </a:endParaRPr>
          </a:p>
        </p:txBody>
      </p:sp>
      <p:sp>
        <p:nvSpPr>
          <p:cNvPr id="69" name="矩形 68">
            <a:extLst>
              <a:ext uri="{FF2B5EF4-FFF2-40B4-BE49-F238E27FC236}">
                <a16:creationId xmlns:a16="http://schemas.microsoft.com/office/drawing/2014/main" id="{98CA6A27-5A7A-4142-AB9A-5B8CE49C1806}"/>
              </a:ext>
            </a:extLst>
          </p:cNvPr>
          <p:cNvSpPr/>
          <p:nvPr/>
        </p:nvSpPr>
        <p:spPr>
          <a:xfrm>
            <a:off x="958623" y="2181320"/>
            <a:ext cx="38645" cy="486000"/>
          </a:xfrm>
          <a:prstGeom prst="rect">
            <a:avLst/>
          </a:prstGeom>
          <a:solidFill>
            <a:srgbClr val="2FD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defRPr/>
            </a:pPr>
            <a:endParaRPr kumimoji="1" lang="zh-CN" altLang="en-US" sz="1350" dirty="0">
              <a:solidFill>
                <a:prstClr val="white"/>
              </a:solidFill>
              <a:latin typeface="Calibri" panose="020F0502020204030204" pitchFamily="34" charset="0"/>
              <a:ea typeface="黑体" panose="02010609060101010101" pitchFamily="49" charset="-122"/>
            </a:endParaRPr>
          </a:p>
        </p:txBody>
      </p:sp>
      <p:sp>
        <p:nvSpPr>
          <p:cNvPr id="70" name="矩形 69">
            <a:extLst>
              <a:ext uri="{FF2B5EF4-FFF2-40B4-BE49-F238E27FC236}">
                <a16:creationId xmlns:a16="http://schemas.microsoft.com/office/drawing/2014/main" id="{FD47AD0F-E834-407F-B977-6CF4558BF385}"/>
              </a:ext>
            </a:extLst>
          </p:cNvPr>
          <p:cNvSpPr/>
          <p:nvPr/>
        </p:nvSpPr>
        <p:spPr>
          <a:xfrm>
            <a:off x="603056" y="1610705"/>
            <a:ext cx="405000" cy="184666"/>
          </a:xfrm>
          <a:prstGeom prst="rect">
            <a:avLst/>
          </a:prstGeom>
        </p:spPr>
        <p:txBody>
          <a:bodyPr wrap="square">
            <a:spAutoFit/>
          </a:bodyPr>
          <a:lstStyle/>
          <a:p>
            <a:pPr defTabSz="608648">
              <a:defRPr/>
            </a:pPr>
            <a:r>
              <a:rPr lang="en-US" altLang="zh-CN" sz="600" dirty="0">
                <a:solidFill>
                  <a:srgbClr val="005267"/>
                </a:solidFill>
                <a:latin typeface="Calibri" panose="020F0502020204030204" pitchFamily="34" charset="0"/>
                <a:ea typeface="黑体" panose="02010609060101010101" pitchFamily="49" charset="-122"/>
              </a:rPr>
              <a:t>AC867</a:t>
            </a:r>
          </a:p>
        </p:txBody>
      </p:sp>
      <p:cxnSp>
        <p:nvCxnSpPr>
          <p:cNvPr id="71" name="直接连接符 70">
            <a:extLst>
              <a:ext uri="{FF2B5EF4-FFF2-40B4-BE49-F238E27FC236}">
                <a16:creationId xmlns:a16="http://schemas.microsoft.com/office/drawing/2014/main" id="{AB35CC67-38EF-4B89-A769-41740A8CA9D6}"/>
              </a:ext>
            </a:extLst>
          </p:cNvPr>
          <p:cNvCxnSpPr/>
          <p:nvPr/>
        </p:nvCxnSpPr>
        <p:spPr>
          <a:xfrm>
            <a:off x="977458" y="1682802"/>
            <a:ext cx="0" cy="486000"/>
          </a:xfrm>
          <a:prstGeom prst="line">
            <a:avLst/>
          </a:prstGeom>
          <a:ln w="5270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5" name="直线箭头连接符 14">
            <a:extLst>
              <a:ext uri="{FF2B5EF4-FFF2-40B4-BE49-F238E27FC236}">
                <a16:creationId xmlns:a16="http://schemas.microsoft.com/office/drawing/2014/main" id="{1CB30A76-2A88-4662-AFEA-D16CE25F8A4B}"/>
              </a:ext>
            </a:extLst>
          </p:cNvPr>
          <p:cNvCxnSpPr>
            <a:cxnSpLocks/>
          </p:cNvCxnSpPr>
          <p:nvPr/>
        </p:nvCxnSpPr>
        <p:spPr>
          <a:xfrm flipV="1">
            <a:off x="958622" y="835277"/>
            <a:ext cx="0" cy="3838776"/>
          </a:xfrm>
          <a:prstGeom prst="straightConnector1">
            <a:avLst/>
          </a:prstGeom>
          <a:ln w="12700">
            <a:solidFill>
              <a:srgbClr val="63222C"/>
            </a:solidFill>
            <a:tailEnd type="triangle"/>
          </a:ln>
          <a:effectLst/>
        </p:spPr>
        <p:style>
          <a:lnRef idx="2">
            <a:schemeClr val="accent1"/>
          </a:lnRef>
          <a:fillRef idx="0">
            <a:schemeClr val="accent1"/>
          </a:fillRef>
          <a:effectRef idx="1">
            <a:schemeClr val="accent1"/>
          </a:effectRef>
          <a:fontRef idx="minor">
            <a:schemeClr val="tx1"/>
          </a:fontRef>
        </p:style>
      </p:cxnSp>
      <p:sp>
        <p:nvSpPr>
          <p:cNvPr id="51" name="灯片编号占位符 10">
            <a:extLst>
              <a:ext uri="{FF2B5EF4-FFF2-40B4-BE49-F238E27FC236}">
                <a16:creationId xmlns:a16="http://schemas.microsoft.com/office/drawing/2014/main" id="{1B0A5D9B-CF23-4777-A72F-59B6DEAB90FE}"/>
              </a:ext>
            </a:extLst>
          </p:cNvPr>
          <p:cNvSpPr>
            <a:spLocks noGrp="1"/>
          </p:cNvSpPr>
          <p:nvPr>
            <p:ph type="sldNum" sz="quarter" idx="12"/>
          </p:nvPr>
        </p:nvSpPr>
        <p:spPr>
          <a:xfrm>
            <a:off x="8566561" y="4837161"/>
            <a:ext cx="540932" cy="273844"/>
          </a:xfrm>
        </p:spPr>
        <p:txBody>
          <a:bodyPr/>
          <a:lstStyle/>
          <a:p>
            <a:fld id="{8045E168-1219-CD4A-80ED-4291B526AB8C}" type="slidenum">
              <a:rPr kumimoji="1" lang="zh-CN" altLang="en-US" smtClean="0"/>
              <a:t>66</a:t>
            </a:fld>
            <a:endParaRPr kumimoji="1" lang="zh-CN" altLang="en-US" dirty="0"/>
          </a:p>
        </p:txBody>
      </p:sp>
      <p:sp>
        <p:nvSpPr>
          <p:cNvPr id="50" name="矩形 49"/>
          <p:cNvSpPr/>
          <p:nvPr/>
        </p:nvSpPr>
        <p:spPr>
          <a:xfrm>
            <a:off x="1379733" y="4501028"/>
            <a:ext cx="4999181" cy="200183"/>
          </a:xfrm>
          <a:prstGeom prst="rect">
            <a:avLst/>
          </a:prstGeom>
          <a:solidFill>
            <a:srgbClr val="27A6B0"/>
          </a:solidFill>
        </p:spPr>
        <p:txBody>
          <a:bodyPr wrap="square">
            <a:spAutoFit/>
          </a:bodyPr>
          <a:lstStyle/>
          <a:p>
            <a:pPr algn="ctr"/>
            <a:r>
              <a:rPr lang="en-US" altLang="zh-CN" sz="701" dirty="0">
                <a:solidFill>
                  <a:schemeClr val="bg1"/>
                </a:solidFill>
                <a:latin typeface="Arial" panose="020B0604020202020204" pitchFamily="34" charset="0"/>
                <a:cs typeface="Arial" panose="020B0604020202020204" pitchFamily="34" charset="0"/>
              </a:rPr>
              <a:t>802.11n</a:t>
            </a:r>
            <a:endParaRPr lang="zh-CN" altLang="en-US" sz="701" dirty="0">
              <a:solidFill>
                <a:schemeClr val="bg1"/>
              </a:solidFill>
              <a:latin typeface="Arial" panose="020B0604020202020204" pitchFamily="34" charset="0"/>
              <a:cs typeface="Arial" panose="020B0604020202020204" pitchFamily="34" charset="0"/>
            </a:endParaRPr>
          </a:p>
        </p:txBody>
      </p:sp>
      <p:sp>
        <p:nvSpPr>
          <p:cNvPr id="52" name="标题 2">
            <a:extLst>
              <a:ext uri="{FF2B5EF4-FFF2-40B4-BE49-F238E27FC236}">
                <a16:creationId xmlns:a16="http://schemas.microsoft.com/office/drawing/2014/main" id="{A3E8136A-EAF3-4B2A-B8F7-FEAFADE3AED7}"/>
              </a:ext>
            </a:extLst>
          </p:cNvPr>
          <p:cNvSpPr>
            <a:spLocks noGrp="1"/>
          </p:cNvSpPr>
          <p:nvPr>
            <p:ph type="title"/>
          </p:nvPr>
        </p:nvSpPr>
        <p:spPr>
          <a:xfrm>
            <a:off x="736169" y="176341"/>
            <a:ext cx="4100147" cy="280184"/>
          </a:xfrm>
        </p:spPr>
        <p:txBody>
          <a:bodyPr>
            <a:noAutofit/>
          </a:bodyPr>
          <a:lstStyle/>
          <a:p>
            <a:r>
              <a:rPr lang="ru-RU" altLang="zh-CN" dirty="0">
                <a:solidFill>
                  <a:srgbClr val="005565"/>
                </a:solidFill>
                <a:sym typeface="+mn-ea"/>
              </a:rPr>
              <a:t>Модельный ряд точек доступа </a:t>
            </a:r>
            <a:r>
              <a:rPr lang="en-US" altLang="zh-CN" dirty="0">
                <a:solidFill>
                  <a:srgbClr val="005565"/>
                </a:solidFill>
                <a:sym typeface="+mn-ea"/>
              </a:rPr>
              <a:t>Pharos</a:t>
            </a:r>
            <a:r>
              <a:rPr lang="ru-RU" altLang="zh-CN" dirty="0">
                <a:solidFill>
                  <a:srgbClr val="005565"/>
                </a:solidFill>
                <a:sym typeface="+mn-ea"/>
              </a:rPr>
              <a:t> (2021 г.)</a:t>
            </a:r>
            <a:endParaRPr kumimoji="1" lang="zh-CN" alt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文本占位符 2"/>
          <p:cNvSpPr txBox="1">
            <a:spLocks/>
          </p:cNvSpPr>
          <p:nvPr/>
        </p:nvSpPr>
        <p:spPr>
          <a:xfrm>
            <a:off x="1490227" y="277129"/>
            <a:ext cx="6070848" cy="214502"/>
          </a:xfrm>
          <a:prstGeom prst="rect">
            <a:avLst/>
          </a:prstGeom>
        </p:spPr>
        <p:txBody>
          <a:bodyPr vert="horz"/>
          <a:lstStyle>
            <a:lvl1pPr marL="0" indent="0" algn="l" defTabSz="457178" rtl="0" eaLnBrk="1" latinLnBrk="0" hangingPunct="1">
              <a:spcBef>
                <a:spcPct val="20000"/>
              </a:spcBef>
              <a:buFont typeface="Arial"/>
              <a:buNone/>
              <a:defRPr sz="1100" b="0" i="0" u="none" kern="1200" baseline="0">
                <a:solidFill>
                  <a:srgbClr val="FFCC08"/>
                </a:solidFill>
                <a:latin typeface="+mj-lt"/>
                <a:ea typeface="+mn-ea"/>
                <a:cs typeface="+mn-cs"/>
              </a:defRPr>
            </a:lvl1pPr>
            <a:lvl2pPr marL="742913" indent="-285737" algn="l" defTabSz="457178" rtl="0" eaLnBrk="1" latinLnBrk="0" hangingPunct="1">
              <a:spcBef>
                <a:spcPct val="20000"/>
              </a:spcBef>
              <a:buFont typeface="Arial"/>
              <a:buChar char="–"/>
              <a:defRPr sz="2800" kern="1200">
                <a:solidFill>
                  <a:schemeClr val="tx1"/>
                </a:solidFill>
                <a:latin typeface="+mn-lt"/>
                <a:ea typeface="+mn-ea"/>
                <a:cs typeface="+mn-cs"/>
              </a:defRPr>
            </a:lvl2pPr>
            <a:lvl3pPr marL="1142942" indent="-228589" algn="l" defTabSz="457178" rtl="0" eaLnBrk="1" latinLnBrk="0" hangingPunct="1">
              <a:spcBef>
                <a:spcPct val="20000"/>
              </a:spcBef>
              <a:buFont typeface="Arial"/>
              <a:buChar char="•"/>
              <a:defRPr sz="2400" kern="1200">
                <a:solidFill>
                  <a:schemeClr val="tx1"/>
                </a:solidFill>
                <a:latin typeface="+mn-lt"/>
                <a:ea typeface="+mn-ea"/>
                <a:cs typeface="+mn-cs"/>
              </a:defRPr>
            </a:lvl3pPr>
            <a:lvl4pPr marL="1600120" indent="-228589" algn="l" defTabSz="457178" rtl="0" eaLnBrk="1" latinLnBrk="0" hangingPunct="1">
              <a:spcBef>
                <a:spcPct val="20000"/>
              </a:spcBef>
              <a:buFont typeface="Arial"/>
              <a:buChar char="–"/>
              <a:defRPr sz="2000" kern="1200">
                <a:solidFill>
                  <a:schemeClr val="tx1"/>
                </a:solidFill>
                <a:latin typeface="+mn-lt"/>
                <a:ea typeface="+mn-ea"/>
                <a:cs typeface="+mn-cs"/>
              </a:defRPr>
            </a:lvl4pPr>
            <a:lvl5pPr marL="2057298" indent="-228589" algn="l" defTabSz="457178" rtl="0" eaLnBrk="1" latinLnBrk="0" hangingPunct="1">
              <a:spcBef>
                <a:spcPct val="20000"/>
              </a:spcBef>
              <a:buFont typeface="Arial"/>
              <a:buChar char="»"/>
              <a:defRPr sz="20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CN" sz="825" dirty="0">
                <a:solidFill>
                  <a:srgbClr val="36444B"/>
                </a:solidFill>
              </a:rPr>
              <a:t>Pharos Wi-Fi Solution</a:t>
            </a:r>
            <a:endParaRPr lang="zh-CN" altLang="en-US" sz="825" dirty="0">
              <a:solidFill>
                <a:srgbClr val="36444B"/>
              </a:solidFill>
            </a:endParaRPr>
          </a:p>
        </p:txBody>
      </p:sp>
      <p:grpSp>
        <p:nvGrpSpPr>
          <p:cNvPr id="37" name="组合 9"/>
          <p:cNvGrpSpPr>
            <a:grpSpLocks/>
          </p:cNvGrpSpPr>
          <p:nvPr/>
        </p:nvGrpSpPr>
        <p:grpSpPr bwMode="auto">
          <a:xfrm>
            <a:off x="5644753" y="1274041"/>
            <a:ext cx="1889522" cy="3350210"/>
            <a:chOff x="6181397" y="922522"/>
            <a:chExt cx="2520000" cy="3600000"/>
          </a:xfrm>
        </p:grpSpPr>
        <p:sp>
          <p:nvSpPr>
            <p:cNvPr id="38" name="圆角矩形 3"/>
            <p:cNvSpPr/>
            <p:nvPr/>
          </p:nvSpPr>
          <p:spPr>
            <a:xfrm>
              <a:off x="6181397" y="922522"/>
              <a:ext cx="2520000" cy="3600000"/>
            </a:xfrm>
            <a:prstGeom prst="roundRect">
              <a:avLst>
                <a:gd name="adj" fmla="val 5531"/>
              </a:avLst>
            </a:prstGeom>
            <a:pattFill prst="dkDnDiag">
              <a:fgClr>
                <a:schemeClr val="bg1"/>
              </a:fgClr>
              <a:bgClr>
                <a:srgbClr val="F9F9F9"/>
              </a:bgClr>
            </a:pattFill>
            <a:ln w="3175" cmpd="sng">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013" noProof="1"/>
            </a:p>
          </p:txBody>
        </p:sp>
        <p:sp>
          <p:nvSpPr>
            <p:cNvPr id="39" name="文本框 26"/>
            <p:cNvSpPr txBox="1">
              <a:spLocks noChangeArrowheads="1"/>
            </p:cNvSpPr>
            <p:nvPr/>
          </p:nvSpPr>
          <p:spPr bwMode="auto">
            <a:xfrm>
              <a:off x="6181397" y="1580438"/>
              <a:ext cx="2520000" cy="112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marL="171450" indent="-17145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defTabSz="457200" fontAlgn="base">
                <a:spcBef>
                  <a:spcPct val="0"/>
                </a:spcBef>
                <a:spcAft>
                  <a:spcPct val="0"/>
                </a:spcAft>
                <a:defRPr>
                  <a:solidFill>
                    <a:schemeClr val="tx1"/>
                  </a:solidFill>
                  <a:latin typeface="Arial" panose="020B0604020202020204" pitchFamily="34" charset="0"/>
                </a:defRPr>
              </a:lvl6pPr>
              <a:lvl7pPr defTabSz="457200" fontAlgn="base">
                <a:spcBef>
                  <a:spcPct val="0"/>
                </a:spcBef>
                <a:spcAft>
                  <a:spcPct val="0"/>
                </a:spcAft>
                <a:defRPr>
                  <a:solidFill>
                    <a:schemeClr val="tx1"/>
                  </a:solidFill>
                  <a:latin typeface="Arial" panose="020B0604020202020204" pitchFamily="34" charset="0"/>
                </a:defRPr>
              </a:lvl7pPr>
              <a:lvl8pPr defTabSz="457200" fontAlgn="base">
                <a:spcBef>
                  <a:spcPct val="0"/>
                </a:spcBef>
                <a:spcAft>
                  <a:spcPct val="0"/>
                </a:spcAft>
                <a:defRPr>
                  <a:solidFill>
                    <a:schemeClr val="tx1"/>
                  </a:solidFill>
                  <a:latin typeface="Arial" panose="020B0604020202020204" pitchFamily="34" charset="0"/>
                </a:defRPr>
              </a:lvl8pPr>
              <a:lvl9pPr defTabSz="457200" fontAlgn="base">
                <a:spcBef>
                  <a:spcPct val="0"/>
                </a:spcBef>
                <a:spcAft>
                  <a:spcPct val="0"/>
                </a:spcAft>
                <a:defRPr>
                  <a:solidFill>
                    <a:schemeClr val="tx1"/>
                  </a:solidFill>
                  <a:latin typeface="Arial" panose="020B0604020202020204" pitchFamily="34" charset="0"/>
                </a:defRPr>
              </a:lvl9pPr>
            </a:lstStyle>
            <a:p>
              <a:pPr>
                <a:lnSpc>
                  <a:spcPct val="120000"/>
                </a:lnSpc>
                <a:buFont typeface="Arial" panose="020B0604020202020204" pitchFamily="34" charset="0"/>
                <a:buChar char="•"/>
              </a:pPr>
              <a:r>
                <a:rPr lang="ru-RU" altLang="zh-CN" sz="750" dirty="0">
                  <a:solidFill>
                    <a:srgbClr val="808080"/>
                  </a:solidFill>
                  <a:ea typeface="宋体" panose="02010600030101010101" pitchFamily="2" charset="-122"/>
                </a:rPr>
                <a:t>Устраняет конфликты скрытых узлов и повышает эффективность канала при </a:t>
              </a:r>
              <a:r>
                <a:rPr lang="en-US" altLang="zh-CN" sz="750" dirty="0" err="1">
                  <a:solidFill>
                    <a:srgbClr val="808080"/>
                  </a:solidFill>
                  <a:ea typeface="宋体" panose="02010600030101010101" pitchFamily="2" charset="-122"/>
                </a:rPr>
                <a:t>PtMP</a:t>
              </a:r>
              <a:r>
                <a:rPr lang="en-US" altLang="zh-CN" sz="750" dirty="0">
                  <a:solidFill>
                    <a:srgbClr val="808080"/>
                  </a:solidFill>
                  <a:ea typeface="宋体" panose="02010600030101010101" pitchFamily="2" charset="-122"/>
                </a:rPr>
                <a:t> </a:t>
              </a:r>
              <a:r>
                <a:rPr lang="ru-RU" altLang="zh-CN" sz="750" dirty="0">
                  <a:solidFill>
                    <a:srgbClr val="808080"/>
                  </a:solidFill>
                  <a:ea typeface="宋体" panose="02010600030101010101" pitchFamily="2" charset="-122"/>
                </a:rPr>
                <a:t>подключениях</a:t>
              </a:r>
              <a:endParaRPr lang="en-US" altLang="zh-CN" sz="750" dirty="0">
                <a:solidFill>
                  <a:srgbClr val="808080"/>
                </a:solidFill>
                <a:ea typeface="宋体" panose="02010600030101010101" pitchFamily="2" charset="-122"/>
              </a:endParaRPr>
            </a:p>
            <a:p>
              <a:pPr>
                <a:lnSpc>
                  <a:spcPct val="120000"/>
                </a:lnSpc>
                <a:buFont typeface="Arial" panose="020B0604020202020204" pitchFamily="34" charset="0"/>
                <a:buChar char="•"/>
              </a:pPr>
              <a:r>
                <a:rPr lang="ru-RU" altLang="zh-CN" sz="750" dirty="0">
                  <a:solidFill>
                    <a:srgbClr val="808080"/>
                  </a:solidFill>
                  <a:ea typeface="宋体" panose="02010600030101010101" pitchFamily="2" charset="-122"/>
                </a:rPr>
                <a:t>Низкая задержка, более высокая пропускная способность, большая емкость сети и большая стабильность</a:t>
              </a:r>
              <a:endParaRPr lang="en-US" altLang="zh-CN" sz="750" dirty="0">
                <a:solidFill>
                  <a:srgbClr val="808080"/>
                </a:solidFill>
                <a:ea typeface="宋体" panose="02010600030101010101" pitchFamily="2" charset="-122"/>
              </a:endParaRPr>
            </a:p>
          </p:txBody>
        </p:sp>
        <p:sp>
          <p:nvSpPr>
            <p:cNvPr id="40" name="文本框 17"/>
            <p:cNvSpPr txBox="1">
              <a:spLocks noChangeArrowheads="1"/>
            </p:cNvSpPr>
            <p:nvPr/>
          </p:nvSpPr>
          <p:spPr bwMode="auto">
            <a:xfrm>
              <a:off x="6611287" y="1031059"/>
              <a:ext cx="2090110" cy="446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ltLang="zh-CN" sz="1050" b="1">
                  <a:solidFill>
                    <a:schemeClr val="accent1"/>
                  </a:solidFill>
                  <a:ea typeface="时尚中黑简体" pitchFamily="2" charset="-122"/>
                </a:rPr>
                <a:t>MAXtream TDMA Technology</a:t>
              </a:r>
            </a:p>
          </p:txBody>
        </p:sp>
        <p:grpSp>
          <p:nvGrpSpPr>
            <p:cNvPr id="41" name="组合 27"/>
            <p:cNvGrpSpPr>
              <a:grpSpLocks/>
            </p:cNvGrpSpPr>
            <p:nvPr/>
          </p:nvGrpSpPr>
          <p:grpSpPr bwMode="auto">
            <a:xfrm>
              <a:off x="6248289" y="1074298"/>
              <a:ext cx="360000" cy="360000"/>
              <a:chOff x="2069070" y="2240116"/>
              <a:chExt cx="360000" cy="360000"/>
            </a:xfrm>
          </p:grpSpPr>
          <p:sp>
            <p:nvSpPr>
              <p:cNvPr id="44" name="椭圆 28"/>
              <p:cNvSpPr/>
              <p:nvPr/>
            </p:nvSpPr>
            <p:spPr>
              <a:xfrm>
                <a:off x="2068870" y="2240721"/>
                <a:ext cx="360454" cy="358730"/>
              </a:xfrm>
              <a:prstGeom prst="ellipse">
                <a:avLst/>
              </a:prstGeom>
              <a:solidFill>
                <a:srgbClr val="4ACB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endParaRPr lang="zh-CN" altLang="en-US" noProof="1"/>
              </a:p>
            </p:txBody>
          </p:sp>
          <p:pic>
            <p:nvPicPr>
              <p:cNvPr id="45" name="图片 2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31335" y="2296237"/>
                <a:ext cx="247757" cy="247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 name="矩形 93"/>
            <p:cNvSpPr/>
            <p:nvPr/>
          </p:nvSpPr>
          <p:spPr>
            <a:xfrm>
              <a:off x="6930886" y="4346332"/>
              <a:ext cx="34934" cy="317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endParaRPr lang="zh-CN" altLang="en-US" noProof="1"/>
            </a:p>
          </p:txBody>
        </p:sp>
      </p:grpSp>
      <p:sp>
        <p:nvSpPr>
          <p:cNvPr id="46" name="文本占位符 1"/>
          <p:cNvSpPr>
            <a:spLocks noGrp="1" noChangeArrowheads="1"/>
          </p:cNvSpPr>
          <p:nvPr>
            <p:ph type="body" sz="quarter" idx="4294967295"/>
          </p:nvPr>
        </p:nvSpPr>
        <p:spPr bwMode="auto">
          <a:xfrm>
            <a:off x="838200" y="1825625"/>
            <a:ext cx="10515600" cy="43513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ltLang="zh-CN" sz="1200" b="1" dirty="0">
              <a:solidFill>
                <a:srgbClr val="005565"/>
              </a:solidFill>
              <a:ea typeface="宋体" panose="02010600030101010101" pitchFamily="2" charset="-122"/>
            </a:endParaRPr>
          </a:p>
        </p:txBody>
      </p:sp>
      <p:sp>
        <p:nvSpPr>
          <p:cNvPr id="47" name="圆角矩形 3"/>
          <p:cNvSpPr/>
          <p:nvPr/>
        </p:nvSpPr>
        <p:spPr>
          <a:xfrm>
            <a:off x="1364457" y="1274043"/>
            <a:ext cx="1890713" cy="3350210"/>
          </a:xfrm>
          <a:prstGeom prst="roundRect">
            <a:avLst>
              <a:gd name="adj" fmla="val 5531"/>
            </a:avLst>
          </a:prstGeom>
          <a:pattFill prst="dkDnDiag">
            <a:fgClr>
              <a:schemeClr val="bg1"/>
            </a:fgClr>
            <a:bgClr>
              <a:srgbClr val="F9F9F9"/>
            </a:bgClr>
          </a:pattFill>
          <a:ln w="3175" cmpd="sng">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013" noProof="1"/>
          </a:p>
        </p:txBody>
      </p:sp>
      <p:sp>
        <p:nvSpPr>
          <p:cNvPr id="48" name="文本框 26"/>
          <p:cNvSpPr txBox="1">
            <a:spLocks noChangeArrowheads="1"/>
          </p:cNvSpPr>
          <p:nvPr/>
        </p:nvSpPr>
        <p:spPr bwMode="auto">
          <a:xfrm>
            <a:off x="1364457" y="1965797"/>
            <a:ext cx="1890713" cy="91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p>
            <a:pPr>
              <a:lnSpc>
                <a:spcPct val="120000"/>
              </a:lnSpc>
            </a:pPr>
            <a:r>
              <a:rPr lang="ru-RU" altLang="zh-CN" sz="750" dirty="0">
                <a:solidFill>
                  <a:srgbClr val="808080"/>
                </a:solidFill>
                <a:ea typeface="宋体" panose="02010600030101010101" pitchFamily="2" charset="-122"/>
              </a:rPr>
              <a:t>Бесплатная централизованная платформа управления, которая позволяет WISP управлять и контролировать каждым сетевым устройством </a:t>
            </a:r>
            <a:r>
              <a:rPr lang="en-US" altLang="zh-CN" sz="750" dirty="0">
                <a:solidFill>
                  <a:srgbClr val="808080"/>
                </a:solidFill>
                <a:ea typeface="宋体" panose="02010600030101010101" pitchFamily="2" charset="-122"/>
              </a:rPr>
              <a:t>Pharos</a:t>
            </a:r>
            <a:r>
              <a:rPr lang="ru-RU" altLang="zh-CN" sz="750" dirty="0">
                <a:solidFill>
                  <a:srgbClr val="808080"/>
                </a:solidFill>
                <a:ea typeface="宋体" panose="02010600030101010101" pitchFamily="2" charset="-122"/>
              </a:rPr>
              <a:t> с любого подключенного ПК</a:t>
            </a:r>
            <a:endParaRPr lang="en-US" altLang="zh-CN" sz="750" dirty="0">
              <a:solidFill>
                <a:srgbClr val="808080"/>
              </a:solidFill>
              <a:ea typeface="宋体" panose="02010600030101010101" pitchFamily="2" charset="-122"/>
            </a:endParaRPr>
          </a:p>
        </p:txBody>
      </p:sp>
      <p:sp>
        <p:nvSpPr>
          <p:cNvPr id="49" name="文本框 17"/>
          <p:cNvSpPr txBox="1">
            <a:spLocks noChangeArrowheads="1"/>
          </p:cNvSpPr>
          <p:nvPr/>
        </p:nvSpPr>
        <p:spPr bwMode="auto">
          <a:xfrm>
            <a:off x="1687116" y="1242851"/>
            <a:ext cx="156805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ltLang="zh-CN" sz="1050" b="1" dirty="0">
                <a:solidFill>
                  <a:schemeClr val="accent1"/>
                </a:solidFill>
                <a:ea typeface="时尚中黑简体" pitchFamily="2" charset="-122"/>
              </a:rPr>
              <a:t>Pharos Control – </a:t>
            </a:r>
            <a:r>
              <a:rPr lang="ru-RU" altLang="zh-CN" sz="1050" b="1" dirty="0">
                <a:solidFill>
                  <a:schemeClr val="accent1"/>
                </a:solidFill>
                <a:ea typeface="时尚中黑简体" pitchFamily="2" charset="-122"/>
              </a:rPr>
              <a:t>бесплатное ПО для централизованного управления</a:t>
            </a:r>
            <a:endParaRPr lang="en-US" altLang="zh-CN" sz="1050" b="1" dirty="0">
              <a:solidFill>
                <a:schemeClr val="accent1"/>
              </a:solidFill>
              <a:ea typeface="时尚中黑简体" pitchFamily="2" charset="-122"/>
            </a:endParaRPr>
          </a:p>
        </p:txBody>
      </p:sp>
      <p:grpSp>
        <p:nvGrpSpPr>
          <p:cNvPr id="50" name="组合 53"/>
          <p:cNvGrpSpPr>
            <a:grpSpLocks/>
          </p:cNvGrpSpPr>
          <p:nvPr/>
        </p:nvGrpSpPr>
        <p:grpSpPr bwMode="auto">
          <a:xfrm>
            <a:off x="1414462" y="1388344"/>
            <a:ext cx="270272" cy="269081"/>
            <a:chOff x="2069070" y="2297458"/>
            <a:chExt cx="360000" cy="360000"/>
          </a:xfrm>
        </p:grpSpPr>
        <p:sp>
          <p:nvSpPr>
            <p:cNvPr id="51" name="椭圆 52"/>
            <p:cNvSpPr/>
            <p:nvPr/>
          </p:nvSpPr>
          <p:spPr>
            <a:xfrm>
              <a:off x="2069070" y="2297458"/>
              <a:ext cx="360000" cy="360000"/>
            </a:xfrm>
            <a:prstGeom prst="ellipse">
              <a:avLst/>
            </a:prstGeom>
            <a:solidFill>
              <a:srgbClr val="4ACB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endParaRPr lang="zh-CN" altLang="en-US" noProof="1"/>
            </a:p>
          </p:txBody>
        </p:sp>
        <p:pic>
          <p:nvPicPr>
            <p:cNvPr id="52" name="图片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11214" y="2333458"/>
              <a:ext cx="288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 name="组合 8"/>
          <p:cNvGrpSpPr>
            <a:grpSpLocks/>
          </p:cNvGrpSpPr>
          <p:nvPr/>
        </p:nvGrpSpPr>
        <p:grpSpPr bwMode="auto">
          <a:xfrm>
            <a:off x="3520678" y="1274041"/>
            <a:ext cx="1889522" cy="3350210"/>
            <a:chOff x="3349526" y="922522"/>
            <a:chExt cx="2520000" cy="3600000"/>
          </a:xfrm>
        </p:grpSpPr>
        <p:sp>
          <p:nvSpPr>
            <p:cNvPr id="54" name="圆角矩形 3"/>
            <p:cNvSpPr/>
            <p:nvPr/>
          </p:nvSpPr>
          <p:spPr>
            <a:xfrm>
              <a:off x="3349526" y="922522"/>
              <a:ext cx="2520000" cy="3600000"/>
            </a:xfrm>
            <a:prstGeom prst="roundRect">
              <a:avLst>
                <a:gd name="adj" fmla="val 5531"/>
              </a:avLst>
            </a:prstGeom>
            <a:pattFill prst="dkDnDiag">
              <a:fgClr>
                <a:schemeClr val="bg1"/>
              </a:fgClr>
              <a:bgClr>
                <a:srgbClr val="F9F9F9"/>
              </a:bgClr>
            </a:pattFill>
            <a:ln w="3175" cmpd="sng">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013" noProof="1"/>
            </a:p>
          </p:txBody>
        </p:sp>
        <p:sp>
          <p:nvSpPr>
            <p:cNvPr id="55" name="文本框 26"/>
            <p:cNvSpPr txBox="1">
              <a:spLocks noChangeArrowheads="1"/>
            </p:cNvSpPr>
            <p:nvPr/>
          </p:nvSpPr>
          <p:spPr bwMode="auto">
            <a:xfrm>
              <a:off x="3349526" y="1580438"/>
              <a:ext cx="2520000" cy="1573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marL="171450" indent="-17145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defTabSz="457200" fontAlgn="base">
                <a:spcBef>
                  <a:spcPct val="0"/>
                </a:spcBef>
                <a:spcAft>
                  <a:spcPct val="0"/>
                </a:spcAft>
                <a:defRPr>
                  <a:solidFill>
                    <a:schemeClr val="tx1"/>
                  </a:solidFill>
                  <a:latin typeface="Arial" panose="020B0604020202020204" pitchFamily="34" charset="0"/>
                </a:defRPr>
              </a:lvl6pPr>
              <a:lvl7pPr defTabSz="457200" fontAlgn="base">
                <a:spcBef>
                  <a:spcPct val="0"/>
                </a:spcBef>
                <a:spcAft>
                  <a:spcPct val="0"/>
                </a:spcAft>
                <a:defRPr>
                  <a:solidFill>
                    <a:schemeClr val="tx1"/>
                  </a:solidFill>
                  <a:latin typeface="Arial" panose="020B0604020202020204" pitchFamily="34" charset="0"/>
                </a:defRPr>
              </a:lvl7pPr>
              <a:lvl8pPr defTabSz="457200" fontAlgn="base">
                <a:spcBef>
                  <a:spcPct val="0"/>
                </a:spcBef>
                <a:spcAft>
                  <a:spcPct val="0"/>
                </a:spcAft>
                <a:defRPr>
                  <a:solidFill>
                    <a:schemeClr val="tx1"/>
                  </a:solidFill>
                  <a:latin typeface="Arial" panose="020B0604020202020204" pitchFamily="34" charset="0"/>
                </a:defRPr>
              </a:lvl8pPr>
              <a:lvl9pPr defTabSz="457200" fontAlgn="base">
                <a:spcBef>
                  <a:spcPct val="0"/>
                </a:spcBef>
                <a:spcAft>
                  <a:spcPct val="0"/>
                </a:spcAft>
                <a:defRPr>
                  <a:solidFill>
                    <a:schemeClr val="tx1"/>
                  </a:solidFill>
                  <a:latin typeface="Arial" panose="020B0604020202020204" pitchFamily="34" charset="0"/>
                </a:defRPr>
              </a:lvl9pPr>
            </a:lstStyle>
            <a:p>
              <a:pPr>
                <a:lnSpc>
                  <a:spcPct val="120000"/>
                </a:lnSpc>
                <a:buFont typeface="Arial" panose="020B0604020202020204" pitchFamily="34" charset="0"/>
                <a:buChar char="•"/>
              </a:pPr>
              <a:r>
                <a:rPr lang="ru-RU" altLang="zh-CN" sz="750" dirty="0">
                  <a:solidFill>
                    <a:srgbClr val="808080"/>
                  </a:solidFill>
                  <a:ea typeface="宋体" panose="02010600030101010101" pitchFamily="2" charset="-122"/>
                </a:rPr>
                <a:t>Оптимизировано для управления в сценариях с уличным размещением</a:t>
              </a:r>
              <a:endParaRPr lang="en-US" altLang="zh-CN" sz="750" dirty="0">
                <a:solidFill>
                  <a:srgbClr val="808080"/>
                </a:solidFill>
                <a:ea typeface="宋体" panose="02010600030101010101" pitchFamily="2" charset="-122"/>
              </a:endParaRPr>
            </a:p>
            <a:p>
              <a:pPr>
                <a:lnSpc>
                  <a:spcPct val="120000"/>
                </a:lnSpc>
                <a:buFont typeface="Arial" panose="020B0604020202020204" pitchFamily="34" charset="0"/>
                <a:buChar char="•"/>
              </a:pPr>
              <a:r>
                <a:rPr lang="en-US" altLang="zh-CN" sz="750" dirty="0">
                  <a:solidFill>
                    <a:srgbClr val="808080"/>
                  </a:solidFill>
                  <a:ea typeface="宋体" panose="02010600030101010101" pitchFamily="2" charset="-122"/>
                </a:rPr>
                <a:t>User-friendly </a:t>
              </a:r>
              <a:r>
                <a:rPr lang="ru-RU" altLang="zh-CN" sz="750" dirty="0">
                  <a:solidFill>
                    <a:srgbClr val="808080"/>
                  </a:solidFill>
                  <a:ea typeface="宋体" panose="02010600030101010101" pitchFamily="2" charset="-122"/>
                </a:rPr>
                <a:t>интерфейс</a:t>
              </a:r>
              <a:endParaRPr lang="en-US" altLang="zh-CN" sz="750" dirty="0">
                <a:solidFill>
                  <a:srgbClr val="808080"/>
                </a:solidFill>
                <a:ea typeface="宋体" panose="02010600030101010101" pitchFamily="2" charset="-122"/>
              </a:endParaRPr>
            </a:p>
            <a:p>
              <a:pPr>
                <a:lnSpc>
                  <a:spcPct val="120000"/>
                </a:lnSpc>
                <a:buFont typeface="Arial" panose="020B0604020202020204" pitchFamily="34" charset="0"/>
                <a:buChar char="•"/>
              </a:pPr>
              <a:r>
                <a:rPr lang="ru-RU" altLang="zh-CN" sz="750" dirty="0">
                  <a:solidFill>
                    <a:srgbClr val="808080"/>
                  </a:solidFill>
                  <a:ea typeface="宋体" panose="02010600030101010101" pitchFamily="2" charset="-122"/>
                </a:rPr>
                <a:t>Полный набор вариантов конфигурации для профессионалов</a:t>
              </a:r>
              <a:endParaRPr lang="en-US" altLang="zh-CN" sz="750" dirty="0">
                <a:solidFill>
                  <a:srgbClr val="808080"/>
                </a:solidFill>
                <a:ea typeface="宋体" panose="02010600030101010101" pitchFamily="2" charset="-122"/>
              </a:endParaRPr>
            </a:p>
            <a:p>
              <a:pPr>
                <a:lnSpc>
                  <a:spcPct val="120000"/>
                </a:lnSpc>
                <a:buFont typeface="Arial" panose="020B0604020202020204" pitchFamily="34" charset="0"/>
                <a:buChar char="•"/>
              </a:pPr>
              <a:r>
                <a:rPr lang="ru-RU" altLang="zh-CN" sz="750" dirty="0">
                  <a:solidFill>
                    <a:srgbClr val="808080"/>
                  </a:solidFill>
                  <a:ea typeface="宋体" panose="02010600030101010101" pitchFamily="2" charset="-122"/>
                </a:rPr>
                <a:t>Мощные системные инструменты для обеспечения оптимальной производительности</a:t>
              </a:r>
              <a:endParaRPr lang="en-US" altLang="zh-CN" sz="750" dirty="0">
                <a:solidFill>
                  <a:srgbClr val="808080"/>
                </a:solidFill>
                <a:ea typeface="宋体" panose="02010600030101010101" pitchFamily="2" charset="-122"/>
              </a:endParaRPr>
            </a:p>
          </p:txBody>
        </p:sp>
        <p:sp>
          <p:nvSpPr>
            <p:cNvPr id="56" name="文本框 17"/>
            <p:cNvSpPr txBox="1">
              <a:spLocks noChangeArrowheads="1"/>
            </p:cNvSpPr>
            <p:nvPr/>
          </p:nvSpPr>
          <p:spPr bwMode="auto">
            <a:xfrm>
              <a:off x="3779416" y="944246"/>
              <a:ext cx="2090110" cy="62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ltLang="zh-CN" sz="1050" b="1" dirty="0" err="1">
                  <a:solidFill>
                    <a:schemeClr val="accent1"/>
                  </a:solidFill>
                  <a:ea typeface="时尚中黑简体" pitchFamily="2" charset="-122"/>
                </a:rPr>
                <a:t>PharOS</a:t>
              </a:r>
              <a:r>
                <a:rPr lang="en-US" altLang="zh-CN" sz="1050" b="1" dirty="0">
                  <a:solidFill>
                    <a:schemeClr val="accent1"/>
                  </a:solidFill>
                  <a:ea typeface="时尚中黑简体" pitchFamily="2" charset="-122"/>
                </a:rPr>
                <a:t> - Web-based </a:t>
              </a:r>
              <a:r>
                <a:rPr lang="ru-RU" altLang="zh-CN" sz="1050" b="1" dirty="0">
                  <a:solidFill>
                    <a:schemeClr val="accent1"/>
                  </a:solidFill>
                  <a:ea typeface="时尚中黑简体" pitchFamily="2" charset="-122"/>
                </a:rPr>
                <a:t>платформа управления</a:t>
              </a:r>
              <a:endParaRPr lang="en-US" altLang="zh-CN" sz="1050" b="1" dirty="0">
                <a:solidFill>
                  <a:schemeClr val="accent1"/>
                </a:solidFill>
                <a:ea typeface="时尚中黑简体" pitchFamily="2" charset="-122"/>
              </a:endParaRPr>
            </a:p>
          </p:txBody>
        </p:sp>
        <p:grpSp>
          <p:nvGrpSpPr>
            <p:cNvPr id="57" name="组合 125"/>
            <p:cNvGrpSpPr>
              <a:grpSpLocks/>
            </p:cNvGrpSpPr>
            <p:nvPr/>
          </p:nvGrpSpPr>
          <p:grpSpPr bwMode="auto">
            <a:xfrm>
              <a:off x="3416418" y="1074298"/>
              <a:ext cx="360000" cy="360000"/>
              <a:chOff x="2069070" y="2240116"/>
              <a:chExt cx="360000" cy="360000"/>
            </a:xfrm>
          </p:grpSpPr>
          <p:sp>
            <p:nvSpPr>
              <p:cNvPr id="59" name="椭圆 126"/>
              <p:cNvSpPr/>
              <p:nvPr/>
            </p:nvSpPr>
            <p:spPr>
              <a:xfrm>
                <a:off x="2068870" y="2240721"/>
                <a:ext cx="360454" cy="358730"/>
              </a:xfrm>
              <a:prstGeom prst="ellipse">
                <a:avLst/>
              </a:prstGeom>
              <a:solidFill>
                <a:srgbClr val="4ACB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endParaRPr lang="zh-CN" altLang="en-US" noProof="1"/>
              </a:p>
            </p:txBody>
          </p:sp>
          <p:pic>
            <p:nvPicPr>
              <p:cNvPr id="60" name="图片 12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30657" y="2295559"/>
                <a:ext cx="249114" cy="249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8" name="矩形 119"/>
            <p:cNvSpPr/>
            <p:nvPr/>
          </p:nvSpPr>
          <p:spPr>
            <a:xfrm>
              <a:off x="4099015" y="4346332"/>
              <a:ext cx="34934" cy="317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endParaRPr lang="zh-CN" altLang="en-US" noProof="1"/>
            </a:p>
          </p:txBody>
        </p:sp>
      </p:grpSp>
      <p:pic>
        <p:nvPicPr>
          <p:cNvPr id="61" name="图片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66863" y="3658486"/>
            <a:ext cx="1485900" cy="872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 name="组合 17"/>
          <p:cNvGrpSpPr>
            <a:grpSpLocks/>
          </p:cNvGrpSpPr>
          <p:nvPr/>
        </p:nvGrpSpPr>
        <p:grpSpPr bwMode="auto">
          <a:xfrm>
            <a:off x="1344863" y="3094131"/>
            <a:ext cx="594167" cy="602391"/>
            <a:chOff x="448686" y="2620754"/>
            <a:chExt cx="792052" cy="803215"/>
          </a:xfrm>
        </p:grpSpPr>
        <p:pic>
          <p:nvPicPr>
            <p:cNvPr id="63" name="图片 1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2475" y="2620754"/>
              <a:ext cx="352534"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1"/>
            <p:cNvSpPr txBox="1">
              <a:spLocks noChangeArrowheads="1"/>
            </p:cNvSpPr>
            <p:nvPr/>
          </p:nvSpPr>
          <p:spPr bwMode="auto">
            <a:xfrm>
              <a:off x="448686" y="2931510"/>
              <a:ext cx="792052" cy="492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ru-RU" altLang="zh-CN" sz="600" dirty="0">
                  <a:latin typeface="Calibri" panose="020F0502020204030204" pitchFamily="34" charset="0"/>
                  <a:ea typeface="宋体" panose="02010600030101010101" pitchFamily="2" charset="-122"/>
                </a:rPr>
                <a:t>Обнаружение устройств</a:t>
              </a:r>
              <a:endParaRPr lang="zh-CN" altLang="en-US" sz="600" dirty="0">
                <a:latin typeface="Calibri" panose="020F0502020204030204" pitchFamily="34" charset="0"/>
              </a:endParaRPr>
            </a:p>
          </p:txBody>
        </p:sp>
      </p:grpSp>
      <p:grpSp>
        <p:nvGrpSpPr>
          <p:cNvPr id="65" name="组合 16"/>
          <p:cNvGrpSpPr>
            <a:grpSpLocks/>
          </p:cNvGrpSpPr>
          <p:nvPr/>
        </p:nvGrpSpPr>
        <p:grpSpPr bwMode="auto">
          <a:xfrm>
            <a:off x="1787129" y="3102464"/>
            <a:ext cx="607219" cy="501880"/>
            <a:chOff x="1037812" y="2631477"/>
            <a:chExt cx="810163" cy="669604"/>
          </a:xfrm>
        </p:grpSpPr>
        <p:pic>
          <p:nvPicPr>
            <p:cNvPr id="66" name="图片 4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66626" y="2631477"/>
              <a:ext cx="3525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Box 1"/>
            <p:cNvSpPr txBox="1">
              <a:spLocks noChangeArrowheads="1"/>
            </p:cNvSpPr>
            <p:nvPr/>
          </p:nvSpPr>
          <p:spPr bwMode="auto">
            <a:xfrm>
              <a:off x="1037812" y="2931511"/>
              <a:ext cx="810163" cy="369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altLang="zh-CN" sz="600" dirty="0">
                  <a:latin typeface="Calibri" panose="020F0502020204030204" pitchFamily="34" charset="0"/>
                  <a:ea typeface="宋体" panose="02010600030101010101" pitchFamily="2" charset="-122"/>
                </a:rPr>
                <a:t>Массовая настройка</a:t>
              </a:r>
              <a:endParaRPr lang="zh-CN" altLang="en-US" sz="600" dirty="0">
                <a:latin typeface="Calibri" panose="020F0502020204030204" pitchFamily="34" charset="0"/>
              </a:endParaRPr>
            </a:p>
          </p:txBody>
        </p:sp>
      </p:grpSp>
      <p:grpSp>
        <p:nvGrpSpPr>
          <p:cNvPr id="68" name="组合 15"/>
          <p:cNvGrpSpPr>
            <a:grpSpLocks/>
          </p:cNvGrpSpPr>
          <p:nvPr/>
        </p:nvGrpSpPr>
        <p:grpSpPr bwMode="auto">
          <a:xfrm>
            <a:off x="2189150" y="3094127"/>
            <a:ext cx="782651" cy="510058"/>
            <a:chOff x="1574249" y="2620754"/>
            <a:chExt cx="1044228" cy="680101"/>
          </a:xfrm>
        </p:grpSpPr>
        <p:pic>
          <p:nvPicPr>
            <p:cNvPr id="69" name="图片 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904675" y="2620754"/>
              <a:ext cx="341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Box 1"/>
            <p:cNvSpPr txBox="1">
              <a:spLocks noChangeArrowheads="1"/>
            </p:cNvSpPr>
            <p:nvPr/>
          </p:nvSpPr>
          <p:spPr bwMode="auto">
            <a:xfrm>
              <a:off x="1574249" y="2931510"/>
              <a:ext cx="1044228" cy="36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ru-RU" altLang="zh-CN" sz="600" dirty="0">
                  <a:latin typeface="Calibri" panose="020F0502020204030204" pitchFamily="34" charset="0"/>
                  <a:ea typeface="宋体" panose="02010600030101010101" pitchFamily="2" charset="-122"/>
                </a:rPr>
                <a:t>Запланированные операции</a:t>
              </a:r>
              <a:endParaRPr lang="zh-CN" altLang="en-US" sz="600" dirty="0">
                <a:latin typeface="Calibri" panose="020F0502020204030204" pitchFamily="34" charset="0"/>
              </a:endParaRPr>
            </a:p>
          </p:txBody>
        </p:sp>
      </p:grpSp>
      <p:grpSp>
        <p:nvGrpSpPr>
          <p:cNvPr id="71" name="组合 14"/>
          <p:cNvGrpSpPr>
            <a:grpSpLocks/>
          </p:cNvGrpSpPr>
          <p:nvPr/>
        </p:nvGrpSpPr>
        <p:grpSpPr bwMode="auto">
          <a:xfrm>
            <a:off x="2696767" y="3094127"/>
            <a:ext cx="607219" cy="510058"/>
            <a:chOff x="2250685" y="2620754"/>
            <a:chExt cx="810163" cy="680101"/>
          </a:xfrm>
        </p:grpSpPr>
        <p:pic>
          <p:nvPicPr>
            <p:cNvPr id="72" name="图片 58"/>
            <p:cNvPicPr>
              <a:picLocks noChangeAspect="1" noChangeArrowheads="1"/>
            </p:cNvPicPr>
            <p:nvPr/>
          </p:nvPicPr>
          <p:blipFill>
            <a:blip r:embed="rId9" cstate="print">
              <a:extLst>
                <a:ext uri="{28A0092B-C50C-407E-A947-70E740481C1C}">
                  <a14:useLocalDpi xmlns:a14="http://schemas.microsoft.com/office/drawing/2010/main"/>
                </a:ext>
              </a:extLst>
            </a:blip>
            <a:srcRect r="-5748"/>
            <a:stretch>
              <a:fillRect/>
            </a:stretch>
          </p:blipFill>
          <p:spPr bwMode="auto">
            <a:xfrm>
              <a:off x="2466970" y="2620754"/>
              <a:ext cx="377593" cy="32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TextBox 1"/>
            <p:cNvSpPr txBox="1">
              <a:spLocks noChangeArrowheads="1"/>
            </p:cNvSpPr>
            <p:nvPr/>
          </p:nvSpPr>
          <p:spPr bwMode="auto">
            <a:xfrm>
              <a:off x="2250685" y="2931510"/>
              <a:ext cx="810163" cy="36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600" dirty="0">
                  <a:latin typeface="Calibri" panose="020F0502020204030204" pitchFamily="34" charset="0"/>
                  <a:ea typeface="宋体" panose="02010600030101010101" pitchFamily="2" charset="-122"/>
                </a:rPr>
                <a:t>E-mail</a:t>
              </a:r>
            </a:p>
            <a:p>
              <a:pPr algn="ctr"/>
              <a:r>
                <a:rPr lang="ru-RU" altLang="zh-CN" sz="600" dirty="0">
                  <a:latin typeface="Calibri" panose="020F0502020204030204" pitchFamily="34" charset="0"/>
                  <a:ea typeface="宋体" panose="02010600030101010101" pitchFamily="2" charset="-122"/>
                </a:rPr>
                <a:t>оповещения</a:t>
              </a:r>
              <a:endParaRPr lang="zh-CN" altLang="en-US" sz="600" dirty="0">
                <a:latin typeface="Calibri" panose="020F0502020204030204" pitchFamily="34" charset="0"/>
              </a:endParaRPr>
            </a:p>
          </p:txBody>
        </p:sp>
      </p:grpSp>
      <p:pic>
        <p:nvPicPr>
          <p:cNvPr id="74" name="图片 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662647" y="3675412"/>
            <a:ext cx="1931738" cy="82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图片 39"/>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70686" y="3833509"/>
            <a:ext cx="1754981" cy="697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72307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8F3E3FE2-9158-4135-BC33-FA5D062D54B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620982" y="917707"/>
            <a:ext cx="7529386" cy="4246573"/>
          </a:xfrm>
          <a:custGeom>
            <a:avLst/>
            <a:gdLst>
              <a:gd name="connsiteX0" fmla="*/ 0 w 7529386"/>
              <a:gd name="connsiteY0" fmla="*/ 0 h 4246573"/>
              <a:gd name="connsiteX1" fmla="*/ 7529386 w 7529386"/>
              <a:gd name="connsiteY1" fmla="*/ 0 h 4246573"/>
              <a:gd name="connsiteX2" fmla="*/ 7529386 w 7529386"/>
              <a:gd name="connsiteY2" fmla="*/ 4246573 h 4246573"/>
              <a:gd name="connsiteX3" fmla="*/ 425202 w 7529386"/>
              <a:gd name="connsiteY3" fmla="*/ 4246573 h 4246573"/>
              <a:gd name="connsiteX4" fmla="*/ 265875 w 7529386"/>
              <a:gd name="connsiteY4" fmla="*/ 2871511 h 4246573"/>
              <a:gd name="connsiteX5" fmla="*/ 0 w 7529386"/>
              <a:gd name="connsiteY5" fmla="*/ 2871511 h 424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29386" h="4246573">
                <a:moveTo>
                  <a:pt x="0" y="0"/>
                </a:moveTo>
                <a:lnTo>
                  <a:pt x="7529386" y="0"/>
                </a:lnTo>
                <a:lnTo>
                  <a:pt x="7529386" y="4246573"/>
                </a:lnTo>
                <a:lnTo>
                  <a:pt x="425202" y="4246573"/>
                </a:lnTo>
                <a:lnTo>
                  <a:pt x="265875" y="2871511"/>
                </a:lnTo>
                <a:lnTo>
                  <a:pt x="0" y="2871511"/>
                </a:lnTo>
                <a:close/>
              </a:path>
            </a:pathLst>
          </a:custGeom>
        </p:spPr>
      </p:pic>
      <p:sp>
        <p:nvSpPr>
          <p:cNvPr id="6" name="Заголовок 5">
            <a:extLst>
              <a:ext uri="{FF2B5EF4-FFF2-40B4-BE49-F238E27FC236}">
                <a16:creationId xmlns:a16="http://schemas.microsoft.com/office/drawing/2014/main" id="{ACD3FBF3-F46B-44C3-82A0-57E99900023E}"/>
              </a:ext>
            </a:extLst>
          </p:cNvPr>
          <p:cNvSpPr>
            <a:spLocks noGrp="1"/>
          </p:cNvSpPr>
          <p:nvPr>
            <p:ph type="title"/>
          </p:nvPr>
        </p:nvSpPr>
        <p:spPr>
          <a:xfrm>
            <a:off x="101041" y="1142230"/>
            <a:ext cx="4470959" cy="471994"/>
          </a:xfrm>
        </p:spPr>
        <p:txBody>
          <a:bodyPr>
            <a:normAutofit fontScale="90000"/>
          </a:bodyPr>
          <a:lstStyle/>
          <a:p>
            <a:r>
              <a:rPr lang="en-US" dirty="0"/>
              <a:t>0</a:t>
            </a:r>
            <a:r>
              <a:rPr lang="ru-RU" dirty="0"/>
              <a:t>6</a:t>
            </a:r>
            <a:r>
              <a:rPr lang="en-US" dirty="0"/>
              <a:t>.</a:t>
            </a:r>
            <a:endParaRPr lang="ru-RU" dirty="0"/>
          </a:p>
        </p:txBody>
      </p:sp>
      <p:sp>
        <p:nvSpPr>
          <p:cNvPr id="7" name="Объект 6">
            <a:extLst>
              <a:ext uri="{FF2B5EF4-FFF2-40B4-BE49-F238E27FC236}">
                <a16:creationId xmlns:a16="http://schemas.microsoft.com/office/drawing/2014/main" id="{8DB9F9D3-B4F0-463D-A02D-6357B28C8EB5}"/>
              </a:ext>
            </a:extLst>
          </p:cNvPr>
          <p:cNvSpPr>
            <a:spLocks noGrp="1"/>
          </p:cNvSpPr>
          <p:nvPr>
            <p:ph idx="1"/>
          </p:nvPr>
        </p:nvSpPr>
        <p:spPr>
          <a:xfrm>
            <a:off x="2064639" y="1751269"/>
            <a:ext cx="4828002" cy="2167587"/>
          </a:xfrm>
        </p:spPr>
        <p:txBody>
          <a:bodyPr/>
          <a:lstStyle/>
          <a:p>
            <a:r>
              <a:rPr kumimoji="1" lang="en-US" altLang="zh-CN" dirty="0"/>
              <a:t>VIGI </a:t>
            </a:r>
          </a:p>
          <a:p>
            <a:r>
              <a:rPr kumimoji="1" lang="ru-RU" altLang="zh-CN" dirty="0"/>
              <a:t>Всегда под защитой</a:t>
            </a:r>
            <a:endParaRPr kumimoji="1" lang="zh-CN" altLang="en-US" dirty="0"/>
          </a:p>
          <a:p>
            <a:endParaRPr lang="zh-CN" altLang="en-US" dirty="0"/>
          </a:p>
        </p:txBody>
      </p:sp>
      <p:cxnSp>
        <p:nvCxnSpPr>
          <p:cNvPr id="14" name="Прямая соединительная линия 13">
            <a:extLst>
              <a:ext uri="{FF2B5EF4-FFF2-40B4-BE49-F238E27FC236}">
                <a16:creationId xmlns:a16="http://schemas.microsoft.com/office/drawing/2014/main" id="{0AF35491-41AD-47B7-A51C-CB24381E4A36}"/>
              </a:ext>
            </a:extLst>
          </p:cNvPr>
          <p:cNvCxnSpPr>
            <a:cxnSpLocks/>
          </p:cNvCxnSpPr>
          <p:nvPr/>
        </p:nvCxnSpPr>
        <p:spPr>
          <a:xfrm>
            <a:off x="2154381" y="1716634"/>
            <a:ext cx="519546" cy="0"/>
          </a:xfrm>
          <a:prstGeom prst="line">
            <a:avLst/>
          </a:prstGeom>
          <a:ln w="28575">
            <a:solidFill>
              <a:srgbClr val="4ACB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71878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47CC1CB8-390D-AD44-9856-DFBEF1765486}"/>
              </a:ext>
            </a:extLst>
          </p:cNvPr>
          <p:cNvPicPr>
            <a:picLocks noChangeAspect="1"/>
          </p:cNvPicPr>
          <p:nvPr/>
        </p:nvPicPr>
        <p:blipFill>
          <a:blip r:embed="rId3"/>
          <a:stretch>
            <a:fillRect/>
          </a:stretch>
        </p:blipFill>
        <p:spPr>
          <a:xfrm>
            <a:off x="-231" y="-20538"/>
            <a:ext cx="9163543" cy="5164038"/>
          </a:xfrm>
          <a:prstGeom prst="rect">
            <a:avLst/>
          </a:prstGeom>
        </p:spPr>
      </p:pic>
      <p:sp>
        <p:nvSpPr>
          <p:cNvPr id="2" name="幻灯片编号占位符 1"/>
          <p:cNvSpPr>
            <a:spLocks noGrp="1"/>
          </p:cNvSpPr>
          <p:nvPr>
            <p:ph type="sldNum" sz="quarter" idx="12"/>
          </p:nvPr>
        </p:nvSpPr>
        <p:spPr/>
        <p:txBody>
          <a:bodyPr/>
          <a:lstStyle/>
          <a:p>
            <a:fld id="{8045E168-1219-CD4A-80ED-4291B526AB8C}" type="slidenum">
              <a:rPr kumimoji="1" lang="zh-CN" altLang="en-US" smtClean="0"/>
              <a:pPr/>
              <a:t>69</a:t>
            </a:fld>
            <a:endParaRPr kumimoji="1" lang="zh-CN" altLang="en-US" dirty="0"/>
          </a:p>
        </p:txBody>
      </p:sp>
      <p:sp>
        <p:nvSpPr>
          <p:cNvPr id="3" name="标题 2"/>
          <p:cNvSpPr>
            <a:spLocks noGrp="1"/>
          </p:cNvSpPr>
          <p:nvPr>
            <p:ph type="title"/>
          </p:nvPr>
        </p:nvSpPr>
        <p:spPr>
          <a:xfrm>
            <a:off x="237370" y="266638"/>
            <a:ext cx="7631432" cy="280184"/>
          </a:xfrm>
        </p:spPr>
        <p:txBody>
          <a:bodyPr>
            <a:noAutofit/>
          </a:bodyPr>
          <a:lstStyle/>
          <a:p>
            <a:r>
              <a:rPr lang="ru-RU" altLang="zh-CN" sz="1600" dirty="0">
                <a:solidFill>
                  <a:schemeClr val="bg1"/>
                </a:solidFill>
                <a:latin typeface="Calibri" panose="020F0502020204030204" pitchFamily="34" charset="0"/>
                <a:cs typeface="Calibri" panose="020F0502020204030204" pitchFamily="34" charset="0"/>
              </a:rPr>
              <a:t>Бренд </a:t>
            </a:r>
            <a:r>
              <a:rPr lang="en-US" altLang="zh-CN" sz="1600" dirty="0">
                <a:solidFill>
                  <a:schemeClr val="bg1"/>
                </a:solidFill>
                <a:latin typeface="Calibri" panose="020F0502020204030204" pitchFamily="34" charset="0"/>
                <a:cs typeface="Calibri" panose="020F0502020204030204" pitchFamily="34" charset="0"/>
              </a:rPr>
              <a:t>VIGI</a:t>
            </a:r>
            <a:endParaRPr kumimoji="1" lang="zh-CN" altLang="en-US" sz="1600" dirty="0">
              <a:solidFill>
                <a:schemeClr val="bg1"/>
              </a:solidFill>
            </a:endParaRPr>
          </a:p>
        </p:txBody>
      </p:sp>
      <p:sp>
        <p:nvSpPr>
          <p:cNvPr id="8" name="矩形 7"/>
          <p:cNvSpPr/>
          <p:nvPr/>
        </p:nvSpPr>
        <p:spPr>
          <a:xfrm>
            <a:off x="237370" y="858660"/>
            <a:ext cx="4696580" cy="978281"/>
          </a:xfrm>
          <a:prstGeom prst="rect">
            <a:avLst/>
          </a:prstGeom>
        </p:spPr>
        <p:txBody>
          <a:bodyPr wrap="square">
            <a:spAutoFit/>
          </a:bodyPr>
          <a:lstStyle/>
          <a:p>
            <a:pPr>
              <a:lnSpc>
                <a:spcPct val="125000"/>
              </a:lnSpc>
              <a:spcBef>
                <a:spcPts val="600"/>
              </a:spcBef>
              <a:spcAft>
                <a:spcPts val="450"/>
              </a:spcAft>
            </a:pPr>
            <a:r>
              <a:rPr lang="ru-RU" altLang="zh-CN" sz="1200" b="1" dirty="0">
                <a:solidFill>
                  <a:schemeClr val="bg1"/>
                </a:solidFill>
                <a:latin typeface="Calibri" panose="020F0502020204030204" pitchFamily="34" charset="0"/>
                <a:cs typeface="Calibri" panose="020F0502020204030204" pitchFamily="34" charset="0"/>
              </a:rPr>
              <a:t>Происхождение названия бренда</a:t>
            </a:r>
            <a:endParaRPr lang="en-US" altLang="zh-CN" sz="1200" b="1" dirty="0">
              <a:solidFill>
                <a:schemeClr val="bg1"/>
              </a:solidFill>
              <a:latin typeface="Calibri" panose="020F0502020204030204" pitchFamily="34" charset="0"/>
              <a:cs typeface="Calibri" panose="020F0502020204030204" pitchFamily="34" charset="0"/>
            </a:endParaRPr>
          </a:p>
          <a:p>
            <a:pPr>
              <a:lnSpc>
                <a:spcPct val="125000"/>
              </a:lnSpc>
              <a:spcAft>
                <a:spcPts val="450"/>
              </a:spcAft>
            </a:pPr>
            <a:r>
              <a:rPr lang="ru-RU" altLang="zh-CN" sz="1050" dirty="0">
                <a:solidFill>
                  <a:schemeClr val="bg1"/>
                </a:solidFill>
                <a:latin typeface="Calibri" panose="020F0502020204030204" pitchFamily="34" charset="0"/>
                <a:cs typeface="Calibri" panose="020F0502020204030204" pitchFamily="34" charset="0"/>
              </a:rPr>
              <a:t>Название </a:t>
            </a:r>
            <a:r>
              <a:rPr lang="en-US" altLang="zh-CN" sz="1050" dirty="0">
                <a:solidFill>
                  <a:schemeClr val="bg1"/>
                </a:solidFill>
                <a:latin typeface="Calibri" panose="020F0502020204030204" pitchFamily="34" charset="0"/>
                <a:cs typeface="Calibri" panose="020F0502020204030204" pitchFamily="34" charset="0"/>
              </a:rPr>
              <a:t>VIGI </a:t>
            </a:r>
            <a:r>
              <a:rPr lang="ru-RU" altLang="zh-CN" sz="1050" dirty="0">
                <a:solidFill>
                  <a:schemeClr val="bg1"/>
                </a:solidFill>
              </a:rPr>
              <a:t>(«</a:t>
            </a:r>
            <a:r>
              <a:rPr lang="ru-RU" altLang="zh-CN" sz="1050" dirty="0" err="1">
                <a:solidFill>
                  <a:schemeClr val="bg1"/>
                </a:solidFill>
              </a:rPr>
              <a:t>Виджи</a:t>
            </a:r>
            <a:r>
              <a:rPr lang="ru-RU" altLang="zh-CN" sz="1050" dirty="0">
                <a:solidFill>
                  <a:schemeClr val="bg1"/>
                </a:solidFill>
              </a:rPr>
              <a:t>») происходит от слова </a:t>
            </a:r>
            <a:r>
              <a:rPr lang="en-US" altLang="zh-CN" sz="1050" b="1" dirty="0">
                <a:solidFill>
                  <a:schemeClr val="bg1"/>
                </a:solidFill>
                <a:latin typeface="Calibri" panose="020F0502020204030204" pitchFamily="34" charset="0"/>
                <a:cs typeface="Calibri" panose="020F0502020204030204" pitchFamily="34" charset="0"/>
              </a:rPr>
              <a:t>Vigilance</a:t>
            </a:r>
            <a:r>
              <a:rPr lang="en-US" altLang="zh-CN" sz="1050" dirty="0">
                <a:solidFill>
                  <a:schemeClr val="bg1"/>
                </a:solidFill>
                <a:latin typeface="Calibri" panose="020F0502020204030204" pitchFamily="34" charset="0"/>
                <a:cs typeface="Calibri" panose="020F0502020204030204" pitchFamily="34" charset="0"/>
              </a:rPr>
              <a:t> (</a:t>
            </a:r>
            <a:r>
              <a:rPr lang="ru-RU" altLang="zh-CN" sz="1050" dirty="0">
                <a:solidFill>
                  <a:schemeClr val="bg1"/>
                </a:solidFill>
                <a:latin typeface="Calibri" panose="020F0502020204030204" pitchFamily="34" charset="0"/>
                <a:cs typeface="Calibri" panose="020F0502020204030204" pitchFamily="34" charset="0"/>
              </a:rPr>
              <a:t>бдительность)</a:t>
            </a:r>
            <a:br>
              <a:rPr lang="ru-RU" altLang="zh-CN" sz="1050" dirty="0">
                <a:solidFill>
                  <a:schemeClr val="bg1"/>
                </a:solidFill>
                <a:latin typeface="Calibri" panose="020F0502020204030204" pitchFamily="34" charset="0"/>
                <a:cs typeface="Calibri" panose="020F0502020204030204" pitchFamily="34" charset="0"/>
              </a:rPr>
            </a:br>
            <a:r>
              <a:rPr lang="ru-RU" altLang="zh-CN" sz="1050" dirty="0">
                <a:solidFill>
                  <a:schemeClr val="bg1"/>
                </a:solidFill>
                <a:latin typeface="Calibri" panose="020F0502020204030204" pitchFamily="34" charset="0"/>
                <a:cs typeface="Calibri" panose="020F0502020204030204" pitchFamily="34" charset="0"/>
              </a:rPr>
              <a:t>и подразумевает как обеспечение безопасности, так и профессиональность нашего подхода к созданию надёжного оборудования для видеонаблюдения</a:t>
            </a:r>
            <a:r>
              <a:rPr lang="en-US" altLang="zh-CN" sz="1050" dirty="0">
                <a:solidFill>
                  <a:schemeClr val="bg1"/>
                </a:solidFill>
                <a:latin typeface="Calibri" panose="020F0502020204030204" pitchFamily="34" charset="0"/>
                <a:cs typeface="Calibri" panose="020F0502020204030204" pitchFamily="34" charset="0"/>
              </a:rPr>
              <a:t>.</a:t>
            </a:r>
          </a:p>
        </p:txBody>
      </p:sp>
      <p:sp>
        <p:nvSpPr>
          <p:cNvPr id="5" name="文本框 4">
            <a:extLst>
              <a:ext uri="{FF2B5EF4-FFF2-40B4-BE49-F238E27FC236}">
                <a16:creationId xmlns:a16="http://schemas.microsoft.com/office/drawing/2014/main" id="{DD3C3E3A-0CD8-BD4B-A1E8-5BADD3D61D54}"/>
              </a:ext>
            </a:extLst>
          </p:cNvPr>
          <p:cNvSpPr txBox="1"/>
          <p:nvPr/>
        </p:nvSpPr>
        <p:spPr>
          <a:xfrm>
            <a:off x="246031" y="628073"/>
            <a:ext cx="8696611" cy="253916"/>
          </a:xfrm>
          <a:prstGeom prst="rect">
            <a:avLst/>
          </a:prstGeom>
          <a:noFill/>
        </p:spPr>
        <p:txBody>
          <a:bodyPr wrap="none" rtlCol="0">
            <a:spAutoFit/>
          </a:bodyPr>
          <a:lstStyle/>
          <a:p>
            <a:r>
              <a:rPr lang="ru-RU" altLang="zh-CN" sz="1050" dirty="0">
                <a:solidFill>
                  <a:schemeClr val="bg1"/>
                </a:solidFill>
                <a:latin typeface="Calibri" panose="020F0502020204030204" pitchFamily="34" charset="0"/>
                <a:cs typeface="Calibri" panose="020F0502020204030204" pitchFamily="34" charset="0"/>
              </a:rPr>
              <a:t>Это новая линейка устройств для обеспечения безопасности по средствам создания полноценной системы видеонаблюдения от компании </a:t>
            </a:r>
            <a:r>
              <a:rPr lang="en-US" altLang="zh-CN" sz="1050" dirty="0">
                <a:solidFill>
                  <a:schemeClr val="bg1"/>
                </a:solidFill>
                <a:latin typeface="Calibri" panose="020F0502020204030204" pitchFamily="34" charset="0"/>
                <a:cs typeface="Calibri" panose="020F0502020204030204" pitchFamily="34" charset="0"/>
              </a:rPr>
              <a:t>TP-Link</a:t>
            </a:r>
            <a:r>
              <a:rPr lang="ru-RU" altLang="zh-CN" sz="1050" dirty="0">
                <a:solidFill>
                  <a:schemeClr val="bg1"/>
                </a:solidFill>
                <a:latin typeface="Calibri" panose="020F0502020204030204" pitchFamily="34" charset="0"/>
                <a:cs typeface="Calibri" panose="020F0502020204030204" pitchFamily="34" charset="0"/>
              </a:rPr>
              <a:t>.</a:t>
            </a:r>
            <a:endParaRPr lang="en-US" altLang="zh-CN" sz="1050" dirty="0">
              <a:solidFill>
                <a:schemeClr val="bg1"/>
              </a:solidFill>
              <a:latin typeface="Calibri" panose="020F0502020204030204" pitchFamily="34" charset="0"/>
              <a:cs typeface="Calibri" panose="020F0502020204030204" pitchFamily="34" charset="0"/>
            </a:endParaRPr>
          </a:p>
        </p:txBody>
      </p:sp>
      <p:sp>
        <p:nvSpPr>
          <p:cNvPr id="10" name="矩形 9">
            <a:extLst>
              <a:ext uri="{FF2B5EF4-FFF2-40B4-BE49-F238E27FC236}">
                <a16:creationId xmlns:a16="http://schemas.microsoft.com/office/drawing/2014/main" id="{4CE1AE21-A81D-9C4E-9DB8-FDFAF0C27269}"/>
              </a:ext>
            </a:extLst>
          </p:cNvPr>
          <p:cNvSpPr/>
          <p:nvPr/>
        </p:nvSpPr>
        <p:spPr>
          <a:xfrm>
            <a:off x="228689" y="2336444"/>
            <a:ext cx="4207308" cy="456600"/>
          </a:xfrm>
          <a:prstGeom prst="rect">
            <a:avLst/>
          </a:prstGeom>
        </p:spPr>
        <p:txBody>
          <a:bodyPr wrap="square">
            <a:spAutoFit/>
          </a:bodyPr>
          <a:lstStyle/>
          <a:p>
            <a:pPr>
              <a:lnSpc>
                <a:spcPct val="125000"/>
              </a:lnSpc>
              <a:spcBef>
                <a:spcPts val="600"/>
              </a:spcBef>
              <a:spcAft>
                <a:spcPts val="450"/>
              </a:spcAft>
            </a:pPr>
            <a:r>
              <a:rPr lang="ru-RU" altLang="zh-CN" sz="2100" b="1" dirty="0">
                <a:solidFill>
                  <a:schemeClr val="bg1"/>
                </a:solidFill>
                <a:latin typeface="Arial" panose="020B0604020202020204" pitchFamily="34" charset="0"/>
                <a:cs typeface="Arial" panose="020B0604020202020204" pitchFamily="34" charset="0"/>
              </a:rPr>
              <a:t>Всегда под защитой</a:t>
            </a:r>
            <a:endParaRPr lang="en-US" altLang="zh-CN"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1982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Блок-схема: процесс 45">
            <a:extLst>
              <a:ext uri="{FF2B5EF4-FFF2-40B4-BE49-F238E27FC236}">
                <a16:creationId xmlns:a16="http://schemas.microsoft.com/office/drawing/2014/main" id="{52607600-D330-9AFC-3F07-B2E6487B61F2}"/>
              </a:ext>
            </a:extLst>
          </p:cNvPr>
          <p:cNvSpPr/>
          <p:nvPr/>
        </p:nvSpPr>
        <p:spPr>
          <a:xfrm>
            <a:off x="6394382" y="3098308"/>
            <a:ext cx="2182966" cy="1665676"/>
          </a:xfrm>
          <a:prstGeom prst="flowChartProcess">
            <a:avLst/>
          </a:prstGeom>
          <a:solidFill>
            <a:schemeClr val="accent5">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7" name="Блок-схема: процесс 46">
            <a:extLst>
              <a:ext uri="{FF2B5EF4-FFF2-40B4-BE49-F238E27FC236}">
                <a16:creationId xmlns:a16="http://schemas.microsoft.com/office/drawing/2014/main" id="{70993C11-DE0A-0134-1196-44A9C771540B}"/>
              </a:ext>
            </a:extLst>
          </p:cNvPr>
          <p:cNvSpPr/>
          <p:nvPr/>
        </p:nvSpPr>
        <p:spPr>
          <a:xfrm>
            <a:off x="3438481" y="3101278"/>
            <a:ext cx="2182966" cy="1665676"/>
          </a:xfrm>
          <a:prstGeom prst="flowChartProcess">
            <a:avLst/>
          </a:prstGeom>
          <a:solidFill>
            <a:schemeClr val="accent5">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8" name="Блок-схема: процесс 47">
            <a:extLst>
              <a:ext uri="{FF2B5EF4-FFF2-40B4-BE49-F238E27FC236}">
                <a16:creationId xmlns:a16="http://schemas.microsoft.com/office/drawing/2014/main" id="{A0689BEB-C1AE-5323-12E2-2D87D3D866AB}"/>
              </a:ext>
            </a:extLst>
          </p:cNvPr>
          <p:cNvSpPr/>
          <p:nvPr/>
        </p:nvSpPr>
        <p:spPr>
          <a:xfrm>
            <a:off x="438866" y="3101278"/>
            <a:ext cx="2182966" cy="1665676"/>
          </a:xfrm>
          <a:prstGeom prst="flowChartProcess">
            <a:avLst/>
          </a:prstGeom>
          <a:solidFill>
            <a:schemeClr val="accent5">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5" name="Блок-схема: процесс 44">
            <a:extLst>
              <a:ext uri="{FF2B5EF4-FFF2-40B4-BE49-F238E27FC236}">
                <a16:creationId xmlns:a16="http://schemas.microsoft.com/office/drawing/2014/main" id="{386FBD16-D30B-1C1D-8095-E1CF788843E7}"/>
              </a:ext>
            </a:extLst>
          </p:cNvPr>
          <p:cNvSpPr/>
          <p:nvPr/>
        </p:nvSpPr>
        <p:spPr>
          <a:xfrm>
            <a:off x="6388750" y="1061854"/>
            <a:ext cx="2182966" cy="1665676"/>
          </a:xfrm>
          <a:prstGeom prst="flowChartProcess">
            <a:avLst/>
          </a:prstGeom>
          <a:solidFill>
            <a:schemeClr val="accent5">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4" name="Блок-схема: процесс 43">
            <a:extLst>
              <a:ext uri="{FF2B5EF4-FFF2-40B4-BE49-F238E27FC236}">
                <a16:creationId xmlns:a16="http://schemas.microsoft.com/office/drawing/2014/main" id="{C575CA13-CE38-902D-8CB8-CF2AB78867E0}"/>
              </a:ext>
            </a:extLst>
          </p:cNvPr>
          <p:cNvSpPr/>
          <p:nvPr/>
        </p:nvSpPr>
        <p:spPr>
          <a:xfrm>
            <a:off x="3432849" y="1064824"/>
            <a:ext cx="2182966" cy="1665676"/>
          </a:xfrm>
          <a:prstGeom prst="flowChartProcess">
            <a:avLst/>
          </a:prstGeom>
          <a:solidFill>
            <a:schemeClr val="accent5">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 name="Блок-схема: процесс 6">
            <a:extLst>
              <a:ext uri="{FF2B5EF4-FFF2-40B4-BE49-F238E27FC236}">
                <a16:creationId xmlns:a16="http://schemas.microsoft.com/office/drawing/2014/main" id="{D202BC20-189D-0150-770F-0CD95787AE63}"/>
              </a:ext>
            </a:extLst>
          </p:cNvPr>
          <p:cNvSpPr/>
          <p:nvPr/>
        </p:nvSpPr>
        <p:spPr>
          <a:xfrm>
            <a:off x="433234" y="1064824"/>
            <a:ext cx="2182966" cy="1665676"/>
          </a:xfrm>
          <a:prstGeom prst="flowChartProcess">
            <a:avLst/>
          </a:prstGeom>
          <a:solidFill>
            <a:schemeClr val="accent5">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33" name="Прямоугольник 32">
            <a:extLst>
              <a:ext uri="{FF2B5EF4-FFF2-40B4-BE49-F238E27FC236}">
                <a16:creationId xmlns:a16="http://schemas.microsoft.com/office/drawing/2014/main" id="{9B9FC014-E460-46E3-BFAE-3072963003F1}"/>
              </a:ext>
            </a:extLst>
          </p:cNvPr>
          <p:cNvSpPr/>
          <p:nvPr/>
        </p:nvSpPr>
        <p:spPr>
          <a:xfrm>
            <a:off x="6320829" y="2978937"/>
            <a:ext cx="2173105" cy="322066"/>
          </a:xfrm>
          <a:prstGeom prst="rect">
            <a:avLst/>
          </a:prstGeom>
          <a:solidFill>
            <a:srgbClr val="00556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Aktiv Grotesk" panose="020B0504020202020204" pitchFamily="34" charset="0"/>
            </a:endParaRPr>
          </a:p>
        </p:txBody>
      </p:sp>
      <p:pic>
        <p:nvPicPr>
          <p:cNvPr id="19" name="图片 8">
            <a:extLst>
              <a:ext uri="{FF2B5EF4-FFF2-40B4-BE49-F238E27FC236}">
                <a16:creationId xmlns:a16="http://schemas.microsoft.com/office/drawing/2014/main" id="{53C09743-F047-4057-B35F-C5D24F79AB3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15898" y="3295893"/>
            <a:ext cx="2173105" cy="1367360"/>
          </a:xfrm>
          <a:prstGeom prst="rect">
            <a:avLst/>
          </a:prstGeom>
          <a:effectLst>
            <a:outerShdw blurRad="50800" dist="38100" dir="2700000" algn="tl" rotWithShape="0">
              <a:prstClr val="black">
                <a:alpha val="40000"/>
              </a:prstClr>
            </a:outerShdw>
          </a:effectLst>
        </p:spPr>
      </p:pic>
      <p:sp>
        <p:nvSpPr>
          <p:cNvPr id="31" name="Прямоугольник: скругленные противолежащие углы 30">
            <a:extLst>
              <a:ext uri="{FF2B5EF4-FFF2-40B4-BE49-F238E27FC236}">
                <a16:creationId xmlns:a16="http://schemas.microsoft.com/office/drawing/2014/main" id="{413D2DD2-34AD-CAB3-1194-F19FADC18483}"/>
              </a:ext>
            </a:extLst>
          </p:cNvPr>
          <p:cNvSpPr/>
          <p:nvPr/>
        </p:nvSpPr>
        <p:spPr>
          <a:xfrm>
            <a:off x="315992" y="262995"/>
            <a:ext cx="4179808" cy="419099"/>
          </a:xfrm>
          <a:prstGeom prst="round2Diag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dirty="0"/>
          </a:p>
        </p:txBody>
      </p:sp>
      <p:sp>
        <p:nvSpPr>
          <p:cNvPr id="4" name="Прямоугольник 3">
            <a:extLst>
              <a:ext uri="{FF2B5EF4-FFF2-40B4-BE49-F238E27FC236}">
                <a16:creationId xmlns:a16="http://schemas.microsoft.com/office/drawing/2014/main" id="{5ADB7A69-B5DD-478F-9654-EFDB0AAA63AA}"/>
              </a:ext>
            </a:extLst>
          </p:cNvPr>
          <p:cNvSpPr/>
          <p:nvPr/>
        </p:nvSpPr>
        <p:spPr>
          <a:xfrm>
            <a:off x="347741" y="938167"/>
            <a:ext cx="2178035" cy="351077"/>
          </a:xfrm>
          <a:prstGeom prst="rect">
            <a:avLst/>
          </a:prstGeom>
          <a:solidFill>
            <a:srgbClr val="00556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Aktiv Grotesk" panose="020B0504020202020204" pitchFamily="34" charset="0"/>
            </a:endParaRPr>
          </a:p>
        </p:txBody>
      </p:sp>
      <p:sp>
        <p:nvSpPr>
          <p:cNvPr id="15" name="副标题 2"/>
          <p:cNvSpPr txBox="1">
            <a:spLocks/>
          </p:cNvSpPr>
          <p:nvPr/>
        </p:nvSpPr>
        <p:spPr>
          <a:xfrm>
            <a:off x="354292" y="2997670"/>
            <a:ext cx="2182966" cy="303333"/>
          </a:xfrm>
          <a:prstGeom prst="rect">
            <a:avLst/>
          </a:prstGeom>
          <a:solidFill>
            <a:srgbClr val="005564"/>
          </a:solidFill>
          <a:effectLst>
            <a:outerShdw blurRad="50800" dist="38100" dir="2700000" algn="tl" rotWithShape="0">
              <a:prstClr val="black">
                <a:alpha val="40000"/>
              </a:prstClr>
            </a:outerShdw>
          </a:effectLst>
        </p:spPr>
        <p:txBody>
          <a:bodyPr lIns="121917" tIns="60958" rIns="121917" bIns="60958"/>
          <a:lstStyle>
            <a:lvl1pPr marL="257168" indent="-257168" algn="l" defTabSz="342892"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8"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892" rtl="0" eaLnBrk="1" fontAlgn="auto" latinLnBrk="0" hangingPunct="1">
              <a:spcBef>
                <a:spcPts val="0"/>
              </a:spcBef>
              <a:spcAft>
                <a:spcPts val="0"/>
              </a:spcAft>
              <a:buClrTx/>
              <a:buSzTx/>
              <a:buNone/>
              <a:tabLst/>
              <a:defRPr/>
            </a:pPr>
            <a:endParaRPr kumimoji="1" lang="zh-CN" altLang="en-US" sz="800" b="0" i="0" u="none" strike="noStrike" kern="1200" cap="none" spc="0" normalizeH="0" baseline="0" noProof="0" dirty="0">
              <a:ln>
                <a:noFill/>
              </a:ln>
              <a:solidFill>
                <a:schemeClr val="tx1">
                  <a:lumMod val="85000"/>
                  <a:lumOff val="15000"/>
                </a:schemeClr>
              </a:solidFill>
              <a:effectLst/>
              <a:uLnTx/>
              <a:uFillTx/>
              <a:latin typeface="Aktiv Grotesk" panose="020B0504020202020204" pitchFamily="34" charset="0"/>
              <a:ea typeface="宋体" panose="02010600030101010101" pitchFamily="2" charset="-122"/>
              <a:cs typeface="Aktiv Grotesk" panose="020B0504020202020204" pitchFamily="34" charset="0"/>
            </a:endParaRPr>
          </a:p>
          <a:p>
            <a:pPr marL="0" marR="0" lvl="0" indent="0" algn="ctr" defTabSz="342892" rtl="0" eaLnBrk="1" fontAlgn="auto" latinLnBrk="0" hangingPunct="1">
              <a:spcBef>
                <a:spcPts val="0"/>
              </a:spcBef>
              <a:spcAft>
                <a:spcPts val="0"/>
              </a:spcAft>
              <a:buClrTx/>
              <a:buSzTx/>
              <a:buFont typeface="Arial"/>
              <a:buNone/>
              <a:tabLst/>
              <a:defRPr/>
            </a:pPr>
            <a:endParaRPr kumimoji="0" lang="en-US" altLang="zh-CN" sz="800" b="1" i="0" u="none" strike="noStrike" kern="1200" cap="none" spc="0" normalizeH="0" baseline="0" noProof="0" dirty="0">
              <a:ln>
                <a:noFill/>
              </a:ln>
              <a:solidFill>
                <a:schemeClr val="tx1">
                  <a:lumMod val="85000"/>
                  <a:lumOff val="15000"/>
                </a:schemeClr>
              </a:solidFill>
              <a:effectLst/>
              <a:uLnTx/>
              <a:uFillTx/>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11" name="副标题 2"/>
          <p:cNvSpPr txBox="1">
            <a:spLocks/>
          </p:cNvSpPr>
          <p:nvPr/>
        </p:nvSpPr>
        <p:spPr>
          <a:xfrm>
            <a:off x="355866" y="983587"/>
            <a:ext cx="2172001" cy="294141"/>
          </a:xfrm>
          <a:prstGeom prst="rect">
            <a:avLst/>
          </a:prstGeom>
          <a:effectLst>
            <a:outerShdw blurRad="50800" dist="38100" dir="2700000" algn="tl" rotWithShape="0">
              <a:prstClr val="black">
                <a:alpha val="40000"/>
              </a:prstClr>
            </a:outerShdw>
          </a:effectLst>
        </p:spPr>
        <p:txBody>
          <a:bodyPr lIns="121917" tIns="60958" rIns="121917" bIns="60958"/>
          <a:lstStyle>
            <a:lvl1pPr marL="257168" indent="-257168" algn="l" defTabSz="342892"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8"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defTabSz="342892" rtl="0" eaLnBrk="1" fontAlgn="auto" latinLnBrk="0" hangingPunct="1">
              <a:spcBef>
                <a:spcPts val="0"/>
              </a:spcBef>
              <a:spcAft>
                <a:spcPts val="0"/>
              </a:spcAft>
              <a:buClrTx/>
              <a:buSzTx/>
              <a:buFont typeface="Arial"/>
              <a:buNone/>
              <a:tabLst/>
              <a:defRPr/>
            </a:pPr>
            <a:r>
              <a:rPr kumimoji="0" lang="ru-RU" altLang="zh-CN" sz="900" b="1" i="0" u="none" strike="noStrike" kern="1200" cap="none" spc="0" normalizeH="0" baseline="0" noProof="0" dirty="0">
                <a:ln>
                  <a:noFill/>
                </a:ln>
                <a:solidFill>
                  <a:schemeClr val="bg1"/>
                </a:solidFill>
                <a:effectLst/>
                <a:uLnTx/>
                <a:uFillTx/>
                <a:latin typeface="TP-Link Aktiv" panose="020B0504020202020204" pitchFamily="34" charset="0"/>
                <a:ea typeface="TP-Link Aktiv" panose="020B0504020202020204" pitchFamily="34" charset="0"/>
                <a:cs typeface="TP-Link Aktiv" panose="020B0504020202020204" pitchFamily="34" charset="0"/>
              </a:rPr>
              <a:t>Домашние сети</a:t>
            </a:r>
          </a:p>
          <a:p>
            <a:pPr marL="0" marR="0" lvl="0" indent="0" defTabSz="342892" rtl="0" eaLnBrk="1" fontAlgn="auto" latinLnBrk="0" hangingPunct="1">
              <a:spcBef>
                <a:spcPts val="0"/>
              </a:spcBef>
              <a:spcAft>
                <a:spcPts val="0"/>
              </a:spcAft>
              <a:buClrTx/>
              <a:buSzTx/>
              <a:buFont typeface="Arial"/>
              <a:buNone/>
              <a:tabLst/>
              <a:defRPr/>
            </a:pPr>
            <a:endParaRPr kumimoji="0" lang="en-US" altLang="zh-CN" sz="800" b="1" i="0" u="none" strike="noStrike" kern="1200" cap="none" spc="0" normalizeH="0" baseline="0" noProof="0" dirty="0">
              <a:ln>
                <a:noFill/>
              </a:ln>
              <a:solidFill>
                <a:schemeClr val="bg1"/>
              </a:solidFill>
              <a:effectLst/>
              <a:uLnTx/>
              <a:uFillTx/>
              <a:latin typeface="TP-Link Aktiv" panose="020B0504020202020204" pitchFamily="34" charset="0"/>
              <a:ea typeface="TP-Link Aktiv" panose="020B0504020202020204" pitchFamily="34" charset="0"/>
              <a:cs typeface="TP-Link Aktiv" panose="020B0504020202020204" pitchFamily="34" charset="0"/>
            </a:endParaRPr>
          </a:p>
        </p:txBody>
      </p:sp>
      <p:sp>
        <p:nvSpPr>
          <p:cNvPr id="13" name="副标题 2">
            <a:extLst>
              <a:ext uri="{FF2B5EF4-FFF2-40B4-BE49-F238E27FC236}">
                <a16:creationId xmlns:a16="http://schemas.microsoft.com/office/drawing/2014/main" id="{794DB23B-A050-4BD3-8E32-60678027663D}"/>
              </a:ext>
            </a:extLst>
          </p:cNvPr>
          <p:cNvSpPr txBox="1">
            <a:spLocks/>
          </p:cNvSpPr>
          <p:nvPr/>
        </p:nvSpPr>
        <p:spPr>
          <a:xfrm>
            <a:off x="6299691" y="3020573"/>
            <a:ext cx="1434610" cy="329073"/>
          </a:xfrm>
          <a:prstGeom prst="rect">
            <a:avLst/>
          </a:prstGeom>
          <a:effectLst>
            <a:outerShdw blurRad="50800" dist="38100" dir="2700000" algn="tl" rotWithShape="0">
              <a:prstClr val="black">
                <a:alpha val="40000"/>
              </a:prstClr>
            </a:outerShdw>
          </a:effectLst>
        </p:spPr>
        <p:txBody>
          <a:bodyPr lIns="121917" tIns="60958" rIns="121917" bIns="60958"/>
          <a:lstStyle>
            <a:lvl1pPr marL="257168" indent="-257168" algn="l" defTabSz="342892"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8"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Bef>
                <a:spcPts val="0"/>
              </a:spcBef>
              <a:buNone/>
            </a:pPr>
            <a:r>
              <a:rPr lang="ru-RU" altLang="zh-CN" sz="900" b="1" dirty="0">
                <a:solidFill>
                  <a:schemeClr val="bg1"/>
                </a:solidFill>
                <a:effectLst>
                  <a:outerShdw blurRad="38100" dist="38100" dir="2700000" algn="tl">
                    <a:srgbClr val="000000">
                      <a:alpha val="43137"/>
                    </a:srgbClr>
                  </a:outerShdw>
                </a:effectLst>
                <a:latin typeface="TP-Link Aktiv" panose="020B0504020202020204" pitchFamily="34" charset="0"/>
                <a:ea typeface="TP-Link Aktiv" panose="020B0504020202020204" pitchFamily="34" charset="0"/>
                <a:cs typeface="TP-Link Aktiv" panose="020B0504020202020204" pitchFamily="34" charset="0"/>
              </a:rPr>
              <a:t>Поставщики услуг</a:t>
            </a:r>
            <a:endParaRPr lang="en-US" altLang="zh-CN" sz="900" b="1" dirty="0">
              <a:solidFill>
                <a:schemeClr val="bg1"/>
              </a:solidFill>
              <a:effectLst>
                <a:outerShdw blurRad="38100" dist="38100" dir="2700000" algn="tl">
                  <a:srgbClr val="000000">
                    <a:alpha val="43137"/>
                  </a:srgbClr>
                </a:outerShdw>
              </a:effectLst>
              <a:latin typeface="TP-Link Aktiv" panose="020B0504020202020204" pitchFamily="34" charset="0"/>
              <a:ea typeface="TP-Link Aktiv" panose="020B0504020202020204" pitchFamily="34" charset="0"/>
              <a:cs typeface="TP-Link Aktiv" panose="020B0504020202020204" pitchFamily="34" charset="0"/>
            </a:endParaRPr>
          </a:p>
        </p:txBody>
      </p:sp>
      <p:sp>
        <p:nvSpPr>
          <p:cNvPr id="28" name="副标题 2">
            <a:extLst>
              <a:ext uri="{FF2B5EF4-FFF2-40B4-BE49-F238E27FC236}">
                <a16:creationId xmlns:a16="http://schemas.microsoft.com/office/drawing/2014/main" id="{14629795-6706-4608-832A-11F60889E7E5}"/>
              </a:ext>
            </a:extLst>
          </p:cNvPr>
          <p:cNvSpPr txBox="1">
            <a:spLocks/>
          </p:cNvSpPr>
          <p:nvPr/>
        </p:nvSpPr>
        <p:spPr>
          <a:xfrm>
            <a:off x="371106" y="2952484"/>
            <a:ext cx="2381951" cy="419099"/>
          </a:xfrm>
          <a:prstGeom prst="rect">
            <a:avLst/>
          </a:prstGeom>
          <a:effectLst>
            <a:outerShdw blurRad="50800" dist="38100" dir="2700000" algn="tl" rotWithShape="0">
              <a:prstClr val="black">
                <a:alpha val="40000"/>
              </a:prstClr>
            </a:outerShdw>
          </a:effectLst>
        </p:spPr>
        <p:txBody>
          <a:bodyPr lIns="121917" tIns="60958" rIns="121917" bIns="60958"/>
          <a:lstStyle>
            <a:lvl1pPr marL="257168" indent="-257168" algn="l" defTabSz="342892"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8"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defTabSz="342892" rtl="0" eaLnBrk="1" fontAlgn="auto" latinLnBrk="0" hangingPunct="1">
              <a:spcBef>
                <a:spcPts val="0"/>
              </a:spcBef>
              <a:spcAft>
                <a:spcPts val="0"/>
              </a:spcAft>
              <a:buClrTx/>
              <a:buSzTx/>
              <a:buFont typeface="Arial"/>
              <a:buNone/>
              <a:tabLst/>
              <a:defRPr/>
            </a:pPr>
            <a:r>
              <a:rPr lang="en-US" altLang="zh-CN" sz="900" b="1" dirty="0">
                <a:solidFill>
                  <a:schemeClr val="bg1"/>
                </a:solidFill>
                <a:latin typeface="TP-Link Aktiv" panose="020B0504020202020204" pitchFamily="34" charset="0"/>
                <a:ea typeface="TP-Link Aktiv" panose="020B0504020202020204" pitchFamily="34" charset="0"/>
                <a:cs typeface="TP-Link Aktiv" panose="020B0504020202020204" pitchFamily="34" charset="0"/>
              </a:rPr>
              <a:t>SMB | </a:t>
            </a:r>
            <a:r>
              <a:rPr lang="ru-RU" altLang="zh-CN" sz="900" b="1" dirty="0">
                <a:solidFill>
                  <a:schemeClr val="bg1"/>
                </a:solidFill>
                <a:latin typeface="TP-Link Aktiv" panose="020B0504020202020204" pitchFamily="34" charset="0"/>
                <a:ea typeface="TP-Link Aktiv" panose="020B0504020202020204" pitchFamily="34" charset="0"/>
                <a:cs typeface="TP-Link Aktiv" panose="020B0504020202020204" pitchFamily="34" charset="0"/>
              </a:rPr>
              <a:t>Сетевое </a:t>
            </a:r>
            <a:r>
              <a:rPr lang="ru-RU" altLang="zh-CN" sz="900" b="1" dirty="0">
                <a:solidFill>
                  <a:schemeClr val="bg1"/>
                </a:solidFill>
                <a:effectLst>
                  <a:outerShdw blurRad="38100" dist="38100" dir="2700000" algn="tl">
                    <a:srgbClr val="000000">
                      <a:alpha val="43137"/>
                    </a:srgbClr>
                  </a:outerShdw>
                </a:effectLst>
                <a:latin typeface="TP-Link Aktiv" panose="020B0504020202020204" pitchFamily="34" charset="0"/>
                <a:ea typeface="TP-Link Aktiv" panose="020B0504020202020204" pitchFamily="34" charset="0"/>
                <a:cs typeface="TP-Link Aktiv" panose="020B0504020202020204" pitchFamily="34" charset="0"/>
              </a:rPr>
              <a:t>оборудование</a:t>
            </a:r>
            <a:endParaRPr lang="en-US" altLang="zh-CN" sz="900" b="1" dirty="0">
              <a:solidFill>
                <a:schemeClr val="bg1"/>
              </a:solidFill>
              <a:effectLst>
                <a:outerShdw blurRad="38100" dist="38100" dir="2700000" algn="tl">
                  <a:srgbClr val="000000">
                    <a:alpha val="43137"/>
                  </a:srgbClr>
                </a:outerShdw>
              </a:effectLst>
              <a:latin typeface="TP-Link Aktiv" panose="020B0504020202020204" pitchFamily="34" charset="0"/>
              <a:ea typeface="TP-Link Aktiv" panose="020B0504020202020204" pitchFamily="34" charset="0"/>
              <a:cs typeface="TP-Link Aktiv" panose="020B0504020202020204" pitchFamily="34" charset="0"/>
            </a:endParaRPr>
          </a:p>
          <a:p>
            <a:pPr marL="0" marR="0" lvl="0" indent="0" defTabSz="342892" rtl="0" eaLnBrk="1" fontAlgn="auto" latinLnBrk="0" hangingPunct="1">
              <a:spcBef>
                <a:spcPts val="0"/>
              </a:spcBef>
              <a:spcAft>
                <a:spcPts val="0"/>
              </a:spcAft>
              <a:buClrTx/>
              <a:buSzTx/>
              <a:buFont typeface="Arial"/>
              <a:buNone/>
              <a:tabLst/>
              <a:defRPr/>
            </a:pPr>
            <a:r>
              <a:rPr lang="ru-RU" altLang="zh-CN" sz="900" b="1" dirty="0">
                <a:solidFill>
                  <a:schemeClr val="bg1"/>
                </a:solidFill>
                <a:latin typeface="TP-Link Aktiv" panose="020B0504020202020204" pitchFamily="34" charset="0"/>
                <a:ea typeface="TP-Link Aktiv" panose="020B0504020202020204" pitchFamily="34" charset="0"/>
                <a:cs typeface="TP-Link Aktiv" panose="020B0504020202020204" pitchFamily="34" charset="0"/>
              </a:rPr>
              <a:t>для бизнеса</a:t>
            </a:r>
            <a:endParaRPr lang="en-US" altLang="zh-CN" sz="900" b="1" dirty="0">
              <a:solidFill>
                <a:schemeClr val="bg1"/>
              </a:solidFill>
              <a:latin typeface="TP-Link Aktiv" panose="020B0504020202020204" pitchFamily="34" charset="0"/>
              <a:ea typeface="TP-Link Aktiv" panose="020B0504020202020204" pitchFamily="34" charset="0"/>
              <a:cs typeface="TP-Link Aktiv" panose="020B0504020202020204" pitchFamily="34" charset="0"/>
            </a:endParaRPr>
          </a:p>
        </p:txBody>
      </p:sp>
      <p:pic>
        <p:nvPicPr>
          <p:cNvPr id="9" name="图片 8">
            <a:extLst>
              <a:ext uri="{FF2B5EF4-FFF2-40B4-BE49-F238E27FC236}">
                <a16:creationId xmlns:a16="http://schemas.microsoft.com/office/drawing/2014/main" id="{05A86FAF-6E28-CF44-ACBB-94B19BBFB89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55866" y="3297302"/>
            <a:ext cx="2182965" cy="1367360"/>
          </a:xfrm>
          <a:prstGeom prst="rect">
            <a:avLst/>
          </a:prstGeom>
          <a:effectLst>
            <a:outerShdw blurRad="50800" dist="38100" dir="2700000" algn="tl" rotWithShape="0">
              <a:prstClr val="black">
                <a:alpha val="40000"/>
              </a:prstClr>
            </a:outerShdw>
          </a:effectLst>
        </p:spPr>
      </p:pic>
      <p:pic>
        <p:nvPicPr>
          <p:cNvPr id="17" name="图片 8">
            <a:extLst>
              <a:ext uri="{FF2B5EF4-FFF2-40B4-BE49-F238E27FC236}">
                <a16:creationId xmlns:a16="http://schemas.microsoft.com/office/drawing/2014/main" id="{7B652037-9A2A-4568-8383-2C10B485CC2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p:blipFill>
        <p:spPr>
          <a:xfrm>
            <a:off x="347742" y="1286166"/>
            <a:ext cx="2182965" cy="1358736"/>
          </a:xfrm>
          <a:prstGeom prst="rect">
            <a:avLst/>
          </a:prstGeom>
          <a:ln>
            <a:noFill/>
          </a:ln>
          <a:effectLst>
            <a:outerShdw blurRad="50800" dist="38100" dir="2700000" algn="tl" rotWithShape="0">
              <a:prstClr val="black">
                <a:alpha val="40000"/>
              </a:prstClr>
            </a:outerShdw>
          </a:effectLst>
        </p:spPr>
      </p:pic>
      <p:pic>
        <p:nvPicPr>
          <p:cNvPr id="23" name="图片 8">
            <a:extLst>
              <a:ext uri="{FF2B5EF4-FFF2-40B4-BE49-F238E27FC236}">
                <a16:creationId xmlns:a16="http://schemas.microsoft.com/office/drawing/2014/main" id="{6F4DF476-2C08-411E-A9D9-1756D64E8BB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309548" y="1288355"/>
            <a:ext cx="2182965" cy="1358736"/>
          </a:xfrm>
          <a:prstGeom prst="rect">
            <a:avLst/>
          </a:prstGeom>
          <a:effectLst>
            <a:outerShdw blurRad="50800" dist="38100" dir="2700000" algn="tl" rotWithShape="0">
              <a:prstClr val="black">
                <a:alpha val="40000"/>
              </a:prstClr>
            </a:outerShdw>
          </a:effectLst>
        </p:spPr>
      </p:pic>
      <p:sp>
        <p:nvSpPr>
          <p:cNvPr id="29" name="标题 3">
            <a:extLst>
              <a:ext uri="{FF2B5EF4-FFF2-40B4-BE49-F238E27FC236}">
                <a16:creationId xmlns:a16="http://schemas.microsoft.com/office/drawing/2014/main" id="{F6387A26-891D-4D8C-A43B-52DF79E9ED3D}"/>
              </a:ext>
            </a:extLst>
          </p:cNvPr>
          <p:cNvSpPr txBox="1"/>
          <p:nvPr/>
        </p:nvSpPr>
        <p:spPr>
          <a:xfrm>
            <a:off x="447042" y="296113"/>
            <a:ext cx="4437866" cy="266615"/>
          </a:xfrm>
          <a:prstGeom prst="rect">
            <a:avLst/>
          </a:prstGeom>
        </p:spPr>
        <p:txBody>
          <a:bodyPr lIns="91438" tIns="45719" rIns="91438" bIns="45719"/>
          <a:lstStyle>
            <a:lvl1pPr algn="ctr" defTabSz="342265" rtl="0" eaLnBrk="1" latinLnBrk="0" hangingPunct="1">
              <a:spcBef>
                <a:spcPct val="0"/>
              </a:spcBef>
              <a:buNone/>
              <a:defRPr sz="3300" kern="1200">
                <a:solidFill>
                  <a:schemeClr val="tx1"/>
                </a:solidFill>
                <a:latin typeface="+mj-lt"/>
                <a:ea typeface="+mj-ea"/>
                <a:cs typeface="+mj-cs"/>
              </a:defRPr>
            </a:lvl1pPr>
          </a:lstStyle>
          <a:p>
            <a:pPr marL="0" marR="0" lvl="0" indent="0" algn="l" defTabSz="342265" rtl="0" eaLnBrk="1" fontAlgn="auto" latinLnBrk="0" hangingPunct="1">
              <a:lnSpc>
                <a:spcPct val="100000"/>
              </a:lnSpc>
              <a:spcBef>
                <a:spcPct val="0"/>
              </a:spcBef>
              <a:spcAft>
                <a:spcPts val="0"/>
              </a:spcAft>
              <a:buClrTx/>
              <a:buSzTx/>
              <a:buFontTx/>
              <a:buNone/>
              <a:tabLst/>
              <a:defRPr/>
            </a:pPr>
            <a:r>
              <a:rPr kumimoji="0" lang="ru-RU" altLang="zh-CN" sz="1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P-Link Aktiv" panose="020B0504020202020204" pitchFamily="34" charset="0"/>
                <a:ea typeface="TP-Link Aktiv" panose="020B0504020202020204" pitchFamily="34" charset="0"/>
                <a:cs typeface="TP-Link Aktiv" panose="020B0504020202020204" pitchFamily="34" charset="0"/>
              </a:rPr>
              <a:t>Составляющие нашей деятельности</a:t>
            </a:r>
            <a:r>
              <a:rPr lang="ru-RU" altLang="zh-CN" sz="1600" b="1" dirty="0">
                <a:solidFill>
                  <a:schemeClr val="bg1"/>
                </a:solidFill>
                <a:effectLst>
                  <a:outerShdw blurRad="38100" dist="38100" dir="2700000" algn="tl">
                    <a:srgbClr val="000000">
                      <a:alpha val="43137"/>
                    </a:srgbClr>
                  </a:outerShdw>
                </a:effectLst>
                <a:latin typeface="TP-Link Aktiv" panose="020B0504020202020204" pitchFamily="34" charset="0"/>
                <a:ea typeface="TP-Link Aktiv" panose="020B0504020202020204" pitchFamily="34" charset="0"/>
                <a:cs typeface="TP-Link Aktiv" panose="020B0504020202020204" pitchFamily="34" charset="0"/>
              </a:rPr>
              <a:t>:</a:t>
            </a:r>
            <a:endParaRPr kumimoji="0" lang="en-US" altLang="zh-CN" sz="1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P-Link Aktiv" panose="020B0504020202020204" pitchFamily="34" charset="0"/>
              <a:ea typeface="TP-Link Aktiv" panose="020B0504020202020204" pitchFamily="34" charset="0"/>
              <a:cs typeface="TP-Link Aktiv" panose="020B0504020202020204" pitchFamily="34" charset="0"/>
            </a:endParaRPr>
          </a:p>
        </p:txBody>
      </p:sp>
      <p:sp>
        <p:nvSpPr>
          <p:cNvPr id="32" name="Прямоугольник 31">
            <a:extLst>
              <a:ext uri="{FF2B5EF4-FFF2-40B4-BE49-F238E27FC236}">
                <a16:creationId xmlns:a16="http://schemas.microsoft.com/office/drawing/2014/main" id="{76983DB0-62BB-42D7-A4FE-4F1CD6D4374D}"/>
              </a:ext>
            </a:extLst>
          </p:cNvPr>
          <p:cNvSpPr/>
          <p:nvPr/>
        </p:nvSpPr>
        <p:spPr>
          <a:xfrm>
            <a:off x="3352989" y="2984051"/>
            <a:ext cx="2182965" cy="316951"/>
          </a:xfrm>
          <a:prstGeom prst="rect">
            <a:avLst/>
          </a:prstGeom>
          <a:solidFill>
            <a:srgbClr val="00556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Aktiv Grotesk" panose="020B0504020202020204" pitchFamily="34" charset="0"/>
            </a:endParaRPr>
          </a:p>
        </p:txBody>
      </p:sp>
      <p:sp>
        <p:nvSpPr>
          <p:cNvPr id="12" name="副标题 2"/>
          <p:cNvSpPr txBox="1">
            <a:spLocks/>
          </p:cNvSpPr>
          <p:nvPr/>
        </p:nvSpPr>
        <p:spPr>
          <a:xfrm>
            <a:off x="3350360" y="3017241"/>
            <a:ext cx="2178033" cy="493700"/>
          </a:xfrm>
          <a:prstGeom prst="rect">
            <a:avLst/>
          </a:prstGeom>
          <a:effectLst>
            <a:outerShdw blurRad="50800" dist="38100" dir="2700000" algn="tl" rotWithShape="0">
              <a:prstClr val="black">
                <a:alpha val="40000"/>
              </a:prstClr>
            </a:outerShdw>
          </a:effectLst>
        </p:spPr>
        <p:txBody>
          <a:bodyPr lIns="121917" tIns="60958" rIns="121917" bIns="60958"/>
          <a:lstStyle>
            <a:lvl1pPr marL="257168" indent="-257168" algn="l" defTabSz="342892"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8"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defTabSz="342892" rtl="0" eaLnBrk="1" fontAlgn="auto" latinLnBrk="0" hangingPunct="1">
              <a:spcBef>
                <a:spcPts val="0"/>
              </a:spcBef>
              <a:spcAft>
                <a:spcPts val="0"/>
              </a:spcAft>
              <a:buClrTx/>
              <a:buSzTx/>
              <a:buFont typeface="Arial"/>
              <a:buNone/>
              <a:tabLst/>
              <a:defRPr/>
            </a:pPr>
            <a:r>
              <a:rPr lang="en-US" altLang="zh-CN" sz="900" b="1" dirty="0">
                <a:solidFill>
                  <a:schemeClr val="bg1"/>
                </a:solidFill>
                <a:latin typeface="TP-Link Aktiv" panose="020B0504020202020204" pitchFamily="34" charset="0"/>
                <a:ea typeface="TP-Link Aktiv" panose="020B0504020202020204" pitchFamily="34" charset="0"/>
                <a:cs typeface="TP-Link Aktiv" panose="020B0504020202020204" pitchFamily="34" charset="0"/>
              </a:rPr>
              <a:t>SMB | </a:t>
            </a:r>
            <a:r>
              <a:rPr lang="ru-RU" altLang="zh-CN" sz="900" b="1" dirty="0">
                <a:solidFill>
                  <a:schemeClr val="bg1"/>
                </a:solidFill>
                <a:effectLst>
                  <a:outerShdw blurRad="38100" dist="38100" dir="2700000" algn="tl">
                    <a:srgbClr val="000000">
                      <a:alpha val="43137"/>
                    </a:srgbClr>
                  </a:outerShdw>
                </a:effectLst>
                <a:latin typeface="TP-Link Aktiv" panose="020B0504020202020204" pitchFamily="34" charset="0"/>
                <a:ea typeface="TP-Link Aktiv" panose="020B0504020202020204" pitchFamily="34" charset="0"/>
                <a:cs typeface="TP-Link Aktiv" panose="020B0504020202020204" pitchFamily="34" charset="0"/>
              </a:rPr>
              <a:t>Видеонаблюдение</a:t>
            </a:r>
            <a:r>
              <a:rPr lang="ru-RU" altLang="zh-CN" sz="900" b="1" dirty="0">
                <a:solidFill>
                  <a:schemeClr val="bg1"/>
                </a:solidFill>
                <a:latin typeface="TP-Link Aktiv" panose="020B0504020202020204" pitchFamily="34" charset="0"/>
                <a:ea typeface="TP-Link Aktiv" panose="020B0504020202020204" pitchFamily="34" charset="0"/>
                <a:cs typeface="TP-Link Aktiv" panose="020B0504020202020204" pitchFamily="34" charset="0"/>
              </a:rPr>
              <a:t> </a:t>
            </a:r>
            <a:r>
              <a:rPr lang="en-US" altLang="zh-CN" sz="900" b="1" dirty="0">
                <a:solidFill>
                  <a:schemeClr val="bg1"/>
                </a:solidFill>
                <a:latin typeface="TP-Link Aktiv" panose="020B0504020202020204" pitchFamily="34" charset="0"/>
                <a:ea typeface="TP-Link Aktiv" panose="020B0504020202020204" pitchFamily="34" charset="0"/>
                <a:cs typeface="TP-Link Aktiv" panose="020B0504020202020204" pitchFamily="34" charset="0"/>
              </a:rPr>
              <a:t>VIGI</a:t>
            </a:r>
          </a:p>
        </p:txBody>
      </p:sp>
      <p:sp>
        <p:nvSpPr>
          <p:cNvPr id="26" name="Прямоугольник 25">
            <a:extLst>
              <a:ext uri="{FF2B5EF4-FFF2-40B4-BE49-F238E27FC236}">
                <a16:creationId xmlns:a16="http://schemas.microsoft.com/office/drawing/2014/main" id="{AC37DEB2-0717-47F0-93D2-EAA37DB67B73}"/>
              </a:ext>
            </a:extLst>
          </p:cNvPr>
          <p:cNvSpPr/>
          <p:nvPr/>
        </p:nvSpPr>
        <p:spPr>
          <a:xfrm>
            <a:off x="3352989" y="938166"/>
            <a:ext cx="2178033" cy="351077"/>
          </a:xfrm>
          <a:prstGeom prst="rect">
            <a:avLst/>
          </a:prstGeom>
          <a:solidFill>
            <a:srgbClr val="00556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Aktiv Grotesk" panose="020B0504020202020204" pitchFamily="34" charset="0"/>
            </a:endParaRPr>
          </a:p>
        </p:txBody>
      </p:sp>
      <p:sp>
        <p:nvSpPr>
          <p:cNvPr id="22" name="副标题 2"/>
          <p:cNvSpPr txBox="1">
            <a:spLocks/>
          </p:cNvSpPr>
          <p:nvPr/>
        </p:nvSpPr>
        <p:spPr>
          <a:xfrm>
            <a:off x="3334986" y="990447"/>
            <a:ext cx="1001322" cy="311787"/>
          </a:xfrm>
          <a:prstGeom prst="rect">
            <a:avLst/>
          </a:prstGeom>
          <a:effectLst>
            <a:outerShdw blurRad="50800" dist="38100" dir="2700000" algn="tl" rotWithShape="0">
              <a:prstClr val="black">
                <a:alpha val="40000"/>
              </a:prstClr>
            </a:outerShdw>
          </a:effectLst>
        </p:spPr>
        <p:txBody>
          <a:bodyPr lIns="121917" tIns="60958" rIns="121917" bIns="60958"/>
          <a:lstStyle>
            <a:lvl1pPr marL="257168" indent="-257168" algn="l" defTabSz="342892"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8"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defTabSz="342892" rtl="0" eaLnBrk="1" fontAlgn="auto" latinLnBrk="0" hangingPunct="1">
              <a:spcBef>
                <a:spcPts val="0"/>
              </a:spcBef>
              <a:spcAft>
                <a:spcPts val="0"/>
              </a:spcAft>
              <a:buClrTx/>
              <a:buSzTx/>
              <a:buFont typeface="Arial"/>
              <a:buNone/>
              <a:tabLst/>
              <a:defRPr/>
            </a:pPr>
            <a:r>
              <a:rPr kumimoji="0" lang="ru-RU" altLang="zh-CN" sz="9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P-Link Aktiv" panose="020B0504020202020204" pitchFamily="34" charset="0"/>
                <a:ea typeface="TP-Link Aktiv" panose="020B0504020202020204" pitchFamily="34" charset="0"/>
                <a:cs typeface="TP-Link Aktiv" panose="020B0504020202020204" pitchFamily="34" charset="0"/>
              </a:rPr>
              <a:t>Умный</a:t>
            </a:r>
            <a:r>
              <a:rPr kumimoji="0" lang="ru-RU" altLang="zh-CN" sz="900" b="1" i="0" u="none" strike="noStrike" kern="1200" cap="none" spc="0" normalizeH="0" baseline="0" noProof="0" dirty="0">
                <a:ln>
                  <a:noFill/>
                </a:ln>
                <a:solidFill>
                  <a:schemeClr val="bg1"/>
                </a:solidFill>
                <a:effectLst/>
                <a:uLnTx/>
                <a:uFillTx/>
                <a:latin typeface="TP-Link Aktiv" panose="020B0504020202020204" pitchFamily="34" charset="0"/>
                <a:ea typeface="TP-Link Aktiv" panose="020B0504020202020204" pitchFamily="34" charset="0"/>
                <a:cs typeface="TP-Link Aktiv" panose="020B0504020202020204" pitchFamily="34" charset="0"/>
              </a:rPr>
              <a:t> дом</a:t>
            </a:r>
            <a:endParaRPr kumimoji="0" lang="en-US" altLang="zh-CN" sz="900" b="1" i="0" u="none" strike="noStrike" kern="1200" cap="none" spc="0" normalizeH="0" baseline="0" noProof="0" dirty="0">
              <a:ln>
                <a:noFill/>
              </a:ln>
              <a:solidFill>
                <a:schemeClr val="bg1"/>
              </a:solidFill>
              <a:effectLst/>
              <a:uLnTx/>
              <a:uFillTx/>
              <a:latin typeface="TP-Link Aktiv" panose="020B0504020202020204" pitchFamily="34" charset="0"/>
              <a:ea typeface="TP-Link Aktiv" panose="020B0504020202020204" pitchFamily="34" charset="0"/>
              <a:cs typeface="TP-Link Aktiv" panose="020B0504020202020204" pitchFamily="34" charset="0"/>
            </a:endParaRPr>
          </a:p>
        </p:txBody>
      </p:sp>
      <p:sp>
        <p:nvSpPr>
          <p:cNvPr id="36" name="副标题 2">
            <a:extLst>
              <a:ext uri="{FF2B5EF4-FFF2-40B4-BE49-F238E27FC236}">
                <a16:creationId xmlns:a16="http://schemas.microsoft.com/office/drawing/2014/main" id="{200F9D01-30FC-11B2-77FE-53930B52B747}"/>
              </a:ext>
            </a:extLst>
          </p:cNvPr>
          <p:cNvSpPr txBox="1">
            <a:spLocks/>
          </p:cNvSpPr>
          <p:nvPr/>
        </p:nvSpPr>
        <p:spPr>
          <a:xfrm>
            <a:off x="332950" y="1291682"/>
            <a:ext cx="1824724" cy="406639"/>
          </a:xfrm>
          <a:prstGeom prst="rect">
            <a:avLst/>
          </a:prstGeom>
          <a:effectLst/>
        </p:spPr>
        <p:txBody>
          <a:bodyPr lIns="121917" tIns="60958" rIns="121917" bIns="60958"/>
          <a:lstStyle>
            <a:lvl1pPr marL="257168" indent="-257168" algn="l" defTabSz="342892"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8"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defTabSz="342892" rtl="0" eaLnBrk="1" fontAlgn="auto" latinLnBrk="0" hangingPunct="1">
              <a:spcBef>
                <a:spcPts val="0"/>
              </a:spcBef>
              <a:spcAft>
                <a:spcPts val="0"/>
              </a:spcAft>
              <a:buClrTx/>
              <a:buSzTx/>
              <a:buFont typeface="Arial"/>
              <a:buNone/>
              <a:tabLst/>
              <a:defRPr/>
            </a:pPr>
            <a:r>
              <a:rPr kumimoji="0" lang="ru-RU" altLang="zh-CN" sz="900" b="0" i="0" u="none" strike="noStrike" kern="1200" cap="none" spc="0" normalizeH="0" baseline="0" noProof="0" dirty="0">
                <a:ln>
                  <a:noFill/>
                </a:ln>
                <a:solidFill>
                  <a:srgbClr val="005564"/>
                </a:solidFill>
                <a:effectLst/>
                <a:uLnTx/>
                <a:uFillTx/>
                <a:latin typeface="TP-Link Aktiv" panose="020B0504020202020204" pitchFamily="34" charset="0"/>
                <a:ea typeface="TP-Link Aktiv" panose="020B0504020202020204" pitchFamily="34" charset="0"/>
                <a:cs typeface="TP-Link Aktiv" panose="020B0504020202020204" pitchFamily="34" charset="0"/>
              </a:rPr>
              <a:t>Новейшие сетевые технологии у вас дома</a:t>
            </a:r>
            <a:endParaRPr kumimoji="0" lang="en-US" altLang="zh-CN" sz="800" b="1" i="0" u="none" strike="noStrike" kern="1200" cap="none" spc="0" normalizeH="0" baseline="0" noProof="0" dirty="0">
              <a:ln>
                <a:noFill/>
              </a:ln>
              <a:solidFill>
                <a:srgbClr val="005564"/>
              </a:solidFill>
              <a:effectLst/>
              <a:uLnTx/>
              <a:uFillTx/>
              <a:latin typeface="TP-Link Aktiv" panose="020B0504020202020204" pitchFamily="34" charset="0"/>
              <a:ea typeface="TP-Link Aktiv" panose="020B0504020202020204" pitchFamily="34" charset="0"/>
              <a:cs typeface="TP-Link Aktiv" panose="020B0504020202020204" pitchFamily="34" charset="0"/>
            </a:endParaRPr>
          </a:p>
        </p:txBody>
      </p:sp>
      <p:sp>
        <p:nvSpPr>
          <p:cNvPr id="38" name="副标题 2">
            <a:extLst>
              <a:ext uri="{FF2B5EF4-FFF2-40B4-BE49-F238E27FC236}">
                <a16:creationId xmlns:a16="http://schemas.microsoft.com/office/drawing/2014/main" id="{247B5F53-6D8D-8D7C-710E-2BBB19F1FD4E}"/>
              </a:ext>
            </a:extLst>
          </p:cNvPr>
          <p:cNvSpPr txBox="1">
            <a:spLocks/>
          </p:cNvSpPr>
          <p:nvPr/>
        </p:nvSpPr>
        <p:spPr>
          <a:xfrm>
            <a:off x="347741" y="3312098"/>
            <a:ext cx="1163731" cy="451633"/>
          </a:xfrm>
          <a:prstGeom prst="rect">
            <a:avLst/>
          </a:prstGeom>
          <a:effectLst/>
        </p:spPr>
        <p:txBody>
          <a:bodyPr lIns="121917" tIns="60958" rIns="121917" bIns="60958"/>
          <a:lstStyle>
            <a:lvl1pPr marL="257168" indent="-257168" algn="l" defTabSz="342892"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8"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marL="0" lvl="0" indent="0">
              <a:spcBef>
                <a:spcPts val="0"/>
              </a:spcBef>
              <a:buNone/>
              <a:defRPr/>
            </a:pPr>
            <a:r>
              <a:rPr lang="ru-RU" altLang="zh-CN" sz="90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Надёжное </a:t>
            </a:r>
            <a:endParaRPr lang="en-US" altLang="zh-CN" sz="900" dirty="0">
              <a:solidFill>
                <a:srgbClr val="005564"/>
              </a:solidFill>
              <a:latin typeface="TP-Link Aktiv" panose="020B0504020202020204" pitchFamily="34" charset="0"/>
              <a:ea typeface="TP-Link Aktiv" panose="020B0504020202020204" pitchFamily="34" charset="0"/>
              <a:cs typeface="TP-Link Aktiv" panose="020B0504020202020204" pitchFamily="34" charset="0"/>
            </a:endParaRPr>
          </a:p>
          <a:p>
            <a:pPr marL="0" lvl="0" indent="0">
              <a:spcBef>
                <a:spcPts val="0"/>
              </a:spcBef>
              <a:buNone/>
              <a:defRPr/>
            </a:pPr>
            <a:r>
              <a:rPr lang="ru-RU" altLang="zh-CN" sz="90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оборудование</a:t>
            </a:r>
            <a:endParaRPr lang="en-US" altLang="zh-CN" sz="900" dirty="0">
              <a:solidFill>
                <a:srgbClr val="005564"/>
              </a:solidFill>
              <a:latin typeface="TP-Link Aktiv" panose="020B0504020202020204" pitchFamily="34" charset="0"/>
              <a:ea typeface="TP-Link Aktiv" panose="020B0504020202020204" pitchFamily="34" charset="0"/>
              <a:cs typeface="TP-Link Aktiv" panose="020B0504020202020204" pitchFamily="34" charset="0"/>
            </a:endParaRPr>
          </a:p>
          <a:p>
            <a:pPr marL="0" lvl="0" indent="0">
              <a:spcBef>
                <a:spcPts val="0"/>
              </a:spcBef>
              <a:buNone/>
              <a:defRPr/>
            </a:pPr>
            <a:r>
              <a:rPr lang="ru-RU" altLang="zh-CN" sz="90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для бизнеса</a:t>
            </a:r>
            <a:endParaRPr lang="en-US" altLang="zh-CN" sz="900" dirty="0">
              <a:solidFill>
                <a:srgbClr val="005564"/>
              </a:solidFill>
              <a:latin typeface="TP-Link Aktiv" panose="020B0504020202020204" pitchFamily="34" charset="0"/>
              <a:ea typeface="TP-Link Aktiv" panose="020B0504020202020204" pitchFamily="34" charset="0"/>
              <a:cs typeface="TP-Link Aktiv" panose="020B0504020202020204" pitchFamily="34" charset="0"/>
            </a:endParaRPr>
          </a:p>
        </p:txBody>
      </p:sp>
      <p:pic>
        <p:nvPicPr>
          <p:cNvPr id="21" name="图片 8">
            <a:extLst>
              <a:ext uri="{FF2B5EF4-FFF2-40B4-BE49-F238E27FC236}">
                <a16:creationId xmlns:a16="http://schemas.microsoft.com/office/drawing/2014/main" id="{0D1E36B9-33EB-458C-9713-B4FB9289C80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354407" y="1286040"/>
            <a:ext cx="2182965" cy="1358736"/>
          </a:xfrm>
          <a:prstGeom prst="rect">
            <a:avLst/>
          </a:prstGeom>
          <a:effectLst>
            <a:outerShdw blurRad="50800" dist="38100" dir="2700000" algn="tl" rotWithShape="0">
              <a:prstClr val="black">
                <a:alpha val="40000"/>
              </a:prstClr>
            </a:outerShdw>
          </a:effectLst>
        </p:spPr>
      </p:pic>
      <p:sp>
        <p:nvSpPr>
          <p:cNvPr id="39" name="副标题 2">
            <a:extLst>
              <a:ext uri="{FF2B5EF4-FFF2-40B4-BE49-F238E27FC236}">
                <a16:creationId xmlns:a16="http://schemas.microsoft.com/office/drawing/2014/main" id="{45832BDA-E736-95E8-A771-4F28A98A65E6}"/>
              </a:ext>
            </a:extLst>
          </p:cNvPr>
          <p:cNvSpPr txBox="1">
            <a:spLocks/>
          </p:cNvSpPr>
          <p:nvPr/>
        </p:nvSpPr>
        <p:spPr>
          <a:xfrm>
            <a:off x="3333266" y="1305423"/>
            <a:ext cx="1571031" cy="656323"/>
          </a:xfrm>
          <a:prstGeom prst="rect">
            <a:avLst/>
          </a:prstGeom>
          <a:effectLst>
            <a:glow rad="101600">
              <a:schemeClr val="bg1">
                <a:alpha val="60000"/>
              </a:schemeClr>
            </a:glow>
          </a:effectLst>
        </p:spPr>
        <p:txBody>
          <a:bodyPr lIns="121917" tIns="60958" rIns="121917" bIns="60958"/>
          <a:lstStyle>
            <a:lvl1pPr marL="257168" indent="-257168" algn="l" defTabSz="342892"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8"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defTabSz="342892" rtl="0" eaLnBrk="1" fontAlgn="auto" latinLnBrk="0" hangingPunct="1">
              <a:spcBef>
                <a:spcPts val="0"/>
              </a:spcBef>
              <a:spcAft>
                <a:spcPts val="0"/>
              </a:spcAft>
              <a:buClrTx/>
              <a:buSzTx/>
              <a:buFont typeface="Arial"/>
              <a:buNone/>
              <a:tabLst/>
              <a:defRPr/>
            </a:pPr>
            <a:r>
              <a:rPr lang="ru-RU" altLang="zh-CN" sz="900" dirty="0">
                <a:solidFill>
                  <a:srgbClr val="005564"/>
                </a:solidFill>
                <a:latin typeface="TP-Link Aktiv" panose="020B0504020202020204" pitchFamily="34" charset="0"/>
                <a:ea typeface="TP-Link Aktiv" panose="020B0504020202020204" pitchFamily="34" charset="0"/>
                <a:cs typeface="TP-Link Aktiv" panose="020B0504020202020204" pitchFamily="34" charset="0"/>
              </a:rPr>
              <a:t>Упрощаем вашу жизнь и открываем двери умным технологиям</a:t>
            </a:r>
            <a:endParaRPr lang="en-US" altLang="zh-CN" sz="900" dirty="0">
              <a:solidFill>
                <a:srgbClr val="005564"/>
              </a:solidFill>
              <a:latin typeface="TP-Link Aktiv" panose="020B0504020202020204" pitchFamily="34" charset="0"/>
              <a:ea typeface="TP-Link Aktiv" panose="020B0504020202020204" pitchFamily="34" charset="0"/>
              <a:cs typeface="TP-Link Aktiv" panose="020B0504020202020204" pitchFamily="34" charset="0"/>
            </a:endParaRPr>
          </a:p>
        </p:txBody>
      </p:sp>
      <p:pic>
        <p:nvPicPr>
          <p:cNvPr id="18" name="图片 8">
            <a:extLst>
              <a:ext uri="{FF2B5EF4-FFF2-40B4-BE49-F238E27FC236}">
                <a16:creationId xmlns:a16="http://schemas.microsoft.com/office/drawing/2014/main" id="{71CDBFDF-EF91-4C85-9687-E9B8273293E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354962" y="3299367"/>
            <a:ext cx="2173431" cy="1379348"/>
          </a:xfrm>
          <a:prstGeom prst="rect">
            <a:avLst/>
          </a:prstGeom>
          <a:effectLst>
            <a:outerShdw blurRad="50800" dist="38100" dir="2700000" algn="tl" rotWithShape="0">
              <a:prstClr val="black">
                <a:alpha val="40000"/>
              </a:prstClr>
            </a:outerShdw>
          </a:effectLst>
        </p:spPr>
      </p:pic>
      <p:sp>
        <p:nvSpPr>
          <p:cNvPr id="40" name="副标题 2">
            <a:extLst>
              <a:ext uri="{FF2B5EF4-FFF2-40B4-BE49-F238E27FC236}">
                <a16:creationId xmlns:a16="http://schemas.microsoft.com/office/drawing/2014/main" id="{F2D99293-90F7-BC64-6EBA-FC8FD53E81D0}"/>
              </a:ext>
            </a:extLst>
          </p:cNvPr>
          <p:cNvSpPr txBox="1">
            <a:spLocks/>
          </p:cNvSpPr>
          <p:nvPr/>
        </p:nvSpPr>
        <p:spPr>
          <a:xfrm>
            <a:off x="3344531" y="3320895"/>
            <a:ext cx="1445909" cy="493700"/>
          </a:xfrm>
          <a:prstGeom prst="rect">
            <a:avLst/>
          </a:prstGeom>
          <a:effectLst/>
        </p:spPr>
        <p:txBody>
          <a:bodyPr lIns="121917" tIns="60958" rIns="121917" bIns="60958"/>
          <a:lstStyle>
            <a:lvl1pPr marL="257168" indent="-257168" algn="l" defTabSz="342892"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8"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defTabSz="342892" rtl="0" eaLnBrk="1" fontAlgn="auto" latinLnBrk="0" hangingPunct="1">
              <a:spcBef>
                <a:spcPts val="0"/>
              </a:spcBef>
              <a:spcAft>
                <a:spcPts val="0"/>
              </a:spcAft>
              <a:buClrTx/>
              <a:buSzTx/>
              <a:buFont typeface="Arial"/>
              <a:buNone/>
              <a:tabLst/>
              <a:defRPr/>
            </a:pPr>
            <a:r>
              <a:rPr kumimoji="0" lang="ru-RU" altLang="zh-CN" sz="900" i="0" u="none" strike="noStrike" kern="1200" cap="none" spc="0" normalizeH="0" baseline="0" noProof="0" dirty="0">
                <a:ln>
                  <a:noFill/>
                </a:ln>
                <a:solidFill>
                  <a:srgbClr val="005564"/>
                </a:solidFill>
                <a:effectLst/>
                <a:uLnTx/>
                <a:uFillTx/>
                <a:latin typeface="TP-Link Aktiv" panose="020B0504020202020204" pitchFamily="34" charset="0"/>
                <a:ea typeface="TP-Link Aktiv" panose="020B0504020202020204" pitchFamily="34" charset="0"/>
                <a:cs typeface="TP-Link Aktiv" panose="020B0504020202020204" pitchFamily="34" charset="0"/>
              </a:rPr>
              <a:t>Поможем защитить то, что вам дорого</a:t>
            </a:r>
            <a:endParaRPr kumimoji="0" lang="en-US" altLang="zh-CN" sz="900" i="0" u="none" strike="noStrike" kern="1200" cap="none" spc="0" normalizeH="0" baseline="0" noProof="0" dirty="0">
              <a:ln>
                <a:noFill/>
              </a:ln>
              <a:solidFill>
                <a:srgbClr val="005564"/>
              </a:solidFill>
              <a:effectLst/>
              <a:uLnTx/>
              <a:uFillTx/>
              <a:latin typeface="TP-Link Aktiv" panose="020B0504020202020204" pitchFamily="34" charset="0"/>
              <a:ea typeface="TP-Link Aktiv" panose="020B0504020202020204" pitchFamily="34" charset="0"/>
              <a:cs typeface="TP-Link Aktiv" panose="020B0504020202020204" pitchFamily="34" charset="0"/>
            </a:endParaRPr>
          </a:p>
        </p:txBody>
      </p:sp>
      <p:sp>
        <p:nvSpPr>
          <p:cNvPr id="41" name="副标题 2">
            <a:extLst>
              <a:ext uri="{FF2B5EF4-FFF2-40B4-BE49-F238E27FC236}">
                <a16:creationId xmlns:a16="http://schemas.microsoft.com/office/drawing/2014/main" id="{8B0D0FD3-4F8D-0547-6FAB-EB7E4023107E}"/>
              </a:ext>
            </a:extLst>
          </p:cNvPr>
          <p:cNvSpPr txBox="1">
            <a:spLocks/>
          </p:cNvSpPr>
          <p:nvPr/>
        </p:nvSpPr>
        <p:spPr>
          <a:xfrm>
            <a:off x="6324683" y="1293886"/>
            <a:ext cx="1269918" cy="658723"/>
          </a:xfrm>
          <a:prstGeom prst="rect">
            <a:avLst/>
          </a:prstGeom>
          <a:effectLst>
            <a:outerShdw blurRad="50800" dist="38100" dir="2700000" algn="tl" rotWithShape="0">
              <a:prstClr val="black">
                <a:alpha val="40000"/>
              </a:prstClr>
            </a:outerShdw>
          </a:effectLst>
        </p:spPr>
        <p:txBody>
          <a:bodyPr lIns="121917" tIns="60958" rIns="121917" bIns="60958"/>
          <a:lstStyle>
            <a:lvl1pPr marL="257168" indent="-257168" algn="l" defTabSz="342892"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8"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defTabSz="342892" rtl="0" eaLnBrk="1" fontAlgn="auto" latinLnBrk="0" hangingPunct="1">
              <a:spcBef>
                <a:spcPts val="0"/>
              </a:spcBef>
              <a:spcAft>
                <a:spcPts val="0"/>
              </a:spcAft>
              <a:buClrTx/>
              <a:buSzTx/>
              <a:buFont typeface="Arial"/>
              <a:buNone/>
              <a:tabLst/>
              <a:defRPr/>
            </a:pPr>
            <a:r>
              <a:rPr lang="ru-RU" altLang="zh-CN" sz="900" dirty="0">
                <a:solidFill>
                  <a:schemeClr val="bg1"/>
                </a:solidFill>
                <a:effectLst>
                  <a:outerShdw blurRad="38100" dist="38100" dir="2700000" algn="tl">
                    <a:srgbClr val="000000">
                      <a:alpha val="43137"/>
                    </a:srgbClr>
                  </a:outerShdw>
                </a:effectLst>
                <a:latin typeface="TP-Link Aktiv" panose="020B0504020202020204" pitchFamily="34" charset="0"/>
                <a:ea typeface="TP-Link Aktiv" panose="020B0504020202020204" pitchFamily="34" charset="0"/>
                <a:cs typeface="TP-Link Aktiv" panose="020B0504020202020204" pitchFamily="34" charset="0"/>
              </a:rPr>
              <a:t>Комплексные</a:t>
            </a:r>
            <a:r>
              <a:rPr lang="ru-RU" altLang="zh-CN" sz="900" dirty="0">
                <a:solidFill>
                  <a:schemeClr val="bg1"/>
                </a:solidFill>
                <a:latin typeface="TP-Link Aktiv" panose="020B0504020202020204" pitchFamily="34" charset="0"/>
                <a:ea typeface="TP-Link Aktiv" panose="020B0504020202020204" pitchFamily="34" charset="0"/>
                <a:cs typeface="TP-Link Aktiv" panose="020B0504020202020204" pitchFamily="34" charset="0"/>
              </a:rPr>
              <a:t> решения для улучшения бизнеса</a:t>
            </a:r>
            <a:endParaRPr kumimoji="0" lang="en-US" altLang="zh-CN" sz="900" b="0" i="0" u="none" strike="noStrike" kern="1200" cap="none" spc="0" normalizeH="0" baseline="0" noProof="0" dirty="0">
              <a:ln>
                <a:noFill/>
              </a:ln>
              <a:solidFill>
                <a:schemeClr val="bg1"/>
              </a:solidFill>
              <a:effectLst/>
              <a:uLnTx/>
              <a:uFillTx/>
              <a:latin typeface="TP-Link Aktiv" panose="020B0504020202020204" pitchFamily="34" charset="0"/>
              <a:ea typeface="TP-Link Aktiv" panose="020B0504020202020204" pitchFamily="34" charset="0"/>
              <a:cs typeface="TP-Link Aktiv" panose="020B0504020202020204" pitchFamily="34" charset="0"/>
            </a:endParaRPr>
          </a:p>
        </p:txBody>
      </p:sp>
      <p:sp>
        <p:nvSpPr>
          <p:cNvPr id="27" name="Прямоугольник 26">
            <a:extLst>
              <a:ext uri="{FF2B5EF4-FFF2-40B4-BE49-F238E27FC236}">
                <a16:creationId xmlns:a16="http://schemas.microsoft.com/office/drawing/2014/main" id="{70C544BA-40A3-4BF0-AA11-862CBE13E573}"/>
              </a:ext>
            </a:extLst>
          </p:cNvPr>
          <p:cNvSpPr/>
          <p:nvPr/>
        </p:nvSpPr>
        <p:spPr>
          <a:xfrm>
            <a:off x="6319408" y="938165"/>
            <a:ext cx="2173106" cy="351077"/>
          </a:xfrm>
          <a:prstGeom prst="rect">
            <a:avLst/>
          </a:prstGeom>
          <a:solidFill>
            <a:srgbClr val="00556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Aktiv Grotesk" panose="020B0504020202020204" pitchFamily="34" charset="0"/>
            </a:endParaRPr>
          </a:p>
        </p:txBody>
      </p:sp>
      <p:sp>
        <p:nvSpPr>
          <p:cNvPr id="20" name="副标题 2"/>
          <p:cNvSpPr txBox="1">
            <a:spLocks/>
          </p:cNvSpPr>
          <p:nvPr/>
        </p:nvSpPr>
        <p:spPr>
          <a:xfrm>
            <a:off x="6299690" y="993686"/>
            <a:ext cx="2054821" cy="280946"/>
          </a:xfrm>
          <a:prstGeom prst="rect">
            <a:avLst/>
          </a:prstGeom>
          <a:effectLst>
            <a:outerShdw blurRad="50800" dist="38100" dir="2700000" algn="tl" rotWithShape="0">
              <a:prstClr val="black">
                <a:alpha val="40000"/>
              </a:prstClr>
            </a:outerShdw>
          </a:effectLst>
        </p:spPr>
        <p:txBody>
          <a:bodyPr lIns="121917" tIns="60958" rIns="121917" bIns="60958"/>
          <a:lstStyle>
            <a:lvl1pPr marL="257168" indent="-257168" algn="l" defTabSz="342892"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8"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defTabSz="342892" rtl="0" eaLnBrk="1" fontAlgn="auto" latinLnBrk="0" hangingPunct="1">
              <a:spcBef>
                <a:spcPts val="0"/>
              </a:spcBef>
              <a:spcAft>
                <a:spcPts val="0"/>
              </a:spcAft>
              <a:buClrTx/>
              <a:buSzTx/>
              <a:buFont typeface="Arial"/>
              <a:buNone/>
              <a:tabLst/>
              <a:defRPr/>
            </a:pPr>
            <a:r>
              <a:rPr lang="en-US" altLang="zh-CN" sz="900" b="1" dirty="0">
                <a:solidFill>
                  <a:schemeClr val="bg1"/>
                </a:solidFill>
                <a:latin typeface="TP-Link Aktiv" panose="020B0504020202020204" pitchFamily="34" charset="0"/>
                <a:ea typeface="TP-Link Aktiv" panose="020B0504020202020204" pitchFamily="34" charset="0"/>
                <a:cs typeface="TP-Link Aktiv" panose="020B0504020202020204" pitchFamily="34" charset="0"/>
              </a:rPr>
              <a:t>SMB | Wi-Fi</a:t>
            </a:r>
            <a:r>
              <a:rPr lang="ru-RU" altLang="zh-CN" sz="900" b="1" dirty="0">
                <a:solidFill>
                  <a:schemeClr val="bg1"/>
                </a:solidFill>
                <a:latin typeface="TP-Link Aktiv" panose="020B0504020202020204" pitchFamily="34" charset="0"/>
                <a:ea typeface="TP-Link Aktiv" panose="020B0504020202020204" pitchFamily="34" charset="0"/>
                <a:cs typeface="TP-Link Aktiv" panose="020B0504020202020204" pitchFamily="34" charset="0"/>
              </a:rPr>
              <a:t> для бизнеса</a:t>
            </a:r>
            <a:endParaRPr lang="en-US" altLang="zh-CN" sz="900" b="1" dirty="0">
              <a:solidFill>
                <a:schemeClr val="bg1"/>
              </a:solidFill>
              <a:latin typeface="TP-Link Aktiv" panose="020B0504020202020204" pitchFamily="34" charset="0"/>
              <a:ea typeface="TP-Link Aktiv" panose="020B0504020202020204" pitchFamily="34" charset="0"/>
              <a:cs typeface="TP-Link Aktiv" panose="020B0504020202020204" pitchFamily="34" charset="0"/>
            </a:endParaRPr>
          </a:p>
        </p:txBody>
      </p:sp>
      <p:sp>
        <p:nvSpPr>
          <p:cNvPr id="42" name="副标题 2">
            <a:extLst>
              <a:ext uri="{FF2B5EF4-FFF2-40B4-BE49-F238E27FC236}">
                <a16:creationId xmlns:a16="http://schemas.microsoft.com/office/drawing/2014/main" id="{E97B2A08-4B06-5B47-DCC1-C3DA8F7F5B63}"/>
              </a:ext>
            </a:extLst>
          </p:cNvPr>
          <p:cNvSpPr txBox="1">
            <a:spLocks/>
          </p:cNvSpPr>
          <p:nvPr/>
        </p:nvSpPr>
        <p:spPr>
          <a:xfrm>
            <a:off x="6305593" y="3308987"/>
            <a:ext cx="1289008" cy="649497"/>
          </a:xfrm>
          <a:prstGeom prst="rect">
            <a:avLst/>
          </a:prstGeom>
        </p:spPr>
        <p:txBody>
          <a:bodyPr lIns="121917" tIns="60958" rIns="121917" bIns="60958"/>
          <a:lstStyle>
            <a:lvl1pPr marL="257168" indent="-257168" algn="l" defTabSz="342892"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8"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Bef>
                <a:spcPts val="0"/>
              </a:spcBef>
              <a:buNone/>
            </a:pPr>
            <a:r>
              <a:rPr lang="ru-RU" altLang="zh-CN" sz="900" dirty="0">
                <a:solidFill>
                  <a:schemeClr val="bg1"/>
                </a:solidFill>
                <a:effectLst>
                  <a:outerShdw blurRad="38100" dist="38100" dir="2700000" algn="tl">
                    <a:srgbClr val="000000">
                      <a:alpha val="43137"/>
                    </a:srgbClr>
                  </a:outerShdw>
                </a:effectLst>
                <a:latin typeface="TP-Link Aktiv" panose="020B0504020202020204" pitchFamily="34" charset="0"/>
                <a:ea typeface="TP-Link Aktiv" panose="020B0504020202020204" pitchFamily="34" charset="0"/>
                <a:cs typeface="TP-Link Aktiv" panose="020B0504020202020204" pitchFamily="34" charset="0"/>
              </a:rPr>
              <a:t>Нужды провайдеров в центре нашего внимания</a:t>
            </a:r>
            <a:endParaRPr lang="en-US" altLang="zh-CN" sz="900" dirty="0">
              <a:solidFill>
                <a:schemeClr val="bg1"/>
              </a:solidFill>
              <a:effectLst>
                <a:outerShdw blurRad="38100" dist="38100" dir="2700000" algn="tl">
                  <a:srgbClr val="000000">
                    <a:alpha val="43137"/>
                  </a:srgbClr>
                </a:outerShdw>
              </a:effectLst>
              <a:latin typeface="TP-Link Aktiv" panose="020B0504020202020204" pitchFamily="34" charset="0"/>
              <a:ea typeface="TP-Link Aktiv" panose="020B0504020202020204" pitchFamily="34" charset="0"/>
              <a:cs typeface="TP-Link Aktiv" panose="020B0504020202020204" pitchFamily="34" charset="0"/>
            </a:endParaRPr>
          </a:p>
        </p:txBody>
      </p:sp>
      <p:graphicFrame>
        <p:nvGraphicFramePr>
          <p:cNvPr id="35" name="Table 73">
            <a:extLst>
              <a:ext uri="{FF2B5EF4-FFF2-40B4-BE49-F238E27FC236}">
                <a16:creationId xmlns:a16="http://schemas.microsoft.com/office/drawing/2014/main" id="{9707B9DF-0325-36B0-1628-F61A3B8C9295}"/>
              </a:ext>
            </a:extLst>
          </p:cNvPr>
          <p:cNvGraphicFramePr>
            <a:graphicFrameLocks noGrp="1"/>
          </p:cNvGraphicFramePr>
          <p:nvPr>
            <p:extLst>
              <p:ext uri="{D42A27DB-BD31-4B8C-83A1-F6EECF244321}">
                <p14:modId xmlns:p14="http://schemas.microsoft.com/office/powerpoint/2010/main" val="2282352699"/>
              </p:ext>
            </p:extLst>
          </p:nvPr>
        </p:nvGraphicFramePr>
        <p:xfrm>
          <a:off x="4884908" y="4856748"/>
          <a:ext cx="4264924" cy="286751"/>
        </p:xfrm>
        <a:graphic>
          <a:graphicData uri="http://schemas.openxmlformats.org/drawingml/2006/table">
            <a:tbl>
              <a:tblPr firstRow="1" bandRow="1">
                <a:tableStyleId>{5C22544A-7EE6-4342-B048-85BDC9FD1C3A}</a:tableStyleId>
              </a:tblPr>
              <a:tblGrid>
                <a:gridCol w="4264924">
                  <a:extLst>
                    <a:ext uri="{9D8B030D-6E8A-4147-A177-3AD203B41FA5}">
                      <a16:colId xmlns:a16="http://schemas.microsoft.com/office/drawing/2014/main" val="20000"/>
                    </a:ext>
                  </a:extLst>
                </a:gridCol>
              </a:tblGrid>
              <a:tr h="286751">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600" b="0" dirty="0">
                          <a:solidFill>
                            <a:schemeClr val="bg1">
                              <a:lumMod val="50000"/>
                            </a:schemeClr>
                          </a:solidFill>
                          <a:latin typeface="Aktiv Grotesk" panose="020B0504020202020204" pitchFamily="34" charset="0"/>
                          <a:cs typeface="Aktiv Grotesk" panose="020B0504020202020204" pitchFamily="34" charset="0"/>
                        </a:rPr>
                        <a:t>©</a:t>
                      </a:r>
                      <a:r>
                        <a:rPr lang="en-GB" sz="600" b="0" baseline="0" dirty="0">
                          <a:solidFill>
                            <a:schemeClr val="bg1">
                              <a:lumMod val="50000"/>
                            </a:schemeClr>
                          </a:solidFill>
                          <a:latin typeface="Aktiv Grotesk" panose="020B0504020202020204" pitchFamily="34" charset="0"/>
                          <a:cs typeface="Aktiv Grotesk" panose="020B0504020202020204" pitchFamily="34" charset="0"/>
                        </a:rPr>
                        <a:t> </a:t>
                      </a:r>
                      <a:r>
                        <a:rPr lang="ru-RU" sz="600" b="0" baseline="0" dirty="0">
                          <a:solidFill>
                            <a:schemeClr val="bg1">
                              <a:lumMod val="50000"/>
                            </a:schemeClr>
                          </a:solidFill>
                          <a:latin typeface="Aktiv Grotesk" panose="020B0504020202020204" pitchFamily="34" charset="0"/>
                          <a:cs typeface="Aktiv Grotesk" panose="020B0504020202020204" pitchFamily="34" charset="0"/>
                        </a:rPr>
                        <a:t>2022 </a:t>
                      </a:r>
                      <a:r>
                        <a:rPr lang="en-GB" sz="600" b="0" baseline="0" dirty="0">
                          <a:solidFill>
                            <a:schemeClr val="bg1">
                              <a:lumMod val="50000"/>
                            </a:schemeClr>
                          </a:solidFill>
                          <a:latin typeface="Aktiv Grotesk" panose="020B0504020202020204" pitchFamily="34" charset="0"/>
                          <a:cs typeface="Aktiv Grotesk" panose="020B0504020202020204" pitchFamily="34" charset="0"/>
                        </a:rPr>
                        <a:t>TP-Link, Inc. </a:t>
                      </a:r>
                      <a:r>
                        <a:rPr lang="ru-RU" sz="600" b="0" baseline="0" dirty="0">
                          <a:solidFill>
                            <a:schemeClr val="bg1">
                              <a:lumMod val="50000"/>
                            </a:schemeClr>
                          </a:solidFill>
                          <a:latin typeface="Aktiv Grotesk" panose="020B0504020202020204" pitchFamily="34" charset="0"/>
                          <a:cs typeface="Aktiv Grotesk" panose="020B0504020202020204" pitchFamily="34" charset="0"/>
                        </a:rPr>
                        <a:t>Конфиденциальная информация. Не предназначено для распространения или копирования.</a:t>
                      </a:r>
                      <a:endParaRPr lang="en-GB" sz="600" dirty="0">
                        <a:solidFill>
                          <a:schemeClr val="bg1">
                            <a:lumMod val="50000"/>
                          </a:schemeClr>
                        </a:solidFill>
                        <a:latin typeface="Aktiv Grotesk" panose="020B0504020202020204" pitchFamily="34" charset="0"/>
                      </a:endParaRPr>
                    </a:p>
                  </a:txBody>
                  <a:tcPr>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374455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скругленные противолежащие углы 15">
            <a:extLst>
              <a:ext uri="{FF2B5EF4-FFF2-40B4-BE49-F238E27FC236}">
                <a16:creationId xmlns:a16="http://schemas.microsoft.com/office/drawing/2014/main" id="{C66E385A-58C6-813F-1061-6EBDD6DF14BB}"/>
              </a:ext>
            </a:extLst>
          </p:cNvPr>
          <p:cNvSpPr/>
          <p:nvPr/>
        </p:nvSpPr>
        <p:spPr>
          <a:xfrm>
            <a:off x="311150" y="254830"/>
            <a:ext cx="3613149" cy="419099"/>
          </a:xfrm>
          <a:prstGeom prst="round2DiagRect">
            <a:avLst/>
          </a:prstGeom>
          <a:solidFill>
            <a:srgbClr val="005565"/>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Arial"/>
              <a:ea typeface="+mn-ea"/>
              <a:cs typeface="+mn-cs"/>
            </a:endParaRPr>
          </a:p>
        </p:txBody>
      </p:sp>
      <p:pic>
        <p:nvPicPr>
          <p:cNvPr id="4" name="图片 3">
            <a:extLst>
              <a:ext uri="{FF2B5EF4-FFF2-40B4-BE49-F238E27FC236}">
                <a16:creationId xmlns:a16="http://schemas.microsoft.com/office/drawing/2014/main" id="{F13EB42D-FBB9-F844-930C-A784F42F65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616"/>
          <a:stretch/>
        </p:blipFill>
        <p:spPr>
          <a:xfrm>
            <a:off x="1538566" y="1307628"/>
            <a:ext cx="5815901" cy="3503541"/>
          </a:xfrm>
          <a:prstGeom prst="rect">
            <a:avLst/>
          </a:prstGeom>
        </p:spPr>
      </p:pic>
      <p:sp>
        <p:nvSpPr>
          <p:cNvPr id="93" name="矩形 92"/>
          <p:cNvSpPr/>
          <p:nvPr/>
        </p:nvSpPr>
        <p:spPr>
          <a:xfrm>
            <a:off x="4336473" y="1367746"/>
            <a:ext cx="2576945" cy="2308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ru-RU" altLang="zh-CN" sz="900" b="1" i="0" u="none" strike="noStrike" kern="1200" cap="none" spc="0" normalizeH="0" baseline="0" noProof="0" dirty="0">
                <a:ln>
                  <a:noFill/>
                </a:ln>
                <a:solidFill>
                  <a:srgbClr val="004E5B"/>
                </a:solidFill>
                <a:effectLst/>
                <a:uLnTx/>
                <a:uFillTx/>
                <a:latin typeface="Aktiv Grotesk" panose="020B0504020202020204" pitchFamily="34" charset="0"/>
                <a:ea typeface="宋体" panose="02010600030101010101" pitchFamily="2" charset="-122"/>
                <a:cs typeface="Aktiv Grotesk" panose="020B0504020202020204" pitchFamily="34" charset="0"/>
              </a:rPr>
              <a:t>Сетевой видеорегистратор </a:t>
            </a:r>
            <a:r>
              <a:rPr kumimoji="0" lang="en-US" altLang="zh-CN" sz="900" b="1" i="0" u="none" strike="noStrike" kern="1200" cap="none" spc="0" normalizeH="0" baseline="0" noProof="0" dirty="0">
                <a:ln>
                  <a:noFill/>
                </a:ln>
                <a:solidFill>
                  <a:srgbClr val="004E5B"/>
                </a:solidFill>
                <a:effectLst/>
                <a:uLnTx/>
                <a:uFillTx/>
                <a:latin typeface="Aktiv Grotesk" panose="020B0504020202020204" pitchFamily="34" charset="0"/>
                <a:ea typeface="宋体" panose="02010600030101010101" pitchFamily="2" charset="-122"/>
                <a:cs typeface="Aktiv Grotesk" panose="020B0504020202020204" pitchFamily="34" charset="0"/>
              </a:rPr>
              <a:t>VIGI</a:t>
            </a:r>
          </a:p>
        </p:txBody>
      </p:sp>
      <p:sp>
        <p:nvSpPr>
          <p:cNvPr id="94" name="矩形 93"/>
          <p:cNvSpPr/>
          <p:nvPr/>
        </p:nvSpPr>
        <p:spPr>
          <a:xfrm>
            <a:off x="1184564" y="1730952"/>
            <a:ext cx="1633052" cy="369332"/>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ru-RU" altLang="zh-CN" sz="900" b="1" i="0" u="none" strike="noStrike" kern="1200" cap="none" spc="0" normalizeH="0" baseline="0" noProof="0" dirty="0">
                <a:ln>
                  <a:noFill/>
                </a:ln>
                <a:solidFill>
                  <a:srgbClr val="004E5B"/>
                </a:solidFill>
                <a:effectLst/>
                <a:uLnTx/>
                <a:uFillTx/>
                <a:latin typeface="Aktiv Grotesk" panose="020B0504020202020204" pitchFamily="34" charset="0"/>
                <a:ea typeface="宋体" panose="02010600030101010101" pitchFamily="2" charset="-122"/>
                <a:cs typeface="Aktiv Grotesk" panose="020B0504020202020204" pitchFamily="34" charset="0"/>
              </a:rPr>
              <a:t>Внутренняя </a:t>
            </a:r>
            <a:r>
              <a:rPr kumimoji="0" lang="ru-RU" altLang="zh-CN" sz="900" b="1" i="0" u="none" strike="noStrike" kern="1200" cap="none" spc="0" normalizeH="0" baseline="0" noProof="0" dirty="0" err="1">
                <a:ln>
                  <a:noFill/>
                </a:ln>
                <a:solidFill>
                  <a:srgbClr val="004E5B"/>
                </a:solidFill>
                <a:effectLst/>
                <a:uLnTx/>
                <a:uFillTx/>
                <a:latin typeface="Aktiv Grotesk" panose="020B0504020202020204" pitchFamily="34" charset="0"/>
                <a:ea typeface="宋体" panose="02010600030101010101" pitchFamily="2" charset="-122"/>
                <a:cs typeface="Aktiv Grotesk" panose="020B0504020202020204" pitchFamily="34" charset="0"/>
              </a:rPr>
              <a:t>турельная</a:t>
            </a:r>
            <a:r>
              <a:rPr kumimoji="0" lang="ru-RU" altLang="zh-CN" sz="900" b="1" i="0" u="none" strike="noStrike" kern="1200" cap="none" spc="0" normalizeH="0" baseline="0" noProof="0" dirty="0">
                <a:ln>
                  <a:noFill/>
                </a:ln>
                <a:solidFill>
                  <a:srgbClr val="004E5B"/>
                </a:solidFill>
                <a:effectLst/>
                <a:uLnTx/>
                <a:uFillTx/>
                <a:latin typeface="Aktiv Grotesk" panose="020B0504020202020204" pitchFamily="34" charset="0"/>
                <a:ea typeface="宋体" panose="02010600030101010101" pitchFamily="2" charset="-122"/>
                <a:cs typeface="Aktiv Grotesk" panose="020B0504020202020204" pitchFamily="34" charset="0"/>
              </a:rPr>
              <a:t> </a:t>
            </a:r>
            <a:endParaRPr kumimoji="0" lang="en-US" altLang="zh-CN" sz="900" b="1" i="0" u="none" strike="noStrike" kern="1200" cap="none" spc="0" normalizeH="0" baseline="0" noProof="0" dirty="0">
              <a:ln>
                <a:noFill/>
              </a:ln>
              <a:solidFill>
                <a:srgbClr val="004E5B"/>
              </a:solidFill>
              <a:effectLst/>
              <a:uLnTx/>
              <a:uFillTx/>
              <a:latin typeface="Aktiv Grotesk" panose="020B0504020202020204" pitchFamily="34" charset="0"/>
              <a:ea typeface="宋体" panose="02010600030101010101" pitchFamily="2" charset="-122"/>
              <a:cs typeface="Aktiv Grotesk" panose="020B0504020202020204" pitchFamily="34" charset="0"/>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4E5B"/>
                </a:solidFill>
                <a:effectLst/>
                <a:uLnTx/>
                <a:uFillTx/>
                <a:latin typeface="Aktiv Grotesk" panose="020B0504020202020204" pitchFamily="34" charset="0"/>
                <a:ea typeface="宋体" panose="02010600030101010101" pitchFamily="2" charset="-122"/>
                <a:cs typeface="Aktiv Grotesk" panose="020B0504020202020204" pitchFamily="34" charset="0"/>
              </a:rPr>
              <a:t>IP-</a:t>
            </a:r>
            <a:r>
              <a:rPr kumimoji="0" lang="ru-RU" altLang="zh-CN" sz="900" b="1" i="0" u="none" strike="noStrike" kern="1200" cap="none" spc="0" normalizeH="0" baseline="0" noProof="0" dirty="0">
                <a:ln>
                  <a:noFill/>
                </a:ln>
                <a:solidFill>
                  <a:srgbClr val="004E5B"/>
                </a:solidFill>
                <a:effectLst/>
                <a:uLnTx/>
                <a:uFillTx/>
                <a:latin typeface="Aktiv Grotesk" panose="020B0504020202020204" pitchFamily="34" charset="0"/>
                <a:ea typeface="宋体" panose="02010600030101010101" pitchFamily="2" charset="-122"/>
                <a:cs typeface="Aktiv Grotesk" panose="020B0504020202020204" pitchFamily="34" charset="0"/>
              </a:rPr>
              <a:t>камера </a:t>
            </a:r>
            <a:r>
              <a:rPr kumimoji="0" lang="it-IT" altLang="zh-CN" sz="900" b="1" i="0" u="none" strike="noStrike" kern="1200" cap="none" spc="0" normalizeH="0" baseline="0" noProof="0" dirty="0">
                <a:ln>
                  <a:noFill/>
                </a:ln>
                <a:solidFill>
                  <a:srgbClr val="004E5B"/>
                </a:solidFill>
                <a:effectLst/>
                <a:uLnTx/>
                <a:uFillTx/>
                <a:latin typeface="Aktiv Grotesk" panose="020B0504020202020204" pitchFamily="34" charset="0"/>
                <a:ea typeface="宋体" panose="02010600030101010101" pitchFamily="2" charset="-122"/>
                <a:cs typeface="Aktiv Grotesk" panose="020B0504020202020204" pitchFamily="34" charset="0"/>
              </a:rPr>
              <a:t>VIGI</a:t>
            </a:r>
          </a:p>
        </p:txBody>
      </p:sp>
      <p:sp>
        <p:nvSpPr>
          <p:cNvPr id="95" name="矩形 94"/>
          <p:cNvSpPr/>
          <p:nvPr/>
        </p:nvSpPr>
        <p:spPr>
          <a:xfrm>
            <a:off x="7045078" y="2418345"/>
            <a:ext cx="1973599" cy="3693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ru-RU" altLang="zh-CN" sz="900" b="1" i="0" u="none" strike="noStrike" kern="1200" cap="none" spc="0" normalizeH="0" baseline="0" noProof="0" dirty="0">
                <a:ln>
                  <a:noFill/>
                </a:ln>
                <a:solidFill>
                  <a:srgbClr val="004E5B"/>
                </a:solidFill>
                <a:effectLst/>
                <a:uLnTx/>
                <a:uFillTx/>
                <a:latin typeface="Aktiv Grotesk" panose="020B0504020202020204" pitchFamily="34" charset="0"/>
                <a:ea typeface="宋体" panose="02010600030101010101" pitchFamily="2" charset="-122"/>
                <a:cs typeface="Aktiv Grotesk" panose="020B0504020202020204" pitchFamily="34" charset="0"/>
              </a:rPr>
              <a:t>Уличная цилиндрическая</a:t>
            </a:r>
            <a:br>
              <a:rPr kumimoji="0" lang="ru-RU" altLang="zh-CN" sz="900" b="1" i="0" u="none" strike="noStrike" kern="1200" cap="none" spc="0" normalizeH="0" baseline="0" noProof="0" dirty="0">
                <a:ln>
                  <a:noFill/>
                </a:ln>
                <a:solidFill>
                  <a:srgbClr val="004E5B"/>
                </a:solidFill>
                <a:effectLst/>
                <a:uLnTx/>
                <a:uFillTx/>
                <a:latin typeface="Aktiv Grotesk" panose="020B0504020202020204" pitchFamily="34" charset="0"/>
                <a:ea typeface="宋体" panose="02010600030101010101" pitchFamily="2" charset="-122"/>
                <a:cs typeface="Aktiv Grotesk" panose="020B0504020202020204" pitchFamily="34" charset="0"/>
              </a:rPr>
            </a:br>
            <a:r>
              <a:rPr kumimoji="0" lang="en-US" altLang="zh-CN" sz="900" b="1" i="0" u="none" strike="noStrike" kern="1200" cap="none" spc="0" normalizeH="0" baseline="0" noProof="0" dirty="0">
                <a:ln>
                  <a:noFill/>
                </a:ln>
                <a:solidFill>
                  <a:srgbClr val="004E5B"/>
                </a:solidFill>
                <a:effectLst/>
                <a:uLnTx/>
                <a:uFillTx/>
                <a:latin typeface="Aktiv Grotesk" panose="020B0504020202020204" pitchFamily="34" charset="0"/>
                <a:ea typeface="宋体" panose="02010600030101010101" pitchFamily="2" charset="-122"/>
                <a:cs typeface="Aktiv Grotesk" panose="020B0504020202020204" pitchFamily="34" charset="0"/>
              </a:rPr>
              <a:t>IP</a:t>
            </a:r>
            <a:r>
              <a:rPr kumimoji="0" lang="ru-RU" altLang="zh-CN" sz="900" b="1" i="0" u="none" strike="noStrike" kern="1200" cap="none" spc="0" normalizeH="0" baseline="0" noProof="0" dirty="0">
                <a:ln>
                  <a:noFill/>
                </a:ln>
                <a:solidFill>
                  <a:srgbClr val="004E5B"/>
                </a:solidFill>
                <a:effectLst/>
                <a:uLnTx/>
                <a:uFillTx/>
                <a:latin typeface="Aktiv Grotesk" panose="020B0504020202020204" pitchFamily="34" charset="0"/>
                <a:ea typeface="宋体" panose="02010600030101010101" pitchFamily="2" charset="-122"/>
                <a:cs typeface="Aktiv Grotesk" panose="020B0504020202020204" pitchFamily="34" charset="0"/>
              </a:rPr>
              <a:t>-камера </a:t>
            </a:r>
            <a:r>
              <a:rPr kumimoji="0" lang="it-IT" altLang="zh-CN" sz="900" b="1" i="0" u="none" strike="noStrike" kern="1200" cap="none" spc="0" normalizeH="0" baseline="0" noProof="0" dirty="0">
                <a:ln>
                  <a:noFill/>
                </a:ln>
                <a:solidFill>
                  <a:srgbClr val="004E5B"/>
                </a:solidFill>
                <a:effectLst/>
                <a:uLnTx/>
                <a:uFillTx/>
                <a:latin typeface="Aktiv Grotesk" panose="020B0504020202020204" pitchFamily="34" charset="0"/>
                <a:ea typeface="宋体" panose="02010600030101010101" pitchFamily="2" charset="-122"/>
                <a:cs typeface="Aktiv Grotesk" panose="020B0504020202020204" pitchFamily="34" charset="0"/>
              </a:rPr>
              <a:t>VIGI</a:t>
            </a:r>
          </a:p>
        </p:txBody>
      </p:sp>
      <p:sp>
        <p:nvSpPr>
          <p:cNvPr id="96" name="矩形 95"/>
          <p:cNvSpPr/>
          <p:nvPr/>
        </p:nvSpPr>
        <p:spPr>
          <a:xfrm>
            <a:off x="1572492" y="4394678"/>
            <a:ext cx="1455876" cy="369332"/>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ru-RU" altLang="zh-CN" sz="900" b="1" i="0" u="none" strike="noStrike" kern="1200" cap="none" spc="0" normalizeH="0" baseline="0" noProof="0" dirty="0">
                <a:ln>
                  <a:noFill/>
                </a:ln>
                <a:solidFill>
                  <a:srgbClr val="004E5B"/>
                </a:solidFill>
                <a:effectLst/>
                <a:uLnTx/>
                <a:uFillTx/>
                <a:latin typeface="Aktiv Grotesk" panose="020B0504020202020204" pitchFamily="34" charset="0"/>
                <a:ea typeface="宋体" panose="02010600030101010101" pitchFamily="2" charset="-122"/>
                <a:cs typeface="Aktiv Grotesk" panose="020B0504020202020204" pitchFamily="34" charset="0"/>
              </a:rPr>
              <a:t>Уличная поворотная</a:t>
            </a:r>
            <a:br>
              <a:rPr kumimoji="0" lang="ru-RU" altLang="zh-CN" sz="900" b="1" i="0" u="none" strike="noStrike" kern="1200" cap="none" spc="0" normalizeH="0" baseline="0" noProof="0" dirty="0">
                <a:ln>
                  <a:noFill/>
                </a:ln>
                <a:solidFill>
                  <a:srgbClr val="004E5B"/>
                </a:solidFill>
                <a:effectLst/>
                <a:uLnTx/>
                <a:uFillTx/>
                <a:latin typeface="Aktiv Grotesk" panose="020B0504020202020204" pitchFamily="34" charset="0"/>
                <a:ea typeface="宋体" panose="02010600030101010101" pitchFamily="2" charset="-122"/>
                <a:cs typeface="Aktiv Grotesk" panose="020B0504020202020204" pitchFamily="34" charset="0"/>
              </a:rPr>
            </a:br>
            <a:r>
              <a:rPr kumimoji="0" lang="en-US" altLang="zh-CN" sz="900" b="1" i="0" u="none" strike="noStrike" kern="1200" cap="none" spc="0" normalizeH="0" baseline="0" noProof="0" dirty="0">
                <a:ln>
                  <a:noFill/>
                </a:ln>
                <a:solidFill>
                  <a:srgbClr val="004E5B"/>
                </a:solidFill>
                <a:effectLst/>
                <a:uLnTx/>
                <a:uFillTx/>
                <a:latin typeface="Aktiv Grotesk" panose="020B0504020202020204" pitchFamily="34" charset="0"/>
                <a:ea typeface="宋体" panose="02010600030101010101" pitchFamily="2" charset="-122"/>
                <a:cs typeface="Aktiv Grotesk" panose="020B0504020202020204" pitchFamily="34" charset="0"/>
              </a:rPr>
              <a:t>IP</a:t>
            </a:r>
            <a:r>
              <a:rPr kumimoji="0" lang="ru-RU" altLang="zh-CN" sz="900" b="1" i="0" u="none" strike="noStrike" kern="1200" cap="none" spc="0" normalizeH="0" baseline="0" noProof="0" dirty="0">
                <a:ln>
                  <a:noFill/>
                </a:ln>
                <a:solidFill>
                  <a:srgbClr val="004E5B"/>
                </a:solidFill>
                <a:effectLst/>
                <a:uLnTx/>
                <a:uFillTx/>
                <a:latin typeface="Aktiv Grotesk" panose="020B0504020202020204" pitchFamily="34" charset="0"/>
                <a:ea typeface="宋体" panose="02010600030101010101" pitchFamily="2" charset="-122"/>
                <a:cs typeface="Aktiv Grotesk" panose="020B0504020202020204" pitchFamily="34" charset="0"/>
              </a:rPr>
              <a:t>-камера </a:t>
            </a:r>
            <a:r>
              <a:rPr kumimoji="0" lang="it-IT" altLang="zh-CN" sz="900" b="1" i="0" u="none" strike="noStrike" kern="1200" cap="none" spc="0" normalizeH="0" baseline="0" noProof="0" dirty="0">
                <a:ln>
                  <a:noFill/>
                </a:ln>
                <a:solidFill>
                  <a:srgbClr val="004E5B"/>
                </a:solidFill>
                <a:effectLst/>
                <a:uLnTx/>
                <a:uFillTx/>
                <a:latin typeface="Aktiv Grotesk" panose="020B0504020202020204" pitchFamily="34" charset="0"/>
                <a:ea typeface="宋体" panose="02010600030101010101" pitchFamily="2" charset="-122"/>
                <a:cs typeface="Aktiv Grotesk" panose="020B0504020202020204" pitchFamily="34" charset="0"/>
              </a:rPr>
              <a:t>VIGI</a:t>
            </a:r>
          </a:p>
        </p:txBody>
      </p:sp>
      <p:sp>
        <p:nvSpPr>
          <p:cNvPr id="97" name="矩形 96"/>
          <p:cNvSpPr/>
          <p:nvPr/>
        </p:nvSpPr>
        <p:spPr>
          <a:xfrm>
            <a:off x="6366163" y="1684134"/>
            <a:ext cx="1094509" cy="3693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ru-RU" altLang="zh-CN" sz="900" b="1" i="0" u="none" strike="noStrike" kern="1200" cap="none" spc="0" normalizeH="0" baseline="0" noProof="0" dirty="0">
                <a:ln>
                  <a:noFill/>
                </a:ln>
                <a:solidFill>
                  <a:srgbClr val="004E5B"/>
                </a:solidFill>
                <a:effectLst/>
                <a:uLnTx/>
                <a:uFillTx/>
                <a:latin typeface="Aktiv Grotesk" panose="020B0504020202020204" pitchFamily="34" charset="0"/>
                <a:ea typeface="宋体" panose="02010600030101010101" pitchFamily="2" charset="-122"/>
                <a:cs typeface="Aktiv Grotesk" panose="020B0504020202020204" pitchFamily="34" charset="0"/>
              </a:rPr>
              <a:t>Панорамная</a:t>
            </a:r>
            <a:br>
              <a:rPr kumimoji="0" lang="en-US" altLang="zh-CN" sz="900" b="1" i="0" u="none" strike="noStrike" kern="1200" cap="none" spc="0" normalizeH="0" baseline="0" noProof="0" dirty="0">
                <a:ln>
                  <a:noFill/>
                </a:ln>
                <a:solidFill>
                  <a:srgbClr val="004E5B"/>
                </a:solidFill>
                <a:effectLst/>
                <a:uLnTx/>
                <a:uFillTx/>
                <a:latin typeface="Aktiv Grotesk" panose="020B0504020202020204" pitchFamily="34" charset="0"/>
                <a:ea typeface="宋体" panose="02010600030101010101" pitchFamily="2" charset="-122"/>
                <a:cs typeface="Aktiv Grotesk" panose="020B0504020202020204" pitchFamily="34" charset="0"/>
              </a:rPr>
            </a:br>
            <a:r>
              <a:rPr kumimoji="0" lang="en-US" altLang="zh-CN" sz="900" b="1" i="0" u="none" strike="noStrike" kern="1200" cap="none" spc="0" normalizeH="0" baseline="0" noProof="0" dirty="0">
                <a:ln>
                  <a:noFill/>
                </a:ln>
                <a:solidFill>
                  <a:srgbClr val="004E5B"/>
                </a:solidFill>
                <a:effectLst/>
                <a:uLnTx/>
                <a:uFillTx/>
                <a:latin typeface="Aktiv Grotesk" panose="020B0504020202020204" pitchFamily="34" charset="0"/>
                <a:ea typeface="宋体" panose="02010600030101010101" pitchFamily="2" charset="-122"/>
                <a:cs typeface="Aktiv Grotesk" panose="020B0504020202020204" pitchFamily="34" charset="0"/>
              </a:rPr>
              <a:t>IP-</a:t>
            </a:r>
            <a:r>
              <a:rPr kumimoji="0" lang="ru-RU" altLang="zh-CN" sz="900" b="1" i="0" u="none" strike="noStrike" kern="1200" cap="none" spc="0" normalizeH="0" baseline="0" noProof="0" dirty="0">
                <a:ln>
                  <a:noFill/>
                </a:ln>
                <a:solidFill>
                  <a:srgbClr val="004E5B"/>
                </a:solidFill>
                <a:effectLst/>
                <a:uLnTx/>
                <a:uFillTx/>
                <a:latin typeface="Aktiv Grotesk" panose="020B0504020202020204" pitchFamily="34" charset="0"/>
                <a:ea typeface="宋体" panose="02010600030101010101" pitchFamily="2" charset="-122"/>
                <a:cs typeface="Aktiv Grotesk" panose="020B0504020202020204" pitchFamily="34" charset="0"/>
              </a:rPr>
              <a:t>камера </a:t>
            </a:r>
            <a:r>
              <a:rPr kumimoji="0" lang="en-US" altLang="zh-CN" sz="900" b="1" i="0" u="none" strike="noStrike" kern="1200" cap="none" spc="0" normalizeH="0" baseline="0" noProof="0" dirty="0">
                <a:ln>
                  <a:noFill/>
                </a:ln>
                <a:solidFill>
                  <a:srgbClr val="004E5B"/>
                </a:solidFill>
                <a:effectLst/>
                <a:uLnTx/>
                <a:uFillTx/>
                <a:latin typeface="Aktiv Grotesk" panose="020B0504020202020204" pitchFamily="34" charset="0"/>
                <a:ea typeface="宋体" panose="02010600030101010101" pitchFamily="2" charset="-122"/>
                <a:cs typeface="Aktiv Grotesk" panose="020B0504020202020204" pitchFamily="34" charset="0"/>
              </a:rPr>
              <a:t>VIGI</a:t>
            </a:r>
            <a:endParaRPr kumimoji="0" lang="it-IT" altLang="zh-CN" sz="900" b="1" i="0" u="none" strike="noStrike" kern="1200" cap="none" spc="0" normalizeH="0" baseline="0" noProof="0" dirty="0">
              <a:ln>
                <a:noFill/>
              </a:ln>
              <a:solidFill>
                <a:srgbClr val="004E5B"/>
              </a:solidFill>
              <a:effectLst/>
              <a:uLnTx/>
              <a:uFillTx/>
              <a:latin typeface="Aktiv Grotesk" panose="020B0504020202020204" pitchFamily="34" charset="0"/>
              <a:ea typeface="宋体" panose="02010600030101010101" pitchFamily="2" charset="-122"/>
              <a:cs typeface="Aktiv Grotesk" panose="020B0504020202020204" pitchFamily="34" charset="0"/>
            </a:endParaRPr>
          </a:p>
        </p:txBody>
      </p:sp>
      <p:sp>
        <p:nvSpPr>
          <p:cNvPr id="11" name="矩形 10"/>
          <p:cNvSpPr/>
          <p:nvPr/>
        </p:nvSpPr>
        <p:spPr>
          <a:xfrm>
            <a:off x="666049" y="2471428"/>
            <a:ext cx="1165046" cy="369332"/>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ru-RU" altLang="zh-CN" sz="900" b="1" i="0" u="none" strike="noStrike" kern="1200" cap="none" spc="0" normalizeH="0" baseline="0" noProof="0" dirty="0">
                <a:ln>
                  <a:noFill/>
                </a:ln>
                <a:solidFill>
                  <a:srgbClr val="004E5B"/>
                </a:solidFill>
                <a:effectLst/>
                <a:uLnTx/>
                <a:uFillTx/>
                <a:latin typeface="Aktiv Grotesk" panose="020B0504020202020204" pitchFamily="34" charset="0"/>
                <a:ea typeface="宋体" panose="02010600030101010101" pitchFamily="2" charset="-122"/>
                <a:cs typeface="Aktiv Grotesk" panose="020B0504020202020204" pitchFamily="34" charset="0"/>
              </a:rPr>
              <a:t>Купольная</a:t>
            </a:r>
            <a:br>
              <a:rPr kumimoji="0" lang="ru-RU" altLang="zh-CN" sz="900" b="1" i="0" u="none" strike="noStrike" kern="1200" cap="none" spc="0" normalizeH="0" baseline="0" noProof="0" dirty="0">
                <a:ln>
                  <a:noFill/>
                </a:ln>
                <a:solidFill>
                  <a:srgbClr val="004E5B"/>
                </a:solidFill>
                <a:effectLst/>
                <a:uLnTx/>
                <a:uFillTx/>
                <a:latin typeface="Aktiv Grotesk" panose="020B0504020202020204" pitchFamily="34" charset="0"/>
                <a:ea typeface="宋体" panose="02010600030101010101" pitchFamily="2" charset="-122"/>
                <a:cs typeface="Aktiv Grotesk" panose="020B0504020202020204" pitchFamily="34" charset="0"/>
              </a:rPr>
            </a:br>
            <a:r>
              <a:rPr kumimoji="0" lang="en-US" altLang="zh-CN" sz="900" b="1" i="0" u="none" strike="noStrike" kern="1200" cap="none" spc="0" normalizeH="0" baseline="0" noProof="0" dirty="0">
                <a:ln>
                  <a:noFill/>
                </a:ln>
                <a:solidFill>
                  <a:srgbClr val="004E5B"/>
                </a:solidFill>
                <a:effectLst/>
                <a:uLnTx/>
                <a:uFillTx/>
                <a:latin typeface="Aktiv Grotesk" panose="020B0504020202020204" pitchFamily="34" charset="0"/>
                <a:ea typeface="宋体" panose="02010600030101010101" pitchFamily="2" charset="-122"/>
                <a:cs typeface="Aktiv Grotesk" panose="020B0504020202020204" pitchFamily="34" charset="0"/>
              </a:rPr>
              <a:t>IP-</a:t>
            </a:r>
            <a:r>
              <a:rPr kumimoji="0" lang="ru-RU" altLang="zh-CN" sz="900" b="1" i="0" u="none" strike="noStrike" kern="1200" cap="none" spc="0" normalizeH="0" baseline="0" noProof="0" dirty="0">
                <a:ln>
                  <a:noFill/>
                </a:ln>
                <a:solidFill>
                  <a:srgbClr val="004E5B"/>
                </a:solidFill>
                <a:effectLst/>
                <a:uLnTx/>
                <a:uFillTx/>
                <a:latin typeface="Aktiv Grotesk" panose="020B0504020202020204" pitchFamily="34" charset="0"/>
                <a:ea typeface="宋体" panose="02010600030101010101" pitchFamily="2" charset="-122"/>
                <a:cs typeface="Aktiv Grotesk" panose="020B0504020202020204" pitchFamily="34" charset="0"/>
              </a:rPr>
              <a:t>камера </a:t>
            </a:r>
            <a:r>
              <a:rPr kumimoji="0" lang="it-IT" altLang="zh-CN" sz="900" b="1" i="0" u="none" strike="noStrike" kern="1200" cap="none" spc="0" normalizeH="0" baseline="0" noProof="0" dirty="0">
                <a:ln>
                  <a:noFill/>
                </a:ln>
                <a:solidFill>
                  <a:srgbClr val="004E5B"/>
                </a:solidFill>
                <a:effectLst/>
                <a:uLnTx/>
                <a:uFillTx/>
                <a:latin typeface="Aktiv Grotesk" panose="020B0504020202020204" pitchFamily="34" charset="0"/>
                <a:ea typeface="宋体" panose="02010600030101010101" pitchFamily="2" charset="-122"/>
                <a:cs typeface="Aktiv Grotesk" panose="020B0504020202020204" pitchFamily="34" charset="0"/>
              </a:rPr>
              <a:t>VIGI</a:t>
            </a:r>
          </a:p>
        </p:txBody>
      </p:sp>
      <p:sp>
        <p:nvSpPr>
          <p:cNvPr id="14" name="矩形 13">
            <a:extLst>
              <a:ext uri="{FF2B5EF4-FFF2-40B4-BE49-F238E27FC236}">
                <a16:creationId xmlns:a16="http://schemas.microsoft.com/office/drawing/2014/main" id="{DD12B6BC-89D5-46F3-8480-2DFE2D556B1D}"/>
              </a:ext>
            </a:extLst>
          </p:cNvPr>
          <p:cNvSpPr/>
          <p:nvPr/>
        </p:nvSpPr>
        <p:spPr>
          <a:xfrm>
            <a:off x="386576" y="734047"/>
            <a:ext cx="7743307" cy="463332"/>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25000"/>
              </a:lnSpc>
              <a:spcBef>
                <a:spcPts val="0"/>
              </a:spcBef>
              <a:spcAft>
                <a:spcPts val="450"/>
              </a:spcAft>
              <a:buClrTx/>
              <a:buSzTx/>
              <a:buFontTx/>
              <a:buNone/>
              <a:tabLst/>
              <a:defRPr/>
            </a:pPr>
            <a:r>
              <a:rPr kumimoji="0" lang="ru-RU" altLang="zh-CN" sz="1000" b="0" i="0" u="none" strike="noStrike" kern="1200" cap="none" spc="0" normalizeH="0" baseline="0" noProof="0" dirty="0">
                <a:ln>
                  <a:noFill/>
                </a:ln>
                <a:solidFill>
                  <a:srgbClr val="005D76"/>
                </a:solidFill>
                <a:effectLst/>
                <a:uLnTx/>
                <a:uFillTx/>
                <a:latin typeface="Aktiv Grotesk" panose="020B0504020202020204" pitchFamily="34" charset="0"/>
                <a:ea typeface="宋体" panose="02010600030101010101" pitchFamily="2" charset="-122"/>
                <a:cs typeface="Aktiv Grotesk" panose="020B0504020202020204" pitchFamily="34" charset="0"/>
              </a:rPr>
              <a:t>Оборудование </a:t>
            </a:r>
            <a:r>
              <a:rPr kumimoji="0" lang="en-US" altLang="zh-CN" sz="1000" b="0" i="0" u="none" strike="noStrike" kern="1200" cap="none" spc="0" normalizeH="0" baseline="0" noProof="0" dirty="0">
                <a:ln>
                  <a:noFill/>
                </a:ln>
                <a:solidFill>
                  <a:srgbClr val="005D76"/>
                </a:solidFill>
                <a:effectLst/>
                <a:uLnTx/>
                <a:uFillTx/>
                <a:latin typeface="Aktiv Grotesk" panose="020B0504020202020204" pitchFamily="34" charset="0"/>
                <a:ea typeface="宋体" panose="02010600030101010101" pitchFamily="2" charset="-122"/>
                <a:cs typeface="Aktiv Grotesk" panose="020B0504020202020204" pitchFamily="34" charset="0"/>
              </a:rPr>
              <a:t>VIGI </a:t>
            </a:r>
            <a:r>
              <a:rPr kumimoji="0" lang="ru-RU" altLang="zh-CN" sz="1000" b="0" i="0" u="none" strike="noStrike" kern="1200" cap="none" spc="0" normalizeH="0" baseline="0" noProof="0" dirty="0">
                <a:ln>
                  <a:noFill/>
                </a:ln>
                <a:solidFill>
                  <a:srgbClr val="005D76"/>
                </a:solidFill>
                <a:effectLst/>
                <a:uLnTx/>
                <a:uFillTx/>
                <a:latin typeface="Aktiv Grotesk" panose="020B0504020202020204" pitchFamily="34" charset="0"/>
                <a:ea typeface="宋体" panose="02010600030101010101" pitchFamily="2" charset="-122"/>
                <a:cs typeface="Aktiv Grotesk" panose="020B0504020202020204" pitchFamily="34" charset="0"/>
              </a:rPr>
              <a:t>предназначено для разных сценариев, в том числе для круглосуточной защиты бизнеса. Благодаря богатому функционалу, гарантиям качества и простой установке клиентский бизнес всегда будет в целости и сохранности.</a:t>
            </a:r>
            <a:endParaRPr kumimoji="0" lang="en-US" altLang="zh-CN" sz="1000" b="0" i="0" u="none" strike="noStrike" kern="1200" cap="none" spc="0" normalizeH="0" baseline="0" noProof="0" dirty="0">
              <a:ln>
                <a:noFill/>
              </a:ln>
              <a:solidFill>
                <a:srgbClr val="005D76"/>
              </a:solidFill>
              <a:effectLst/>
              <a:uLnTx/>
              <a:uFillTx/>
              <a:latin typeface="Aktiv Grotesk" panose="020B0504020202020204" pitchFamily="34" charset="0"/>
              <a:ea typeface="宋体" panose="02010600030101010101" pitchFamily="2" charset="-122"/>
              <a:cs typeface="Aktiv Grotesk" panose="020B0504020202020204" pitchFamily="34" charset="0"/>
            </a:endParaRPr>
          </a:p>
        </p:txBody>
      </p:sp>
      <p:sp>
        <p:nvSpPr>
          <p:cNvPr id="13" name="标题 2">
            <a:extLst>
              <a:ext uri="{FF2B5EF4-FFF2-40B4-BE49-F238E27FC236}">
                <a16:creationId xmlns:a16="http://schemas.microsoft.com/office/drawing/2014/main" id="{FB5D38F2-E0BB-4EF0-A3A9-00281F589AB9}"/>
              </a:ext>
            </a:extLst>
          </p:cNvPr>
          <p:cNvSpPr txBox="1">
            <a:spLocks/>
          </p:cNvSpPr>
          <p:nvPr/>
        </p:nvSpPr>
        <p:spPr>
          <a:xfrm>
            <a:off x="386576" y="214168"/>
            <a:ext cx="8185150" cy="482501"/>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ru-RU" altLang="zh-CN" sz="1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ktiv Grotesk" panose="020B0504020202020204" pitchFamily="34" charset="0"/>
                <a:ea typeface="宋体" panose="02010600030101010101" pitchFamily="2" charset="-122"/>
                <a:cs typeface="Aktiv Grotesk" panose="020B0504020202020204" pitchFamily="34" charset="0"/>
              </a:rPr>
              <a:t>Система видеонаблюдения </a:t>
            </a:r>
            <a:r>
              <a:rPr kumimoji="0" lang="en-US" altLang="zh-CN" sz="1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ktiv Grotesk" panose="020B0504020202020204" pitchFamily="34" charset="0"/>
                <a:ea typeface="宋体" panose="02010600030101010101" pitchFamily="2" charset="-122"/>
                <a:cs typeface="Aktiv Grotesk" panose="020B0504020202020204" pitchFamily="34" charset="0"/>
              </a:rPr>
              <a:t>VIGI</a:t>
            </a:r>
            <a:endParaRPr kumimoji="0" lang="zh-CN" altLang="en-US" sz="1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ktiv Grotesk" panose="020B0504020202020204" pitchFamily="34" charset="0"/>
              <a:ea typeface="宋体" panose="02010600030101010101" pitchFamily="2" charset="-122"/>
              <a:cs typeface="Aktiv Grotesk" panose="020B0504020202020204" pitchFamily="34" charset="0"/>
            </a:endParaRPr>
          </a:p>
        </p:txBody>
      </p:sp>
      <p:graphicFrame>
        <p:nvGraphicFramePr>
          <p:cNvPr id="18" name="Table 73">
            <a:extLst>
              <a:ext uri="{FF2B5EF4-FFF2-40B4-BE49-F238E27FC236}">
                <a16:creationId xmlns:a16="http://schemas.microsoft.com/office/drawing/2014/main" id="{D074A52B-891D-FDC7-93EA-C744348613DC}"/>
              </a:ext>
            </a:extLst>
          </p:cNvPr>
          <p:cNvGraphicFramePr>
            <a:graphicFrameLocks noGrp="1"/>
          </p:cNvGraphicFramePr>
          <p:nvPr>
            <p:extLst>
              <p:ext uri="{D42A27DB-BD31-4B8C-83A1-F6EECF244321}">
                <p14:modId xmlns:p14="http://schemas.microsoft.com/office/powerpoint/2010/main" val="2788106168"/>
              </p:ext>
            </p:extLst>
          </p:nvPr>
        </p:nvGraphicFramePr>
        <p:xfrm>
          <a:off x="4884908" y="4856748"/>
          <a:ext cx="4264924" cy="286751"/>
        </p:xfrm>
        <a:graphic>
          <a:graphicData uri="http://schemas.openxmlformats.org/drawingml/2006/table">
            <a:tbl>
              <a:tblPr firstRow="1" bandRow="1">
                <a:tableStyleId>{5C22544A-7EE6-4342-B048-85BDC9FD1C3A}</a:tableStyleId>
              </a:tblPr>
              <a:tblGrid>
                <a:gridCol w="4264924">
                  <a:extLst>
                    <a:ext uri="{9D8B030D-6E8A-4147-A177-3AD203B41FA5}">
                      <a16:colId xmlns:a16="http://schemas.microsoft.com/office/drawing/2014/main" val="20000"/>
                    </a:ext>
                  </a:extLst>
                </a:gridCol>
              </a:tblGrid>
              <a:tr h="286751">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600" b="0" dirty="0">
                          <a:solidFill>
                            <a:schemeClr val="bg1">
                              <a:lumMod val="50000"/>
                            </a:schemeClr>
                          </a:solidFill>
                          <a:latin typeface="Aktiv Grotesk" panose="020B0504020202020204" pitchFamily="34" charset="0"/>
                          <a:cs typeface="Aktiv Grotesk" panose="020B0504020202020204" pitchFamily="34" charset="0"/>
                        </a:rPr>
                        <a:t>©</a:t>
                      </a:r>
                      <a:r>
                        <a:rPr lang="en-GB" sz="600" b="0" baseline="0" dirty="0">
                          <a:solidFill>
                            <a:schemeClr val="bg1">
                              <a:lumMod val="50000"/>
                            </a:schemeClr>
                          </a:solidFill>
                          <a:latin typeface="Aktiv Grotesk" panose="020B0504020202020204" pitchFamily="34" charset="0"/>
                          <a:cs typeface="Aktiv Grotesk" panose="020B0504020202020204" pitchFamily="34" charset="0"/>
                        </a:rPr>
                        <a:t> </a:t>
                      </a:r>
                      <a:r>
                        <a:rPr lang="ru-RU" sz="600" b="0" baseline="0" dirty="0">
                          <a:solidFill>
                            <a:schemeClr val="bg1">
                              <a:lumMod val="50000"/>
                            </a:schemeClr>
                          </a:solidFill>
                          <a:latin typeface="Aktiv Grotesk" panose="020B0504020202020204" pitchFamily="34" charset="0"/>
                          <a:cs typeface="Aktiv Grotesk" panose="020B0504020202020204" pitchFamily="34" charset="0"/>
                        </a:rPr>
                        <a:t>2022 </a:t>
                      </a:r>
                      <a:r>
                        <a:rPr lang="en-GB" sz="600" b="0" baseline="0" dirty="0">
                          <a:solidFill>
                            <a:schemeClr val="bg1">
                              <a:lumMod val="50000"/>
                            </a:schemeClr>
                          </a:solidFill>
                          <a:latin typeface="Aktiv Grotesk" panose="020B0504020202020204" pitchFamily="34" charset="0"/>
                          <a:cs typeface="Aktiv Grotesk" panose="020B0504020202020204" pitchFamily="34" charset="0"/>
                        </a:rPr>
                        <a:t>TP-Link, Inc. </a:t>
                      </a:r>
                      <a:r>
                        <a:rPr lang="ru-RU" sz="600" b="0" baseline="0" dirty="0">
                          <a:solidFill>
                            <a:schemeClr val="bg1">
                              <a:lumMod val="50000"/>
                            </a:schemeClr>
                          </a:solidFill>
                          <a:latin typeface="Aktiv Grotesk" panose="020B0504020202020204" pitchFamily="34" charset="0"/>
                          <a:cs typeface="Aktiv Grotesk" panose="020B0504020202020204" pitchFamily="34" charset="0"/>
                        </a:rPr>
                        <a:t>Конфиденциальная информация. Не предназначено для распространения или копирования.</a:t>
                      </a:r>
                      <a:endParaRPr lang="en-GB" sz="600" dirty="0">
                        <a:solidFill>
                          <a:schemeClr val="bg1">
                            <a:lumMod val="50000"/>
                          </a:schemeClr>
                        </a:solidFill>
                        <a:latin typeface="Aktiv Grotesk" panose="020B0504020202020204" pitchFamily="34" charset="0"/>
                      </a:endParaRPr>
                    </a:p>
                  </a:txBody>
                  <a:tcPr>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30377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灯片编号占位符 10">
            <a:extLst>
              <a:ext uri="{FF2B5EF4-FFF2-40B4-BE49-F238E27FC236}">
                <a16:creationId xmlns:a16="http://schemas.microsoft.com/office/drawing/2014/main" id="{29587F74-DA39-9B40-AB7C-540ECC85DA35}"/>
              </a:ext>
            </a:extLst>
          </p:cNvPr>
          <p:cNvSpPr>
            <a:spLocks noGrp="1"/>
          </p:cNvSpPr>
          <p:nvPr>
            <p:ph type="sldNum" sz="quarter" idx="12"/>
          </p:nvPr>
        </p:nvSpPr>
        <p:spPr>
          <a:xfrm>
            <a:off x="8566561" y="4837161"/>
            <a:ext cx="540932" cy="273844"/>
          </a:xfrm>
        </p:spPr>
        <p:txBody>
          <a:bodyPr/>
          <a:lstStyle/>
          <a:p>
            <a:fld id="{8045E168-1219-CD4A-80ED-4291B526AB8C}" type="slidenum">
              <a:rPr kumimoji="1" lang="zh-CN" altLang="en-US" smtClean="0"/>
              <a:t>71</a:t>
            </a:fld>
            <a:endParaRPr kumimoji="1" lang="zh-CN" altLang="en-US" dirty="0"/>
          </a:p>
        </p:txBody>
      </p:sp>
      <p:sp>
        <p:nvSpPr>
          <p:cNvPr id="21" name="标题 2"/>
          <p:cNvSpPr>
            <a:spLocks noGrp="1"/>
          </p:cNvSpPr>
          <p:nvPr>
            <p:ph type="title"/>
          </p:nvPr>
        </p:nvSpPr>
        <p:spPr>
          <a:xfrm>
            <a:off x="230227" y="277752"/>
            <a:ext cx="7631432" cy="280184"/>
          </a:xfrm>
        </p:spPr>
        <p:txBody>
          <a:bodyPr>
            <a:noAutofit/>
          </a:bodyPr>
          <a:lstStyle/>
          <a:p>
            <a:r>
              <a:rPr lang="ru-RU" altLang="zh-CN" sz="1600" dirty="0">
                <a:latin typeface="Calibri" panose="020F0502020204030204" pitchFamily="34" charset="0"/>
                <a:cs typeface="Calibri" panose="020F0502020204030204" pitchFamily="34" charset="0"/>
              </a:rPr>
              <a:t>Сценарии использования устройств </a:t>
            </a:r>
            <a:r>
              <a:rPr lang="en-US" altLang="zh-CN" sz="1600" dirty="0">
                <a:latin typeface="Calibri" panose="020F0502020204030204" pitchFamily="34" charset="0"/>
                <a:cs typeface="Calibri" panose="020F0502020204030204" pitchFamily="34" charset="0"/>
              </a:rPr>
              <a:t>VIGI</a:t>
            </a:r>
          </a:p>
        </p:txBody>
      </p:sp>
      <p:sp>
        <p:nvSpPr>
          <p:cNvPr id="18" name="AutoShape 2" descr="https://www.dahuasecurity.com/asset/upload/uploads/image/storeFloor-img01.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23" name="Picture 22">
            <a:extLst>
              <a:ext uri="{FF2B5EF4-FFF2-40B4-BE49-F238E27FC236}">
                <a16:creationId xmlns:a16="http://schemas.microsoft.com/office/drawing/2014/main" id="{82FCD70A-7802-45C8-A6C0-690F8AA9E16E}"/>
              </a:ext>
            </a:extLst>
          </p:cNvPr>
          <p:cNvPicPr>
            <a:picLocks noChangeAspect="1"/>
          </p:cNvPicPr>
          <p:nvPr/>
        </p:nvPicPr>
        <p:blipFill>
          <a:blip r:embed="rId3"/>
          <a:stretch>
            <a:fillRect/>
          </a:stretch>
        </p:blipFill>
        <p:spPr>
          <a:xfrm>
            <a:off x="5672138" y="4905959"/>
            <a:ext cx="3071520" cy="156301"/>
          </a:xfrm>
          <a:prstGeom prst="rect">
            <a:avLst/>
          </a:prstGeom>
        </p:spPr>
      </p:pic>
      <p:grpSp>
        <p:nvGrpSpPr>
          <p:cNvPr id="24" name="组合 1">
            <a:extLst>
              <a:ext uri="{FF2B5EF4-FFF2-40B4-BE49-F238E27FC236}">
                <a16:creationId xmlns:a16="http://schemas.microsoft.com/office/drawing/2014/main" id="{7291FAFD-D229-7C49-8F2E-CAE13293865B}"/>
              </a:ext>
            </a:extLst>
          </p:cNvPr>
          <p:cNvGrpSpPr/>
          <p:nvPr/>
        </p:nvGrpSpPr>
        <p:grpSpPr>
          <a:xfrm>
            <a:off x="334843" y="909874"/>
            <a:ext cx="8022461" cy="3663168"/>
            <a:chOff x="446457" y="1213166"/>
            <a:chExt cx="10696615" cy="4884223"/>
          </a:xfrm>
        </p:grpSpPr>
        <p:pic>
          <p:nvPicPr>
            <p:cNvPr id="25" name="图片 40">
              <a:extLst>
                <a:ext uri="{FF2B5EF4-FFF2-40B4-BE49-F238E27FC236}">
                  <a16:creationId xmlns:a16="http://schemas.microsoft.com/office/drawing/2014/main" id="{002B8D22-DAE1-E942-9FF2-B459B1ED50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6457" y="1213166"/>
              <a:ext cx="3340604" cy="1922940"/>
            </a:xfrm>
            <a:prstGeom prst="rect">
              <a:avLst/>
            </a:prstGeom>
          </p:spPr>
        </p:pic>
        <p:pic>
          <p:nvPicPr>
            <p:cNvPr id="26" name="图片 14">
              <a:extLst>
                <a:ext uri="{FF2B5EF4-FFF2-40B4-BE49-F238E27FC236}">
                  <a16:creationId xmlns:a16="http://schemas.microsoft.com/office/drawing/2014/main" id="{47A6C6E3-2BE0-094C-B1B1-C9FF380173A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02468" y="3801023"/>
              <a:ext cx="3340604" cy="1906821"/>
            </a:xfrm>
            <a:prstGeom prst="rect">
              <a:avLst/>
            </a:prstGeom>
          </p:spPr>
        </p:pic>
        <p:pic>
          <p:nvPicPr>
            <p:cNvPr id="27" name="图片 34">
              <a:extLst>
                <a:ext uri="{FF2B5EF4-FFF2-40B4-BE49-F238E27FC236}">
                  <a16:creationId xmlns:a16="http://schemas.microsoft.com/office/drawing/2014/main" id="{1BDF52C6-7A42-054D-ADBB-9CDC5731220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802469" y="1213166"/>
              <a:ext cx="3340603" cy="1939059"/>
            </a:xfrm>
            <a:prstGeom prst="rect">
              <a:avLst/>
            </a:prstGeom>
          </p:spPr>
        </p:pic>
        <p:pic>
          <p:nvPicPr>
            <p:cNvPr id="28" name="图片 36">
              <a:extLst>
                <a:ext uri="{FF2B5EF4-FFF2-40B4-BE49-F238E27FC236}">
                  <a16:creationId xmlns:a16="http://schemas.microsoft.com/office/drawing/2014/main" id="{1E4BC757-2D31-A14C-8E1C-2BF41362C54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54163" y="3803374"/>
              <a:ext cx="3325192" cy="1906336"/>
            </a:xfrm>
            <a:prstGeom prst="rect">
              <a:avLst/>
            </a:prstGeom>
          </p:spPr>
        </p:pic>
        <p:sp>
          <p:nvSpPr>
            <p:cNvPr id="29" name="矩形 9">
              <a:extLst>
                <a:ext uri="{FF2B5EF4-FFF2-40B4-BE49-F238E27FC236}">
                  <a16:creationId xmlns:a16="http://schemas.microsoft.com/office/drawing/2014/main" id="{FD784D3C-F0FB-5A4F-825B-1D35340D4E3A}"/>
                </a:ext>
              </a:extLst>
            </p:cNvPr>
            <p:cNvSpPr/>
            <p:nvPr/>
          </p:nvSpPr>
          <p:spPr>
            <a:xfrm>
              <a:off x="7802469" y="5713096"/>
              <a:ext cx="3325192" cy="384293"/>
            </a:xfrm>
            <a:prstGeom prst="rect">
              <a:avLst/>
            </a:prstGeom>
          </p:spPr>
          <p:txBody>
            <a:bodyPr wrap="square">
              <a:spAutoFit/>
            </a:bodyPr>
            <a:lstStyle/>
            <a:p>
              <a:pPr lvl="0" algn="ctr">
                <a:lnSpc>
                  <a:spcPct val="125000"/>
                </a:lnSpc>
              </a:pPr>
              <a:r>
                <a:rPr lang="ru-RU" altLang="zh-CN" sz="1100" dirty="0">
                  <a:solidFill>
                    <a:srgbClr val="000000"/>
                  </a:solidFill>
                  <a:latin typeface="Calibri" panose="020F0502020204030204" pitchFamily="34" charset="0"/>
                  <a:cs typeface="Calibri" panose="020F0502020204030204" pitchFamily="34" charset="0"/>
                </a:rPr>
                <a:t>Образовательные учреждения</a:t>
              </a:r>
              <a:endParaRPr lang="en-US" altLang="zh-CN" sz="1100" dirty="0">
                <a:solidFill>
                  <a:srgbClr val="000000"/>
                </a:solidFill>
                <a:latin typeface="Calibri" panose="020F0502020204030204" pitchFamily="34" charset="0"/>
                <a:cs typeface="Calibri" panose="020F0502020204030204" pitchFamily="34" charset="0"/>
              </a:endParaRPr>
            </a:p>
          </p:txBody>
        </p:sp>
        <p:sp>
          <p:nvSpPr>
            <p:cNvPr id="30" name="矩形 7">
              <a:extLst>
                <a:ext uri="{FF2B5EF4-FFF2-40B4-BE49-F238E27FC236}">
                  <a16:creationId xmlns:a16="http://schemas.microsoft.com/office/drawing/2014/main" id="{84BEFC45-91FB-B243-B707-F8B084A633BF}"/>
                </a:ext>
              </a:extLst>
            </p:cNvPr>
            <p:cNvSpPr/>
            <p:nvPr/>
          </p:nvSpPr>
          <p:spPr>
            <a:xfrm>
              <a:off x="1498589" y="3152226"/>
              <a:ext cx="1236340" cy="384293"/>
            </a:xfrm>
            <a:prstGeom prst="rect">
              <a:avLst/>
            </a:prstGeom>
          </p:spPr>
          <p:txBody>
            <a:bodyPr wrap="square">
              <a:spAutoFit/>
            </a:bodyPr>
            <a:lstStyle/>
            <a:p>
              <a:pPr lvl="0" algn="ctr">
                <a:lnSpc>
                  <a:spcPct val="125000"/>
                </a:lnSpc>
              </a:pPr>
              <a:r>
                <a:rPr lang="ru-RU" altLang="zh-CN" sz="1100" dirty="0">
                  <a:solidFill>
                    <a:srgbClr val="000000"/>
                  </a:solidFill>
                  <a:latin typeface="Calibri" panose="020F0502020204030204" pitchFamily="34" charset="0"/>
                  <a:cs typeface="Calibri" panose="020F0502020204030204" pitchFamily="34" charset="0"/>
                </a:rPr>
                <a:t>Магазины</a:t>
              </a:r>
              <a:endParaRPr lang="en-US" altLang="zh-CN" sz="1100" dirty="0">
                <a:solidFill>
                  <a:srgbClr val="000000"/>
                </a:solidFill>
                <a:latin typeface="Calibri" panose="020F0502020204030204" pitchFamily="34" charset="0"/>
                <a:cs typeface="Calibri" panose="020F0502020204030204" pitchFamily="34" charset="0"/>
              </a:endParaRPr>
            </a:p>
          </p:txBody>
        </p:sp>
        <p:sp>
          <p:nvSpPr>
            <p:cNvPr id="31" name="矩形 8">
              <a:extLst>
                <a:ext uri="{FF2B5EF4-FFF2-40B4-BE49-F238E27FC236}">
                  <a16:creationId xmlns:a16="http://schemas.microsoft.com/office/drawing/2014/main" id="{B0B87DCA-03EE-0746-BA0D-47089899D7EB}"/>
                </a:ext>
              </a:extLst>
            </p:cNvPr>
            <p:cNvSpPr/>
            <p:nvPr/>
          </p:nvSpPr>
          <p:spPr>
            <a:xfrm>
              <a:off x="4989689" y="3152226"/>
              <a:ext cx="1370027" cy="382840"/>
            </a:xfrm>
            <a:prstGeom prst="rect">
              <a:avLst/>
            </a:prstGeom>
          </p:spPr>
          <p:txBody>
            <a:bodyPr wrap="square">
              <a:spAutoFit/>
            </a:bodyPr>
            <a:lstStyle/>
            <a:p>
              <a:pPr lvl="0" algn="ctr">
                <a:lnSpc>
                  <a:spcPct val="125000"/>
                </a:lnSpc>
              </a:pPr>
              <a:r>
                <a:rPr lang="ru-RU" altLang="zh-CN" sz="1100" dirty="0"/>
                <a:t>Гостиницы</a:t>
              </a:r>
              <a:endParaRPr lang="en-US" altLang="zh-CN" sz="1100" dirty="0">
                <a:solidFill>
                  <a:srgbClr val="000000"/>
                </a:solidFill>
                <a:latin typeface="Calibri" panose="020F0502020204030204" pitchFamily="34" charset="0"/>
                <a:cs typeface="Calibri" panose="020F0502020204030204" pitchFamily="34" charset="0"/>
              </a:endParaRPr>
            </a:p>
          </p:txBody>
        </p:sp>
        <p:sp>
          <p:nvSpPr>
            <p:cNvPr id="32" name="矩形 10">
              <a:extLst>
                <a:ext uri="{FF2B5EF4-FFF2-40B4-BE49-F238E27FC236}">
                  <a16:creationId xmlns:a16="http://schemas.microsoft.com/office/drawing/2014/main" id="{2CBD77FC-AAC1-9E48-80FA-BCC0E26AD6CE}"/>
                </a:ext>
              </a:extLst>
            </p:cNvPr>
            <p:cNvSpPr/>
            <p:nvPr/>
          </p:nvSpPr>
          <p:spPr>
            <a:xfrm>
              <a:off x="8884052" y="3152226"/>
              <a:ext cx="1177437" cy="382840"/>
            </a:xfrm>
            <a:prstGeom prst="rect">
              <a:avLst/>
            </a:prstGeom>
          </p:spPr>
          <p:txBody>
            <a:bodyPr wrap="square">
              <a:spAutoFit/>
            </a:bodyPr>
            <a:lstStyle/>
            <a:p>
              <a:pPr lvl="0" algn="ctr">
                <a:lnSpc>
                  <a:spcPct val="125000"/>
                </a:lnSpc>
              </a:pPr>
              <a:r>
                <a:rPr lang="ru-RU" altLang="zh-CN" sz="1100" dirty="0"/>
                <a:t>Офисы</a:t>
              </a:r>
              <a:endParaRPr lang="en-US" altLang="zh-CN" sz="1100" dirty="0">
                <a:solidFill>
                  <a:srgbClr val="000000"/>
                </a:solidFill>
                <a:latin typeface="Calibri" panose="020F0502020204030204" pitchFamily="34" charset="0"/>
                <a:cs typeface="Calibri" panose="020F0502020204030204" pitchFamily="34" charset="0"/>
              </a:endParaRPr>
            </a:p>
          </p:txBody>
        </p:sp>
        <p:sp>
          <p:nvSpPr>
            <p:cNvPr id="33" name="矩形 11">
              <a:extLst>
                <a:ext uri="{FF2B5EF4-FFF2-40B4-BE49-F238E27FC236}">
                  <a16:creationId xmlns:a16="http://schemas.microsoft.com/office/drawing/2014/main" id="{5904D277-026A-B848-A5DE-8F9A988CA679}"/>
                </a:ext>
              </a:extLst>
            </p:cNvPr>
            <p:cNvSpPr/>
            <p:nvPr/>
          </p:nvSpPr>
          <p:spPr>
            <a:xfrm>
              <a:off x="1389562" y="5712284"/>
              <a:ext cx="1454393" cy="382840"/>
            </a:xfrm>
            <a:prstGeom prst="rect">
              <a:avLst/>
            </a:prstGeom>
          </p:spPr>
          <p:txBody>
            <a:bodyPr wrap="square">
              <a:spAutoFit/>
            </a:bodyPr>
            <a:lstStyle/>
            <a:p>
              <a:pPr lvl="0" algn="ctr">
                <a:lnSpc>
                  <a:spcPct val="125000"/>
                </a:lnSpc>
              </a:pPr>
              <a:r>
                <a:rPr lang="ru-RU" altLang="zh-CN" sz="1100" dirty="0"/>
                <a:t>Жилые дома</a:t>
              </a:r>
              <a:endParaRPr lang="en-US" altLang="zh-CN" sz="1100" dirty="0">
                <a:solidFill>
                  <a:srgbClr val="000000"/>
                </a:solidFill>
                <a:latin typeface="Calibri" panose="020F0502020204030204" pitchFamily="34" charset="0"/>
                <a:cs typeface="Calibri" panose="020F0502020204030204" pitchFamily="34" charset="0"/>
              </a:endParaRPr>
            </a:p>
          </p:txBody>
        </p:sp>
        <p:sp>
          <p:nvSpPr>
            <p:cNvPr id="34" name="矩形 12">
              <a:extLst>
                <a:ext uri="{FF2B5EF4-FFF2-40B4-BE49-F238E27FC236}">
                  <a16:creationId xmlns:a16="http://schemas.microsoft.com/office/drawing/2014/main" id="{23BD4F97-2415-9448-8F8C-CD7AABC541AE}"/>
                </a:ext>
              </a:extLst>
            </p:cNvPr>
            <p:cNvSpPr/>
            <p:nvPr/>
          </p:nvSpPr>
          <p:spPr>
            <a:xfrm>
              <a:off x="5102577" y="5712284"/>
              <a:ext cx="1267081" cy="382840"/>
            </a:xfrm>
            <a:prstGeom prst="rect">
              <a:avLst/>
            </a:prstGeom>
          </p:spPr>
          <p:txBody>
            <a:bodyPr wrap="square">
              <a:spAutoFit/>
            </a:bodyPr>
            <a:lstStyle/>
            <a:p>
              <a:pPr lvl="0" algn="ctr">
                <a:lnSpc>
                  <a:spcPct val="125000"/>
                </a:lnSpc>
              </a:pPr>
              <a:r>
                <a:rPr lang="ru-RU" altLang="zh-CN" sz="1100" dirty="0"/>
                <a:t>Рестораны</a:t>
              </a:r>
              <a:endParaRPr lang="en-US" altLang="zh-CN" sz="1100" dirty="0">
                <a:solidFill>
                  <a:srgbClr val="000000"/>
                </a:solidFill>
                <a:latin typeface="Calibri" panose="020F0502020204030204" pitchFamily="34" charset="0"/>
                <a:cs typeface="Calibri" panose="020F0502020204030204" pitchFamily="34" charset="0"/>
              </a:endParaRPr>
            </a:p>
          </p:txBody>
        </p:sp>
        <p:pic>
          <p:nvPicPr>
            <p:cNvPr id="36" name="图片 2">
              <a:extLst>
                <a:ext uri="{FF2B5EF4-FFF2-40B4-BE49-F238E27FC236}">
                  <a16:creationId xmlns:a16="http://schemas.microsoft.com/office/drawing/2014/main" id="{FA6ED2CA-18D3-2344-8202-108AFA87584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124463" y="1213166"/>
              <a:ext cx="3340604" cy="1922940"/>
            </a:xfrm>
            <a:prstGeom prst="rect">
              <a:avLst/>
            </a:prstGeom>
          </p:spPr>
        </p:pic>
        <p:pic>
          <p:nvPicPr>
            <p:cNvPr id="38" name="图片 4">
              <a:extLst>
                <a:ext uri="{FF2B5EF4-FFF2-40B4-BE49-F238E27FC236}">
                  <a16:creationId xmlns:a16="http://schemas.microsoft.com/office/drawing/2014/main" id="{39B89334-E419-C54C-B8E7-ABA5119EF99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124463" y="3803374"/>
              <a:ext cx="3340604" cy="1904470"/>
            </a:xfrm>
            <a:prstGeom prst="rect">
              <a:avLst/>
            </a:prstGeom>
          </p:spPr>
        </p:pic>
      </p:grpSp>
    </p:spTree>
    <p:extLst>
      <p:ext uri="{BB962C8B-B14F-4D97-AF65-F5344CB8AC3E}">
        <p14:creationId xmlns:p14="http://schemas.microsoft.com/office/powerpoint/2010/main" val="2732200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F82F804-2817-BC40-888E-0416648BE8C7}"/>
              </a:ext>
            </a:extLst>
          </p:cNvPr>
          <p:cNvGrpSpPr/>
          <p:nvPr/>
        </p:nvGrpSpPr>
        <p:grpSpPr>
          <a:xfrm>
            <a:off x="335588" y="1136395"/>
            <a:ext cx="1738901" cy="995034"/>
            <a:chOff x="447451" y="1515192"/>
            <a:chExt cx="2318534" cy="1326711"/>
          </a:xfrm>
        </p:grpSpPr>
        <p:sp>
          <p:nvSpPr>
            <p:cNvPr id="33" name="文本框 32"/>
            <p:cNvSpPr txBox="1"/>
            <p:nvPr/>
          </p:nvSpPr>
          <p:spPr>
            <a:xfrm>
              <a:off x="1055688" y="1515192"/>
              <a:ext cx="1710297" cy="276999"/>
            </a:xfrm>
            <a:prstGeom prst="rect">
              <a:avLst/>
            </a:prstGeom>
            <a:noFill/>
            <a:ln w="19050">
              <a:noFill/>
            </a:ln>
          </p:spPr>
          <p:txBody>
            <a:bodyPr wrap="none" rtlCol="0">
              <a:spAutoFit/>
            </a:bodyPr>
            <a:lstStyle/>
            <a:p>
              <a:r>
                <a:rPr kumimoji="1" lang="ru-RU" altLang="zh-CN" sz="750" dirty="0">
                  <a:solidFill>
                    <a:srgbClr val="FFC000"/>
                  </a:solidFill>
                  <a:latin typeface="Arial" panose="020F0502020204030204"/>
                  <a:ea typeface="微软雅黑"/>
                </a:rPr>
                <a:t>Питание и данные</a:t>
              </a:r>
              <a:r>
                <a:rPr kumimoji="1" lang="en-US" altLang="zh-CN" sz="750" dirty="0">
                  <a:solidFill>
                    <a:srgbClr val="FFC000"/>
                  </a:solidFill>
                  <a:latin typeface="Arial" panose="020F0502020204030204"/>
                  <a:ea typeface="微软雅黑"/>
                </a:rPr>
                <a:t> (</a:t>
              </a:r>
              <a:r>
                <a:rPr kumimoji="1" lang="en-US" altLang="zh-CN" sz="750" dirty="0" err="1">
                  <a:solidFill>
                    <a:srgbClr val="FFC000"/>
                  </a:solidFill>
                  <a:latin typeface="Arial" panose="020F0502020204030204"/>
                  <a:ea typeface="微软雅黑"/>
                </a:rPr>
                <a:t>PoE</a:t>
              </a:r>
              <a:r>
                <a:rPr kumimoji="1" lang="en-US" altLang="zh-CN" sz="750" dirty="0">
                  <a:solidFill>
                    <a:srgbClr val="FFC000"/>
                  </a:solidFill>
                  <a:latin typeface="Arial" panose="020F0502020204030204"/>
                  <a:ea typeface="微软雅黑"/>
                </a:rPr>
                <a:t>)</a:t>
              </a:r>
              <a:endParaRPr kumimoji="1" lang="zh-CN" altLang="en-US" sz="750" dirty="0">
                <a:solidFill>
                  <a:srgbClr val="FFC000"/>
                </a:solidFill>
                <a:latin typeface="Arial" panose="020F0502020204030204"/>
                <a:ea typeface="微软雅黑"/>
              </a:endParaRPr>
            </a:p>
          </p:txBody>
        </p:sp>
        <p:sp>
          <p:nvSpPr>
            <p:cNvPr id="34" name="文本框 33"/>
            <p:cNvSpPr txBox="1"/>
            <p:nvPr/>
          </p:nvSpPr>
          <p:spPr>
            <a:xfrm>
              <a:off x="1055688" y="1765200"/>
              <a:ext cx="707886" cy="276999"/>
            </a:xfrm>
            <a:prstGeom prst="rect">
              <a:avLst/>
            </a:prstGeom>
            <a:noFill/>
            <a:ln w="19050">
              <a:noFill/>
            </a:ln>
          </p:spPr>
          <p:txBody>
            <a:bodyPr wrap="none" rtlCol="0">
              <a:spAutoFit/>
            </a:bodyPr>
            <a:lstStyle/>
            <a:p>
              <a:r>
                <a:rPr kumimoji="1" lang="ru-RU" altLang="zh-CN" sz="750" dirty="0">
                  <a:solidFill>
                    <a:srgbClr val="005564"/>
                  </a:solidFill>
                  <a:latin typeface="Arial" panose="020F0502020204030204"/>
                  <a:ea typeface="微软雅黑"/>
                </a:rPr>
                <a:t>Данные</a:t>
              </a:r>
              <a:endParaRPr kumimoji="1" lang="zh-CN" altLang="en-US" sz="750" dirty="0">
                <a:solidFill>
                  <a:srgbClr val="005564"/>
                </a:solidFill>
                <a:latin typeface="Arial" panose="020F0502020204030204"/>
                <a:ea typeface="微软雅黑"/>
              </a:endParaRPr>
            </a:p>
          </p:txBody>
        </p:sp>
        <p:sp>
          <p:nvSpPr>
            <p:cNvPr id="36" name="文本框 35"/>
            <p:cNvSpPr txBox="1"/>
            <p:nvPr/>
          </p:nvSpPr>
          <p:spPr>
            <a:xfrm>
              <a:off x="1055688" y="2025235"/>
              <a:ext cx="752770" cy="276999"/>
            </a:xfrm>
            <a:prstGeom prst="rect">
              <a:avLst/>
            </a:prstGeom>
            <a:noFill/>
            <a:ln w="19050">
              <a:noFill/>
            </a:ln>
          </p:spPr>
          <p:txBody>
            <a:bodyPr wrap="none" rtlCol="0">
              <a:spAutoFit/>
            </a:bodyPr>
            <a:lstStyle/>
            <a:p>
              <a:r>
                <a:rPr kumimoji="1" lang="ru-RU" altLang="zh-CN" sz="750" dirty="0">
                  <a:solidFill>
                    <a:srgbClr val="C21E6C"/>
                  </a:solidFill>
                  <a:latin typeface="Arial" panose="020F0502020204030204"/>
                  <a:ea typeface="微软雅黑"/>
                </a:rPr>
                <a:t>Питание</a:t>
              </a:r>
              <a:endParaRPr kumimoji="1" lang="zh-CN" altLang="en-US" sz="750" dirty="0">
                <a:solidFill>
                  <a:srgbClr val="C21E6C"/>
                </a:solidFill>
                <a:latin typeface="Arial" panose="020F0502020204030204"/>
                <a:ea typeface="微软雅黑"/>
              </a:endParaRPr>
            </a:p>
          </p:txBody>
        </p:sp>
        <p:cxnSp>
          <p:nvCxnSpPr>
            <p:cNvPr id="9" name="直接连接符 8"/>
            <p:cNvCxnSpPr>
              <a:cxnSpLocks/>
            </p:cNvCxnSpPr>
            <p:nvPr/>
          </p:nvCxnSpPr>
          <p:spPr>
            <a:xfrm>
              <a:off x="447451" y="2164656"/>
              <a:ext cx="608237" cy="0"/>
            </a:xfrm>
            <a:prstGeom prst="line">
              <a:avLst/>
            </a:prstGeom>
            <a:ln w="19050">
              <a:solidFill>
                <a:srgbClr val="C21E6C"/>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a:cxnSpLocks/>
            </p:cNvCxnSpPr>
            <p:nvPr/>
          </p:nvCxnSpPr>
          <p:spPr>
            <a:xfrm>
              <a:off x="447451" y="1635124"/>
              <a:ext cx="608237" cy="0"/>
            </a:xfrm>
            <a:prstGeom prst="line">
              <a:avLst/>
            </a:prstGeom>
            <a:ln w="19050">
              <a:solidFill>
                <a:srgbClr val="FFCB0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cxnSpLocks/>
            </p:cNvCxnSpPr>
            <p:nvPr/>
          </p:nvCxnSpPr>
          <p:spPr>
            <a:xfrm>
              <a:off x="447451" y="1885132"/>
              <a:ext cx="608237" cy="0"/>
            </a:xfrm>
            <a:prstGeom prst="line">
              <a:avLst/>
            </a:prstGeom>
            <a:ln w="19050">
              <a:solidFill>
                <a:srgbClr val="005564"/>
              </a:solidFill>
            </a:ln>
          </p:spPr>
          <p:style>
            <a:lnRef idx="1">
              <a:schemeClr val="accent1"/>
            </a:lnRef>
            <a:fillRef idx="0">
              <a:schemeClr val="accent1"/>
            </a:fillRef>
            <a:effectRef idx="0">
              <a:schemeClr val="accent1"/>
            </a:effectRef>
            <a:fontRef idx="minor">
              <a:schemeClr val="tx1"/>
            </a:fontRef>
          </p:style>
        </p:cxnSp>
        <p:cxnSp>
          <p:nvCxnSpPr>
            <p:cNvPr id="165" name="直接连接符 164"/>
            <p:cNvCxnSpPr>
              <a:cxnSpLocks/>
            </p:cNvCxnSpPr>
            <p:nvPr/>
          </p:nvCxnSpPr>
          <p:spPr>
            <a:xfrm>
              <a:off x="447451" y="2430365"/>
              <a:ext cx="608237" cy="0"/>
            </a:xfrm>
            <a:prstGeom prst="line">
              <a:avLst/>
            </a:prstGeom>
            <a:ln w="19050">
              <a:solidFill>
                <a:srgbClr val="00A3DF"/>
              </a:solidFill>
              <a:prstDash val="sysDot"/>
            </a:ln>
          </p:spPr>
          <p:style>
            <a:lnRef idx="1">
              <a:schemeClr val="accent1"/>
            </a:lnRef>
            <a:fillRef idx="0">
              <a:schemeClr val="accent1"/>
            </a:fillRef>
            <a:effectRef idx="0">
              <a:schemeClr val="accent1"/>
            </a:effectRef>
            <a:fontRef idx="minor">
              <a:schemeClr val="tx1"/>
            </a:fontRef>
          </p:style>
        </p:cxnSp>
        <p:sp>
          <p:nvSpPr>
            <p:cNvPr id="166" name="文本框 165"/>
            <p:cNvSpPr txBox="1"/>
            <p:nvPr/>
          </p:nvSpPr>
          <p:spPr>
            <a:xfrm>
              <a:off x="1055688" y="2290944"/>
              <a:ext cx="545448" cy="276999"/>
            </a:xfrm>
            <a:prstGeom prst="rect">
              <a:avLst/>
            </a:prstGeom>
            <a:noFill/>
            <a:ln w="19050">
              <a:noFill/>
            </a:ln>
          </p:spPr>
          <p:txBody>
            <a:bodyPr wrap="none" rtlCol="0">
              <a:spAutoFit/>
            </a:bodyPr>
            <a:lstStyle/>
            <a:p>
              <a:r>
                <a:rPr kumimoji="1" lang="en-US" altLang="zh-CN" sz="750" dirty="0">
                  <a:solidFill>
                    <a:srgbClr val="00A3DF"/>
                  </a:solidFill>
                  <a:latin typeface="Arial" panose="020F0502020204030204"/>
                  <a:ea typeface="微软雅黑"/>
                </a:rPr>
                <a:t>Wi-Fi</a:t>
              </a:r>
              <a:endParaRPr kumimoji="1" lang="zh-CN" altLang="en-US" sz="750" dirty="0">
                <a:solidFill>
                  <a:srgbClr val="00A3DF"/>
                </a:solidFill>
                <a:latin typeface="Arial" panose="020F0502020204030204"/>
                <a:ea typeface="微软雅黑"/>
              </a:endParaRPr>
            </a:p>
          </p:txBody>
        </p:sp>
        <p:sp>
          <p:nvSpPr>
            <p:cNvPr id="106" name="文本框 105">
              <a:extLst>
                <a:ext uri="{FF2B5EF4-FFF2-40B4-BE49-F238E27FC236}">
                  <a16:creationId xmlns:a16="http://schemas.microsoft.com/office/drawing/2014/main" id="{A4FC3BE8-4817-FA4E-9EF9-E72A4C4157F8}"/>
                </a:ext>
              </a:extLst>
            </p:cNvPr>
            <p:cNvSpPr txBox="1"/>
            <p:nvPr/>
          </p:nvSpPr>
          <p:spPr>
            <a:xfrm>
              <a:off x="1055688" y="2564904"/>
              <a:ext cx="417208" cy="276999"/>
            </a:xfrm>
            <a:prstGeom prst="rect">
              <a:avLst/>
            </a:prstGeom>
            <a:noFill/>
            <a:ln w="19050">
              <a:noFill/>
            </a:ln>
          </p:spPr>
          <p:txBody>
            <a:bodyPr wrap="none" rtlCol="0">
              <a:spAutoFit/>
            </a:bodyPr>
            <a:lstStyle/>
            <a:p>
              <a:r>
                <a:rPr kumimoji="1" lang="en-US" altLang="zh-CN" sz="750" dirty="0">
                  <a:solidFill>
                    <a:srgbClr val="50CAD0"/>
                  </a:solidFill>
                  <a:latin typeface="Arial" panose="020F0502020204030204"/>
                  <a:ea typeface="微软雅黑"/>
                </a:rPr>
                <a:t>4G</a:t>
              </a:r>
              <a:endParaRPr kumimoji="1" lang="zh-CN" altLang="en-US" sz="750" dirty="0">
                <a:solidFill>
                  <a:srgbClr val="50CAD0"/>
                </a:solidFill>
                <a:latin typeface="Arial" panose="020F0502020204030204"/>
                <a:ea typeface="微软雅黑"/>
              </a:endParaRPr>
            </a:p>
          </p:txBody>
        </p:sp>
        <p:cxnSp>
          <p:nvCxnSpPr>
            <p:cNvPr id="108" name="直接连接符 164">
              <a:extLst>
                <a:ext uri="{FF2B5EF4-FFF2-40B4-BE49-F238E27FC236}">
                  <a16:creationId xmlns:a16="http://schemas.microsoft.com/office/drawing/2014/main" id="{C6619C48-D77E-044F-9F0B-199066389F4F}"/>
                </a:ext>
              </a:extLst>
            </p:cNvPr>
            <p:cNvCxnSpPr>
              <a:cxnSpLocks/>
            </p:cNvCxnSpPr>
            <p:nvPr/>
          </p:nvCxnSpPr>
          <p:spPr>
            <a:xfrm>
              <a:off x="447451" y="2693012"/>
              <a:ext cx="608237" cy="0"/>
            </a:xfrm>
            <a:prstGeom prst="line">
              <a:avLst/>
            </a:prstGeom>
            <a:ln w="12700">
              <a:solidFill>
                <a:srgbClr val="50CAD0"/>
              </a:solidFill>
              <a:prstDash val="dash"/>
            </a:ln>
          </p:spPr>
          <p:style>
            <a:lnRef idx="1">
              <a:schemeClr val="accent1"/>
            </a:lnRef>
            <a:fillRef idx="0">
              <a:schemeClr val="accent1"/>
            </a:fillRef>
            <a:effectRef idx="0">
              <a:schemeClr val="accent1"/>
            </a:effectRef>
            <a:fontRef idx="minor">
              <a:schemeClr val="tx1"/>
            </a:fontRef>
          </p:style>
        </p:cxnSp>
      </p:grpSp>
      <p:sp>
        <p:nvSpPr>
          <p:cNvPr id="134" name="标题 2"/>
          <p:cNvSpPr txBox="1">
            <a:spLocks/>
          </p:cNvSpPr>
          <p:nvPr/>
        </p:nvSpPr>
        <p:spPr>
          <a:xfrm>
            <a:off x="230227" y="277752"/>
            <a:ext cx="7631432" cy="280184"/>
          </a:xfrm>
          <a:prstGeom prst="rect">
            <a:avLst/>
          </a:prstGeom>
        </p:spPr>
        <p:txBody>
          <a:bodyPr vert="horz" lIns="68580" tIns="34290" rIns="68580" bIns="34290" rtlCol="0" anchor="t">
            <a:noAutofit/>
          </a:bodyPr>
          <a:lstStyle>
            <a:lvl1pPr algn="l" defTabSz="914400" rtl="0" eaLnBrk="1" latinLnBrk="0" hangingPunct="1">
              <a:lnSpc>
                <a:spcPct val="110000"/>
              </a:lnSpc>
              <a:spcBef>
                <a:spcPct val="0"/>
              </a:spcBef>
              <a:buNone/>
              <a:defRPr sz="1800" b="1" i="0" kern="1200" baseline="0">
                <a:solidFill>
                  <a:srgbClr val="005464"/>
                </a:solidFill>
                <a:latin typeface="Arial" charset="0"/>
                <a:ea typeface="Arial" charset="0"/>
                <a:cs typeface="Arial" charset="0"/>
              </a:defRPr>
            </a:lvl1pPr>
          </a:lstStyle>
          <a:p>
            <a:r>
              <a:rPr lang="ru-RU" altLang="zh-CN" sz="1600" dirty="0">
                <a:latin typeface="Calibri" panose="020F0502020204030204" pitchFamily="34" charset="0"/>
                <a:cs typeface="Calibri" panose="020F0502020204030204" pitchFamily="34" charset="0"/>
              </a:rPr>
              <a:t>Сетевая топология устройств </a:t>
            </a:r>
            <a:r>
              <a:rPr lang="en-US" altLang="zh-CN" sz="1600" dirty="0">
                <a:latin typeface="Calibri" panose="020F0502020204030204" pitchFamily="34" charset="0"/>
                <a:cs typeface="Calibri" panose="020F0502020204030204" pitchFamily="34" charset="0"/>
              </a:rPr>
              <a:t>VIGI</a:t>
            </a:r>
          </a:p>
        </p:txBody>
      </p:sp>
      <p:sp>
        <p:nvSpPr>
          <p:cNvPr id="140" name="矩形 139"/>
          <p:cNvSpPr/>
          <p:nvPr/>
        </p:nvSpPr>
        <p:spPr>
          <a:xfrm>
            <a:off x="230226" y="572201"/>
            <a:ext cx="2179956" cy="306109"/>
          </a:xfrm>
          <a:prstGeom prst="rect">
            <a:avLst/>
          </a:prstGeom>
        </p:spPr>
        <p:txBody>
          <a:bodyPr wrap="none">
            <a:spAutoFit/>
          </a:bodyPr>
          <a:lstStyle/>
          <a:p>
            <a:pPr>
              <a:lnSpc>
                <a:spcPct val="125000"/>
              </a:lnSpc>
              <a:spcBef>
                <a:spcPts val="600"/>
              </a:spcBef>
              <a:spcAft>
                <a:spcPts val="450"/>
              </a:spcAft>
            </a:pPr>
            <a:r>
              <a:rPr lang="ru-RU" altLang="zh-CN" sz="1200" b="1" dirty="0">
                <a:solidFill>
                  <a:srgbClr val="000000"/>
                </a:solidFill>
                <a:latin typeface="Calibri" panose="020F0502020204030204" pitchFamily="34" charset="0"/>
                <a:cs typeface="Calibri" panose="020F0502020204030204" pitchFamily="34" charset="0"/>
              </a:rPr>
              <a:t>На примере торгового центра</a:t>
            </a:r>
            <a:endParaRPr lang="en-US" altLang="zh-CN" sz="1200" b="1" dirty="0">
              <a:solidFill>
                <a:srgbClr val="000000"/>
              </a:solidFill>
              <a:latin typeface="Calibri" panose="020F0502020204030204" pitchFamily="34" charset="0"/>
              <a:cs typeface="Calibri" panose="020F0502020204030204" pitchFamily="34" charset="0"/>
            </a:endParaRPr>
          </a:p>
        </p:txBody>
      </p:sp>
      <p:sp>
        <p:nvSpPr>
          <p:cNvPr id="167" name="灯片编号占位符 1"/>
          <p:cNvSpPr txBox="1">
            <a:spLocks/>
          </p:cNvSpPr>
          <p:nvPr/>
        </p:nvSpPr>
        <p:spPr>
          <a:xfrm>
            <a:off x="8566561" y="4830927"/>
            <a:ext cx="540932" cy="273844"/>
          </a:xfrm>
          <a:prstGeom prst="rect">
            <a:avLst/>
          </a:prstGeom>
        </p:spPr>
        <p:txBody>
          <a:bodyPr vert="horz" lIns="68580" tIns="34290" rIns="68580" bIns="34290" rtlCol="0" anchor="ctr"/>
          <a:lstStyle>
            <a:defPPr>
              <a:defRPr lang="en-US"/>
            </a:defPPr>
            <a:lvl1pPr marL="0" algn="r" defTabSz="457200" rtl="0" eaLnBrk="1" latinLnBrk="0" hangingPunct="1">
              <a:defRPr sz="933" kern="1200">
                <a:solidFill>
                  <a:srgbClr val="FDFDFD"/>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045E168-1219-CD4A-80ED-4291B526AB8C}" type="slidenum">
              <a:rPr kumimoji="1" lang="zh-CN" altLang="en-US" sz="700"/>
              <a:pPr/>
              <a:t>72</a:t>
            </a:fld>
            <a:endParaRPr kumimoji="1" lang="zh-CN" altLang="en-US" sz="700" dirty="0"/>
          </a:p>
        </p:txBody>
      </p:sp>
      <p:cxnSp>
        <p:nvCxnSpPr>
          <p:cNvPr id="53" name="直接连接符 52"/>
          <p:cNvCxnSpPr>
            <a:cxnSpLocks/>
          </p:cNvCxnSpPr>
          <p:nvPr/>
        </p:nvCxnSpPr>
        <p:spPr>
          <a:xfrm>
            <a:off x="2815322" y="2600387"/>
            <a:ext cx="3600550" cy="0"/>
          </a:xfrm>
          <a:prstGeom prst="line">
            <a:avLst/>
          </a:prstGeom>
          <a:ln w="12700">
            <a:solidFill>
              <a:srgbClr val="005564"/>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a:cxnSpLocks/>
            <a:stCxn id="74" idx="2"/>
          </p:cNvCxnSpPr>
          <p:nvPr/>
        </p:nvCxnSpPr>
        <p:spPr>
          <a:xfrm>
            <a:off x="4592746" y="2532442"/>
            <a:ext cx="6467" cy="72140"/>
          </a:xfrm>
          <a:prstGeom prst="line">
            <a:avLst/>
          </a:prstGeom>
          <a:ln w="12700">
            <a:solidFill>
              <a:srgbClr val="005564"/>
            </a:solidFill>
          </a:ln>
        </p:spPr>
        <p:style>
          <a:lnRef idx="1">
            <a:schemeClr val="accent1"/>
          </a:lnRef>
          <a:fillRef idx="0">
            <a:schemeClr val="accent1"/>
          </a:fillRef>
          <a:effectRef idx="0">
            <a:schemeClr val="accent1"/>
          </a:effectRef>
          <a:fontRef idx="minor">
            <a:schemeClr val="tx1"/>
          </a:fontRef>
        </p:style>
      </p:cxnSp>
      <p:sp>
        <p:nvSpPr>
          <p:cNvPr id="75" name="文本框 74">
            <a:extLst>
              <a:ext uri="{FF2B5EF4-FFF2-40B4-BE49-F238E27FC236}">
                <a16:creationId xmlns:a16="http://schemas.microsoft.com/office/drawing/2014/main" id="{80FC7BF3-0989-461E-B3F3-485842F0B59E}"/>
              </a:ext>
            </a:extLst>
          </p:cNvPr>
          <p:cNvSpPr txBox="1"/>
          <p:nvPr/>
        </p:nvSpPr>
        <p:spPr>
          <a:xfrm>
            <a:off x="4103239" y="1701757"/>
            <a:ext cx="1005971" cy="196208"/>
          </a:xfrm>
          <a:prstGeom prst="rect">
            <a:avLst/>
          </a:prstGeom>
          <a:noFill/>
        </p:spPr>
        <p:txBody>
          <a:bodyPr wrap="square" rtlCol="0">
            <a:spAutoFit/>
          </a:bodyPr>
          <a:lstStyle/>
          <a:p>
            <a:pPr algn="ctr"/>
            <a:r>
              <a:rPr kumimoji="1" lang="ru-RU" altLang="zh-CN" sz="675" dirty="0">
                <a:solidFill>
                  <a:srgbClr val="005565"/>
                </a:solidFill>
                <a:latin typeface="Arial" panose="020F0502020204030204"/>
                <a:ea typeface="微软雅黑"/>
              </a:rPr>
              <a:t>Роутер</a:t>
            </a:r>
            <a:endParaRPr kumimoji="1" lang="zh-CN" altLang="en-US" sz="675" dirty="0">
              <a:solidFill>
                <a:srgbClr val="005565"/>
              </a:solidFill>
              <a:latin typeface="Arial" panose="020F0502020204030204"/>
              <a:ea typeface="微软雅黑"/>
            </a:endParaRPr>
          </a:p>
        </p:txBody>
      </p:sp>
      <p:cxnSp>
        <p:nvCxnSpPr>
          <p:cNvPr id="77" name="直接连接符 76"/>
          <p:cNvCxnSpPr>
            <a:cxnSpLocks/>
          </p:cNvCxnSpPr>
          <p:nvPr/>
        </p:nvCxnSpPr>
        <p:spPr>
          <a:xfrm>
            <a:off x="4599208" y="1157957"/>
            <a:ext cx="0" cy="225739"/>
          </a:xfrm>
          <a:prstGeom prst="line">
            <a:avLst/>
          </a:prstGeom>
          <a:ln w="12700">
            <a:solidFill>
              <a:srgbClr val="005564"/>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a:cxnSpLocks/>
          </p:cNvCxnSpPr>
          <p:nvPr/>
        </p:nvCxnSpPr>
        <p:spPr>
          <a:xfrm>
            <a:off x="3074252" y="2209832"/>
            <a:ext cx="705341" cy="0"/>
          </a:xfrm>
          <a:prstGeom prst="line">
            <a:avLst/>
          </a:prstGeom>
          <a:ln w="12700">
            <a:solidFill>
              <a:srgbClr val="005564"/>
            </a:solidFill>
          </a:ln>
        </p:spPr>
        <p:style>
          <a:lnRef idx="1">
            <a:schemeClr val="accent1"/>
          </a:lnRef>
          <a:fillRef idx="0">
            <a:schemeClr val="accent1"/>
          </a:fillRef>
          <a:effectRef idx="0">
            <a:schemeClr val="accent1"/>
          </a:effectRef>
          <a:fontRef idx="minor">
            <a:schemeClr val="tx1"/>
          </a:fontRef>
        </p:style>
      </p:cxnSp>
      <p:sp>
        <p:nvSpPr>
          <p:cNvPr id="201" name="文本框 200">
            <a:extLst>
              <a:ext uri="{FF2B5EF4-FFF2-40B4-BE49-F238E27FC236}">
                <a16:creationId xmlns:a16="http://schemas.microsoft.com/office/drawing/2014/main" id="{D09D75CC-2598-4B09-B115-520028F4B742}"/>
              </a:ext>
            </a:extLst>
          </p:cNvPr>
          <p:cNvSpPr txBox="1"/>
          <p:nvPr/>
        </p:nvSpPr>
        <p:spPr>
          <a:xfrm>
            <a:off x="7762813" y="4146431"/>
            <a:ext cx="598382" cy="369332"/>
          </a:xfrm>
          <a:prstGeom prst="rect">
            <a:avLst/>
          </a:prstGeom>
          <a:noFill/>
        </p:spPr>
        <p:txBody>
          <a:bodyPr wrap="square" rtlCol="0">
            <a:spAutoFit/>
          </a:bodyPr>
          <a:lstStyle/>
          <a:p>
            <a:pPr algn="ctr"/>
            <a:r>
              <a:rPr kumimoji="1" lang="ru-RU" altLang="zh-CN" sz="600" dirty="0">
                <a:solidFill>
                  <a:schemeClr val="tx1">
                    <a:lumMod val="75000"/>
                    <a:lumOff val="25000"/>
                  </a:schemeClr>
                </a:solidFill>
                <a:latin typeface="Arial" panose="020F0502020204030204"/>
                <a:ea typeface="微软雅黑"/>
              </a:rPr>
              <a:t>Поворотные камеры </a:t>
            </a:r>
            <a:r>
              <a:rPr kumimoji="1" lang="en-US" altLang="zh-CN" sz="600" dirty="0">
                <a:solidFill>
                  <a:schemeClr val="tx1">
                    <a:lumMod val="75000"/>
                    <a:lumOff val="25000"/>
                  </a:schemeClr>
                </a:solidFill>
                <a:latin typeface="Arial" panose="020F0502020204030204"/>
                <a:ea typeface="微软雅黑"/>
              </a:rPr>
              <a:t>(4G)</a:t>
            </a:r>
            <a:endParaRPr kumimoji="1" lang="zh-CN" altLang="en-US" sz="600" dirty="0">
              <a:solidFill>
                <a:schemeClr val="tx1">
                  <a:lumMod val="75000"/>
                  <a:lumOff val="25000"/>
                </a:schemeClr>
              </a:solidFill>
              <a:latin typeface="Arial" panose="020F0502020204030204"/>
              <a:ea typeface="微软雅黑"/>
            </a:endParaRPr>
          </a:p>
        </p:txBody>
      </p:sp>
      <p:cxnSp>
        <p:nvCxnSpPr>
          <p:cNvPr id="208" name="直接连接符 207">
            <a:extLst>
              <a:ext uri="{FF2B5EF4-FFF2-40B4-BE49-F238E27FC236}">
                <a16:creationId xmlns:a16="http://schemas.microsoft.com/office/drawing/2014/main" id="{658AE8C4-0F85-46CD-B73C-A3A3988A33C4}"/>
              </a:ext>
            </a:extLst>
          </p:cNvPr>
          <p:cNvCxnSpPr/>
          <p:nvPr/>
        </p:nvCxnSpPr>
        <p:spPr>
          <a:xfrm>
            <a:off x="8038879" y="1157957"/>
            <a:ext cx="0" cy="2311386"/>
          </a:xfrm>
          <a:prstGeom prst="line">
            <a:avLst/>
          </a:prstGeom>
          <a:ln w="12700">
            <a:solidFill>
              <a:srgbClr val="50CAD0"/>
            </a:solidFill>
            <a:prstDash val="dash"/>
          </a:ln>
        </p:spPr>
        <p:style>
          <a:lnRef idx="1">
            <a:schemeClr val="accent1"/>
          </a:lnRef>
          <a:fillRef idx="0">
            <a:schemeClr val="accent1"/>
          </a:fillRef>
          <a:effectRef idx="0">
            <a:schemeClr val="accent1"/>
          </a:effectRef>
          <a:fontRef idx="minor">
            <a:schemeClr val="tx1"/>
          </a:fontRef>
        </p:style>
      </p:cxnSp>
      <p:cxnSp>
        <p:nvCxnSpPr>
          <p:cNvPr id="210" name="直接连接符 209">
            <a:extLst>
              <a:ext uri="{FF2B5EF4-FFF2-40B4-BE49-F238E27FC236}">
                <a16:creationId xmlns:a16="http://schemas.microsoft.com/office/drawing/2014/main" id="{A54A50D2-189E-4B45-A392-863F9187226C}"/>
              </a:ext>
            </a:extLst>
          </p:cNvPr>
          <p:cNvCxnSpPr>
            <a:cxnSpLocks/>
          </p:cNvCxnSpPr>
          <p:nvPr/>
        </p:nvCxnSpPr>
        <p:spPr>
          <a:xfrm>
            <a:off x="4941879" y="1157693"/>
            <a:ext cx="3097000" cy="0"/>
          </a:xfrm>
          <a:prstGeom prst="line">
            <a:avLst/>
          </a:prstGeom>
          <a:ln w="12700">
            <a:solidFill>
              <a:srgbClr val="50CAD0"/>
            </a:solidFill>
            <a:prstDash val="dash"/>
          </a:ln>
          <a:effectLst/>
        </p:spPr>
        <p:style>
          <a:lnRef idx="1">
            <a:schemeClr val="accent1"/>
          </a:lnRef>
          <a:fillRef idx="0">
            <a:schemeClr val="accent1"/>
          </a:fillRef>
          <a:effectRef idx="0">
            <a:schemeClr val="accent1"/>
          </a:effectRef>
          <a:fontRef idx="minor">
            <a:schemeClr val="tx1"/>
          </a:fontRef>
        </p:style>
      </p:cxnSp>
      <p:cxnSp>
        <p:nvCxnSpPr>
          <p:cNvPr id="214" name="直接连接符 213">
            <a:extLst>
              <a:ext uri="{FF2B5EF4-FFF2-40B4-BE49-F238E27FC236}">
                <a16:creationId xmlns:a16="http://schemas.microsoft.com/office/drawing/2014/main" id="{917E6F71-96AC-4587-80FD-4AB76235437B}"/>
              </a:ext>
            </a:extLst>
          </p:cNvPr>
          <p:cNvCxnSpPr>
            <a:cxnSpLocks/>
          </p:cNvCxnSpPr>
          <p:nvPr/>
        </p:nvCxnSpPr>
        <p:spPr>
          <a:xfrm>
            <a:off x="2585553" y="1852183"/>
            <a:ext cx="0" cy="209939"/>
          </a:xfrm>
          <a:prstGeom prst="line">
            <a:avLst/>
          </a:prstGeom>
          <a:ln w="12700">
            <a:solidFill>
              <a:srgbClr val="005564"/>
            </a:solidFill>
          </a:ln>
        </p:spPr>
        <p:style>
          <a:lnRef idx="1">
            <a:schemeClr val="accent1"/>
          </a:lnRef>
          <a:fillRef idx="0">
            <a:schemeClr val="accent1"/>
          </a:fillRef>
          <a:effectRef idx="0">
            <a:schemeClr val="accent1"/>
          </a:effectRef>
          <a:fontRef idx="minor">
            <a:schemeClr val="tx1"/>
          </a:fontRef>
        </p:style>
      </p:cxnSp>
      <p:pic>
        <p:nvPicPr>
          <p:cNvPr id="220" name="图片 219">
            <a:extLst>
              <a:ext uri="{FF2B5EF4-FFF2-40B4-BE49-F238E27FC236}">
                <a16:creationId xmlns:a16="http://schemas.microsoft.com/office/drawing/2014/main" id="{6DB7573C-889B-4331-83A2-AAFA9D836601}"/>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806953" y="1938433"/>
            <a:ext cx="1584509" cy="487394"/>
          </a:xfrm>
          <a:prstGeom prst="rect">
            <a:avLst/>
          </a:prstGeom>
        </p:spPr>
      </p:pic>
      <p:pic>
        <p:nvPicPr>
          <p:cNvPr id="221" name="图片 220">
            <a:extLst>
              <a:ext uri="{FF2B5EF4-FFF2-40B4-BE49-F238E27FC236}">
                <a16:creationId xmlns:a16="http://schemas.microsoft.com/office/drawing/2014/main" id="{5CB49CA6-B5EC-4F61-86FB-88B6E7934E79}"/>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015377" y="1368530"/>
            <a:ext cx="1167664" cy="383099"/>
          </a:xfrm>
          <a:prstGeom prst="rect">
            <a:avLst/>
          </a:prstGeom>
        </p:spPr>
      </p:pic>
      <p:sp>
        <p:nvSpPr>
          <p:cNvPr id="222" name="文本框 221">
            <a:extLst>
              <a:ext uri="{FF2B5EF4-FFF2-40B4-BE49-F238E27FC236}">
                <a16:creationId xmlns:a16="http://schemas.microsoft.com/office/drawing/2014/main" id="{8478935E-4951-4C16-AB24-807EC7D977C5}"/>
              </a:ext>
            </a:extLst>
          </p:cNvPr>
          <p:cNvSpPr txBox="1"/>
          <p:nvPr/>
        </p:nvSpPr>
        <p:spPr>
          <a:xfrm>
            <a:off x="2252771" y="1701757"/>
            <a:ext cx="665567" cy="196208"/>
          </a:xfrm>
          <a:prstGeom prst="rect">
            <a:avLst/>
          </a:prstGeom>
          <a:noFill/>
        </p:spPr>
        <p:txBody>
          <a:bodyPr wrap="none" rtlCol="0">
            <a:spAutoFit/>
          </a:bodyPr>
          <a:lstStyle/>
          <a:p>
            <a:pPr algn="ctr"/>
            <a:r>
              <a:rPr kumimoji="1" lang="ru-RU" altLang="zh-CN" sz="675" dirty="0">
                <a:solidFill>
                  <a:srgbClr val="005565"/>
                </a:solidFill>
                <a:latin typeface="Arial" panose="020F0502020204030204"/>
                <a:ea typeface="微软雅黑"/>
              </a:rPr>
              <a:t>Мониторинг</a:t>
            </a:r>
            <a:endParaRPr kumimoji="1" lang="zh-CN" altLang="en-US" sz="675" dirty="0">
              <a:solidFill>
                <a:srgbClr val="005565"/>
              </a:solidFill>
              <a:latin typeface="Arial" panose="020F0502020204030204"/>
              <a:ea typeface="微软雅黑"/>
            </a:endParaRPr>
          </a:p>
        </p:txBody>
      </p:sp>
      <p:sp>
        <p:nvSpPr>
          <p:cNvPr id="223" name="文本框 222">
            <a:extLst>
              <a:ext uri="{FF2B5EF4-FFF2-40B4-BE49-F238E27FC236}">
                <a16:creationId xmlns:a16="http://schemas.microsoft.com/office/drawing/2014/main" id="{B3AFDA20-D21D-4881-882E-1CAFE4C1E5A5}"/>
              </a:ext>
            </a:extLst>
          </p:cNvPr>
          <p:cNvSpPr txBox="1"/>
          <p:nvPr/>
        </p:nvSpPr>
        <p:spPr>
          <a:xfrm>
            <a:off x="1943391" y="2336234"/>
            <a:ext cx="1284327" cy="196208"/>
          </a:xfrm>
          <a:prstGeom prst="rect">
            <a:avLst/>
          </a:prstGeom>
          <a:noFill/>
        </p:spPr>
        <p:txBody>
          <a:bodyPr wrap="none" rtlCol="0">
            <a:spAutoFit/>
          </a:bodyPr>
          <a:lstStyle/>
          <a:p>
            <a:pPr algn="ctr"/>
            <a:r>
              <a:rPr kumimoji="1" lang="ru-RU" altLang="zh-CN" sz="675" dirty="0">
                <a:solidFill>
                  <a:srgbClr val="005565"/>
                </a:solidFill>
                <a:latin typeface="Arial" panose="020F0502020204030204"/>
                <a:ea typeface="微软雅黑"/>
              </a:rPr>
              <a:t>Сетевой видеорегистратор</a:t>
            </a:r>
            <a:endParaRPr kumimoji="1" lang="zh-CN" altLang="en-US" sz="675" dirty="0">
              <a:solidFill>
                <a:srgbClr val="005565"/>
              </a:solidFill>
              <a:latin typeface="Arial" panose="020F0502020204030204"/>
              <a:ea typeface="微软雅黑"/>
            </a:endParaRPr>
          </a:p>
        </p:txBody>
      </p:sp>
      <p:pic>
        <p:nvPicPr>
          <p:cNvPr id="172" name="图片 171">
            <a:extLst>
              <a:ext uri="{FF2B5EF4-FFF2-40B4-BE49-F238E27FC236}">
                <a16:creationId xmlns:a16="http://schemas.microsoft.com/office/drawing/2014/main" id="{ACB54DB3-0063-8444-9645-FED7FD9D4C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67223" y="812255"/>
            <a:ext cx="848642" cy="428522"/>
          </a:xfrm>
          <a:prstGeom prst="rect">
            <a:avLst/>
          </a:prstGeom>
        </p:spPr>
      </p:pic>
      <p:sp>
        <p:nvSpPr>
          <p:cNvPr id="173" name="文本框 172">
            <a:extLst>
              <a:ext uri="{FF2B5EF4-FFF2-40B4-BE49-F238E27FC236}">
                <a16:creationId xmlns:a16="http://schemas.microsoft.com/office/drawing/2014/main" id="{DF3498D4-B4F8-4340-A5F1-2F8271CE54BD}"/>
              </a:ext>
            </a:extLst>
          </p:cNvPr>
          <p:cNvSpPr txBox="1"/>
          <p:nvPr/>
        </p:nvSpPr>
        <p:spPr>
          <a:xfrm>
            <a:off x="4211123" y="989345"/>
            <a:ext cx="776175" cy="246221"/>
          </a:xfrm>
          <a:prstGeom prst="rect">
            <a:avLst/>
          </a:prstGeom>
          <a:noFill/>
        </p:spPr>
        <p:txBody>
          <a:bodyPr wrap="none" rtlCol="0">
            <a:spAutoFit/>
          </a:bodyPr>
          <a:lstStyle/>
          <a:p>
            <a:pPr algn="ctr"/>
            <a:r>
              <a:rPr kumimoji="1" lang="ru-RU" altLang="zh-CN" sz="1000" b="1" dirty="0">
                <a:solidFill>
                  <a:schemeClr val="bg1"/>
                </a:solidFill>
                <a:latin typeface="Arial" panose="020F0502020204030204"/>
                <a:ea typeface="微软雅黑"/>
              </a:rPr>
              <a:t>Интернет</a:t>
            </a:r>
            <a:endParaRPr kumimoji="1" lang="zh-CN" altLang="en-US" sz="1000" b="1" dirty="0">
              <a:solidFill>
                <a:schemeClr val="bg1"/>
              </a:solidFill>
              <a:latin typeface="Arial" panose="020F0502020204030204"/>
              <a:ea typeface="微软雅黑"/>
            </a:endParaRPr>
          </a:p>
        </p:txBody>
      </p:sp>
      <p:pic>
        <p:nvPicPr>
          <p:cNvPr id="194" name="图片 193">
            <a:extLst>
              <a:ext uri="{FF2B5EF4-FFF2-40B4-BE49-F238E27FC236}">
                <a16:creationId xmlns:a16="http://schemas.microsoft.com/office/drawing/2014/main" id="{76BD1B53-601F-264F-928B-CF6382A59C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49757" y="2085975"/>
            <a:ext cx="871593" cy="246137"/>
          </a:xfrm>
          <a:prstGeom prst="rect">
            <a:avLst/>
          </a:prstGeom>
        </p:spPr>
      </p:pic>
      <p:cxnSp>
        <p:nvCxnSpPr>
          <p:cNvPr id="112" name="直接连接符 111">
            <a:extLst>
              <a:ext uri="{FF2B5EF4-FFF2-40B4-BE49-F238E27FC236}">
                <a16:creationId xmlns:a16="http://schemas.microsoft.com/office/drawing/2014/main" id="{5C9BEDE8-2827-405D-918B-BD6B6988FA84}"/>
              </a:ext>
            </a:extLst>
          </p:cNvPr>
          <p:cNvCxnSpPr>
            <a:cxnSpLocks/>
          </p:cNvCxnSpPr>
          <p:nvPr/>
        </p:nvCxnSpPr>
        <p:spPr>
          <a:xfrm>
            <a:off x="1762378" y="3299799"/>
            <a:ext cx="1809293" cy="0"/>
          </a:xfrm>
          <a:prstGeom prst="line">
            <a:avLst/>
          </a:prstGeom>
          <a:ln w="12700">
            <a:solidFill>
              <a:srgbClr val="FFCB00"/>
            </a:solidFill>
          </a:ln>
        </p:spPr>
        <p:style>
          <a:lnRef idx="1">
            <a:schemeClr val="accent1"/>
          </a:lnRef>
          <a:fillRef idx="0">
            <a:schemeClr val="accent1"/>
          </a:fillRef>
          <a:effectRef idx="0">
            <a:schemeClr val="accent1"/>
          </a:effectRef>
          <a:fontRef idx="minor">
            <a:schemeClr val="tx1"/>
          </a:fontRef>
        </p:style>
      </p:cxnSp>
      <p:sp>
        <p:nvSpPr>
          <p:cNvPr id="100" name="文本框 99">
            <a:extLst>
              <a:ext uri="{FF2B5EF4-FFF2-40B4-BE49-F238E27FC236}">
                <a16:creationId xmlns:a16="http://schemas.microsoft.com/office/drawing/2014/main" id="{D84DF825-2B2A-47DA-890A-B86D84B0B486}"/>
              </a:ext>
            </a:extLst>
          </p:cNvPr>
          <p:cNvSpPr txBox="1"/>
          <p:nvPr/>
        </p:nvSpPr>
        <p:spPr>
          <a:xfrm>
            <a:off x="2123473" y="4521186"/>
            <a:ext cx="504146" cy="218137"/>
          </a:xfrm>
          <a:prstGeom prst="rect">
            <a:avLst/>
          </a:prstGeom>
          <a:noFill/>
        </p:spPr>
        <p:txBody>
          <a:bodyPr wrap="square" rtlCol="0">
            <a:spAutoFit/>
          </a:bodyPr>
          <a:lstStyle/>
          <a:p>
            <a:pPr algn="ctr">
              <a:lnSpc>
                <a:spcPct val="120000"/>
              </a:lnSpc>
            </a:pPr>
            <a:r>
              <a:rPr kumimoji="1" lang="ru-RU" altLang="zh-CN" sz="750" dirty="0">
                <a:solidFill>
                  <a:srgbClr val="005565"/>
                </a:solidFill>
                <a:latin typeface="Arial" panose="020F0502020204030204"/>
                <a:ea typeface="微软雅黑"/>
              </a:rPr>
              <a:t>Офис</a:t>
            </a:r>
            <a:endParaRPr kumimoji="1" lang="zh-CN" altLang="en-US" sz="750" dirty="0">
              <a:solidFill>
                <a:srgbClr val="005565"/>
              </a:solidFill>
              <a:latin typeface="Arial" panose="020F0502020204030204"/>
              <a:ea typeface="微软雅黑"/>
            </a:endParaRPr>
          </a:p>
        </p:txBody>
      </p:sp>
      <p:sp>
        <p:nvSpPr>
          <p:cNvPr id="16" name="矩形 15">
            <a:extLst>
              <a:ext uri="{FF2B5EF4-FFF2-40B4-BE49-F238E27FC236}">
                <a16:creationId xmlns:a16="http://schemas.microsoft.com/office/drawing/2014/main" id="{0E96B802-2121-4EA8-8FA4-D935FA53CE14}"/>
              </a:ext>
            </a:extLst>
          </p:cNvPr>
          <p:cNvSpPr/>
          <p:nvPr/>
        </p:nvSpPr>
        <p:spPr>
          <a:xfrm>
            <a:off x="310413" y="3550754"/>
            <a:ext cx="1654880" cy="938833"/>
          </a:xfrm>
          <a:prstGeom prst="rect">
            <a:avLst/>
          </a:prstGeom>
          <a:noFill/>
          <a:ln w="9525">
            <a:solidFill>
              <a:schemeClr val="tx1">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p>
        </p:txBody>
      </p:sp>
      <p:sp>
        <p:nvSpPr>
          <p:cNvPr id="118" name="文本框 117">
            <a:extLst>
              <a:ext uri="{FF2B5EF4-FFF2-40B4-BE49-F238E27FC236}">
                <a16:creationId xmlns:a16="http://schemas.microsoft.com/office/drawing/2014/main" id="{5768C5F9-DAAC-4D86-B5FA-6AD741ADCED8}"/>
              </a:ext>
            </a:extLst>
          </p:cNvPr>
          <p:cNvSpPr txBox="1"/>
          <p:nvPr/>
        </p:nvSpPr>
        <p:spPr>
          <a:xfrm>
            <a:off x="267641" y="4146431"/>
            <a:ext cx="573834" cy="276999"/>
          </a:xfrm>
          <a:prstGeom prst="rect">
            <a:avLst/>
          </a:prstGeom>
          <a:noFill/>
        </p:spPr>
        <p:txBody>
          <a:bodyPr wrap="square" rtlCol="0">
            <a:spAutoFit/>
          </a:bodyPr>
          <a:lstStyle/>
          <a:p>
            <a:pPr algn="ctr"/>
            <a:r>
              <a:rPr kumimoji="1" lang="ru-RU" altLang="zh-CN" sz="600" dirty="0" err="1">
                <a:solidFill>
                  <a:schemeClr val="tx1">
                    <a:lumMod val="75000"/>
                    <a:lumOff val="25000"/>
                  </a:schemeClr>
                </a:solidFill>
                <a:latin typeface="Arial" panose="020F0502020204030204"/>
                <a:ea typeface="微软雅黑"/>
              </a:rPr>
              <a:t>Турельные</a:t>
            </a:r>
            <a:r>
              <a:rPr kumimoji="1" lang="ru-RU" altLang="zh-CN" sz="600" dirty="0">
                <a:solidFill>
                  <a:schemeClr val="tx1">
                    <a:lumMod val="75000"/>
                    <a:lumOff val="25000"/>
                  </a:schemeClr>
                </a:solidFill>
                <a:latin typeface="Arial" panose="020F0502020204030204"/>
                <a:ea typeface="微软雅黑"/>
              </a:rPr>
              <a:t> камеры</a:t>
            </a:r>
            <a:endParaRPr kumimoji="1" lang="zh-CN" altLang="en-US" sz="600" dirty="0">
              <a:solidFill>
                <a:schemeClr val="tx1">
                  <a:lumMod val="75000"/>
                  <a:lumOff val="25000"/>
                </a:schemeClr>
              </a:solidFill>
              <a:latin typeface="Arial" panose="020F0502020204030204"/>
              <a:ea typeface="微软雅黑"/>
            </a:endParaRPr>
          </a:p>
        </p:txBody>
      </p:sp>
      <p:pic>
        <p:nvPicPr>
          <p:cNvPr id="1032" name="Picture 8">
            <a:extLst>
              <a:ext uri="{FF2B5EF4-FFF2-40B4-BE49-F238E27FC236}">
                <a16:creationId xmlns:a16="http://schemas.microsoft.com/office/drawing/2014/main" id="{EC6DD0BB-4537-4F47-9663-A81C23471CD5}"/>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276414" y="2753518"/>
            <a:ext cx="1019082" cy="254742"/>
          </a:xfrm>
          <a:prstGeom prst="rect">
            <a:avLst/>
          </a:prstGeom>
          <a:noFill/>
          <a:extLst>
            <a:ext uri="{909E8E84-426E-40DD-AFC4-6F175D3DCCD1}">
              <a14:hiddenFill xmlns:a14="http://schemas.microsoft.com/office/drawing/2010/main">
                <a:solidFill>
                  <a:srgbClr val="FFFFFF"/>
                </a:solidFill>
              </a14:hiddenFill>
            </a:ext>
          </a:extLst>
        </p:spPr>
      </p:pic>
      <p:sp>
        <p:nvSpPr>
          <p:cNvPr id="148" name="矩形 147">
            <a:extLst>
              <a:ext uri="{FF2B5EF4-FFF2-40B4-BE49-F238E27FC236}">
                <a16:creationId xmlns:a16="http://schemas.microsoft.com/office/drawing/2014/main" id="{AF1BC520-85C1-4E56-8A39-D58AEA91B901}"/>
              </a:ext>
            </a:extLst>
          </p:cNvPr>
          <p:cNvSpPr/>
          <p:nvPr/>
        </p:nvSpPr>
        <p:spPr>
          <a:xfrm>
            <a:off x="2097776" y="3550754"/>
            <a:ext cx="562507" cy="938833"/>
          </a:xfrm>
          <a:prstGeom prst="rect">
            <a:avLst/>
          </a:prstGeom>
          <a:noFill/>
          <a:ln w="9525">
            <a:solidFill>
              <a:schemeClr val="tx1">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p>
        </p:txBody>
      </p:sp>
      <p:sp>
        <p:nvSpPr>
          <p:cNvPr id="151" name="文本框 150">
            <a:extLst>
              <a:ext uri="{FF2B5EF4-FFF2-40B4-BE49-F238E27FC236}">
                <a16:creationId xmlns:a16="http://schemas.microsoft.com/office/drawing/2014/main" id="{0719F565-A804-4688-BAEF-6BEBDE7CDD3A}"/>
              </a:ext>
            </a:extLst>
          </p:cNvPr>
          <p:cNvSpPr txBox="1"/>
          <p:nvPr/>
        </p:nvSpPr>
        <p:spPr>
          <a:xfrm>
            <a:off x="248185" y="4521186"/>
            <a:ext cx="1760371" cy="218137"/>
          </a:xfrm>
          <a:prstGeom prst="rect">
            <a:avLst/>
          </a:prstGeom>
          <a:noFill/>
        </p:spPr>
        <p:txBody>
          <a:bodyPr wrap="square" rtlCol="0">
            <a:spAutoFit/>
          </a:bodyPr>
          <a:lstStyle/>
          <a:p>
            <a:pPr algn="ctr">
              <a:lnSpc>
                <a:spcPct val="120000"/>
              </a:lnSpc>
            </a:pPr>
            <a:r>
              <a:rPr kumimoji="1" lang="ru-RU" altLang="zh-CN" sz="750" dirty="0">
                <a:solidFill>
                  <a:srgbClr val="005565"/>
                </a:solidFill>
                <a:latin typeface="Arial" panose="020F0502020204030204"/>
                <a:ea typeface="微软雅黑"/>
              </a:rPr>
              <a:t>Торговый зал, банкоматы, кассы</a:t>
            </a:r>
            <a:endParaRPr kumimoji="1" lang="zh-CN" altLang="en-US" sz="750" dirty="0">
              <a:solidFill>
                <a:srgbClr val="005565"/>
              </a:solidFill>
              <a:latin typeface="Arial" panose="020F0502020204030204"/>
              <a:ea typeface="微软雅黑"/>
            </a:endParaRPr>
          </a:p>
        </p:txBody>
      </p:sp>
      <p:cxnSp>
        <p:nvCxnSpPr>
          <p:cNvPr id="154" name="直接连接符 153">
            <a:extLst>
              <a:ext uri="{FF2B5EF4-FFF2-40B4-BE49-F238E27FC236}">
                <a16:creationId xmlns:a16="http://schemas.microsoft.com/office/drawing/2014/main" id="{5F9FEAF6-40CD-42FD-95B2-E03537CF5291}"/>
              </a:ext>
            </a:extLst>
          </p:cNvPr>
          <p:cNvCxnSpPr>
            <a:cxnSpLocks/>
          </p:cNvCxnSpPr>
          <p:nvPr/>
        </p:nvCxnSpPr>
        <p:spPr>
          <a:xfrm>
            <a:off x="2798995" y="3176588"/>
            <a:ext cx="0" cy="123541"/>
          </a:xfrm>
          <a:prstGeom prst="line">
            <a:avLst/>
          </a:prstGeom>
          <a:ln w="12700">
            <a:solidFill>
              <a:srgbClr val="FFCB00"/>
            </a:solidFill>
          </a:ln>
        </p:spPr>
        <p:style>
          <a:lnRef idx="1">
            <a:schemeClr val="accent1"/>
          </a:lnRef>
          <a:fillRef idx="0">
            <a:schemeClr val="accent1"/>
          </a:fillRef>
          <a:effectRef idx="0">
            <a:schemeClr val="accent1"/>
          </a:effectRef>
          <a:fontRef idx="minor">
            <a:schemeClr val="tx1"/>
          </a:fontRef>
        </p:style>
      </p:cxnSp>
      <p:sp>
        <p:nvSpPr>
          <p:cNvPr id="163" name="文本框 162">
            <a:extLst>
              <a:ext uri="{FF2B5EF4-FFF2-40B4-BE49-F238E27FC236}">
                <a16:creationId xmlns:a16="http://schemas.microsoft.com/office/drawing/2014/main" id="{F8F094FA-43BF-4B8D-BC73-D8350898DE8A}"/>
              </a:ext>
            </a:extLst>
          </p:cNvPr>
          <p:cNvSpPr txBox="1"/>
          <p:nvPr/>
        </p:nvSpPr>
        <p:spPr>
          <a:xfrm>
            <a:off x="1383985" y="4146431"/>
            <a:ext cx="581360" cy="276999"/>
          </a:xfrm>
          <a:prstGeom prst="rect">
            <a:avLst/>
          </a:prstGeom>
          <a:noFill/>
        </p:spPr>
        <p:txBody>
          <a:bodyPr wrap="square" rtlCol="0">
            <a:spAutoFit/>
          </a:bodyPr>
          <a:lstStyle/>
          <a:p>
            <a:pPr algn="ctr"/>
            <a:r>
              <a:rPr kumimoji="1" lang="ru-RU" altLang="zh-CN" sz="600" dirty="0">
                <a:solidFill>
                  <a:schemeClr val="tx1">
                    <a:lumMod val="75000"/>
                    <a:lumOff val="25000"/>
                  </a:schemeClr>
                </a:solidFill>
                <a:latin typeface="Arial" panose="020F0502020204030204"/>
                <a:ea typeface="微软雅黑"/>
              </a:rPr>
              <a:t>Купольные камеры</a:t>
            </a:r>
            <a:endParaRPr kumimoji="1" lang="zh-CN" altLang="en-US" sz="600" dirty="0">
              <a:solidFill>
                <a:schemeClr val="tx1">
                  <a:lumMod val="75000"/>
                  <a:lumOff val="25000"/>
                </a:schemeClr>
              </a:solidFill>
              <a:latin typeface="Arial" panose="020F0502020204030204"/>
              <a:ea typeface="微软雅黑"/>
            </a:endParaRPr>
          </a:p>
        </p:txBody>
      </p:sp>
      <p:sp>
        <p:nvSpPr>
          <p:cNvPr id="275" name="文本框 274">
            <a:extLst>
              <a:ext uri="{FF2B5EF4-FFF2-40B4-BE49-F238E27FC236}">
                <a16:creationId xmlns:a16="http://schemas.microsoft.com/office/drawing/2014/main" id="{2D3BC0A3-4C21-4182-8ABE-CF110927F4DE}"/>
              </a:ext>
            </a:extLst>
          </p:cNvPr>
          <p:cNvSpPr txBox="1"/>
          <p:nvPr/>
        </p:nvSpPr>
        <p:spPr>
          <a:xfrm>
            <a:off x="2361002" y="2993276"/>
            <a:ext cx="849913" cy="196208"/>
          </a:xfrm>
          <a:prstGeom prst="rect">
            <a:avLst/>
          </a:prstGeom>
          <a:noFill/>
        </p:spPr>
        <p:txBody>
          <a:bodyPr wrap="none" rtlCol="0">
            <a:spAutoFit/>
          </a:bodyPr>
          <a:lstStyle/>
          <a:p>
            <a:pPr algn="ctr"/>
            <a:r>
              <a:rPr kumimoji="1" lang="en-US" altLang="zh-CN" sz="675" dirty="0" err="1">
                <a:solidFill>
                  <a:srgbClr val="005565"/>
                </a:solidFill>
                <a:latin typeface="Arial" panose="020F0502020204030204"/>
                <a:ea typeface="微软雅黑"/>
              </a:rPr>
              <a:t>PoE</a:t>
            </a:r>
            <a:r>
              <a:rPr kumimoji="1" lang="en-US" altLang="zh-CN" sz="675" dirty="0">
                <a:solidFill>
                  <a:srgbClr val="005565"/>
                </a:solidFill>
                <a:latin typeface="Arial" panose="020F0502020204030204"/>
                <a:ea typeface="微软雅黑"/>
              </a:rPr>
              <a:t>-</a:t>
            </a:r>
            <a:r>
              <a:rPr kumimoji="1" lang="ru-RU" altLang="zh-CN" sz="675" dirty="0">
                <a:solidFill>
                  <a:srgbClr val="005565"/>
                </a:solidFill>
                <a:latin typeface="Arial" panose="020F0502020204030204"/>
                <a:ea typeface="微软雅黑"/>
              </a:rPr>
              <a:t>коммутатор</a:t>
            </a:r>
            <a:endParaRPr kumimoji="1" lang="zh-CN" altLang="en-US" sz="675" dirty="0">
              <a:solidFill>
                <a:srgbClr val="005565"/>
              </a:solidFill>
              <a:latin typeface="Arial" panose="020F0502020204030204"/>
              <a:ea typeface="微软雅黑"/>
            </a:endParaRPr>
          </a:p>
        </p:txBody>
      </p:sp>
      <p:pic>
        <p:nvPicPr>
          <p:cNvPr id="178" name="图片 177">
            <a:extLst>
              <a:ext uri="{FF2B5EF4-FFF2-40B4-BE49-F238E27FC236}">
                <a16:creationId xmlns:a16="http://schemas.microsoft.com/office/drawing/2014/main" id="{35803450-59D5-9E4C-AAC7-23AC0532546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09319" y="3758511"/>
            <a:ext cx="337305" cy="301597"/>
          </a:xfrm>
          <a:prstGeom prst="rect">
            <a:avLst/>
          </a:prstGeom>
        </p:spPr>
      </p:pic>
      <p:pic>
        <p:nvPicPr>
          <p:cNvPr id="182" name="图片 181">
            <a:extLst>
              <a:ext uri="{FF2B5EF4-FFF2-40B4-BE49-F238E27FC236}">
                <a16:creationId xmlns:a16="http://schemas.microsoft.com/office/drawing/2014/main" id="{F2315C19-D3AA-D042-A397-ED1F254468B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79602" y="3732174"/>
            <a:ext cx="350115" cy="354269"/>
          </a:xfrm>
          <a:prstGeom prst="rect">
            <a:avLst/>
          </a:prstGeom>
        </p:spPr>
      </p:pic>
      <p:pic>
        <p:nvPicPr>
          <p:cNvPr id="104" name="图片 103">
            <a:extLst>
              <a:ext uri="{FF2B5EF4-FFF2-40B4-BE49-F238E27FC236}">
                <a16:creationId xmlns:a16="http://schemas.microsoft.com/office/drawing/2014/main" id="{F2315C19-D3AA-D042-A397-ED1F254468B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499190" y="3732664"/>
            <a:ext cx="350950" cy="354691"/>
          </a:xfrm>
          <a:prstGeom prst="rect">
            <a:avLst/>
          </a:prstGeom>
        </p:spPr>
      </p:pic>
      <p:pic>
        <p:nvPicPr>
          <p:cNvPr id="109" name="图片 108">
            <a:extLst>
              <a:ext uri="{FF2B5EF4-FFF2-40B4-BE49-F238E27FC236}">
                <a16:creationId xmlns:a16="http://schemas.microsoft.com/office/drawing/2014/main" id="{6D2AA733-D368-4E4C-A9EF-3C7AA0D7AF2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28901" y="3760681"/>
            <a:ext cx="347801" cy="298656"/>
          </a:xfrm>
          <a:prstGeom prst="rect">
            <a:avLst/>
          </a:prstGeom>
        </p:spPr>
      </p:pic>
      <p:sp>
        <p:nvSpPr>
          <p:cNvPr id="110" name="文本框 109">
            <a:extLst>
              <a:ext uri="{FF2B5EF4-FFF2-40B4-BE49-F238E27FC236}">
                <a16:creationId xmlns:a16="http://schemas.microsoft.com/office/drawing/2014/main" id="{F8F094FA-43BF-4B8D-BC73-D8350898DE8A}"/>
              </a:ext>
            </a:extLst>
          </p:cNvPr>
          <p:cNvSpPr txBox="1"/>
          <p:nvPr/>
        </p:nvSpPr>
        <p:spPr>
          <a:xfrm>
            <a:off x="772452" y="4146431"/>
            <a:ext cx="654436" cy="276999"/>
          </a:xfrm>
          <a:prstGeom prst="rect">
            <a:avLst/>
          </a:prstGeom>
          <a:noFill/>
        </p:spPr>
        <p:txBody>
          <a:bodyPr wrap="square" rtlCol="0">
            <a:spAutoFit/>
          </a:bodyPr>
          <a:lstStyle/>
          <a:p>
            <a:pPr algn="ctr"/>
            <a:r>
              <a:rPr kumimoji="1" lang="ru-RU" altLang="zh-CN" sz="600" dirty="0">
                <a:solidFill>
                  <a:schemeClr val="tx1">
                    <a:lumMod val="75000"/>
                    <a:lumOff val="25000"/>
                  </a:schemeClr>
                </a:solidFill>
                <a:latin typeface="Arial" panose="020F0502020204030204"/>
                <a:ea typeface="微软雅黑"/>
              </a:rPr>
              <a:t>Панорамные камеры</a:t>
            </a:r>
            <a:endParaRPr kumimoji="1" lang="zh-CN" altLang="en-US" sz="600" dirty="0">
              <a:solidFill>
                <a:schemeClr val="tx1">
                  <a:lumMod val="75000"/>
                  <a:lumOff val="25000"/>
                </a:schemeClr>
              </a:solidFill>
              <a:latin typeface="Arial" panose="020F0502020204030204"/>
              <a:ea typeface="微软雅黑"/>
            </a:endParaRPr>
          </a:p>
        </p:txBody>
      </p:sp>
      <p:sp>
        <p:nvSpPr>
          <p:cNvPr id="4" name="矩形 3"/>
          <p:cNvSpPr/>
          <p:nvPr/>
        </p:nvSpPr>
        <p:spPr>
          <a:xfrm>
            <a:off x="2729000" y="4526357"/>
            <a:ext cx="1197765" cy="207749"/>
          </a:xfrm>
          <a:prstGeom prst="rect">
            <a:avLst/>
          </a:prstGeom>
        </p:spPr>
        <p:txBody>
          <a:bodyPr wrap="none">
            <a:spAutoFit/>
          </a:bodyPr>
          <a:lstStyle/>
          <a:p>
            <a:pPr algn="ctr"/>
            <a:r>
              <a:rPr kumimoji="1" lang="ru-RU" altLang="zh-CN" sz="750" dirty="0">
                <a:solidFill>
                  <a:srgbClr val="005565"/>
                </a:solidFill>
                <a:latin typeface="Arial" panose="020F0502020204030204"/>
                <a:ea typeface="微软雅黑"/>
              </a:rPr>
              <a:t>Складские помещения</a:t>
            </a:r>
            <a:endParaRPr lang="zh-CN" altLang="en-US" sz="1350" dirty="0"/>
          </a:p>
        </p:txBody>
      </p:sp>
      <p:sp>
        <p:nvSpPr>
          <p:cNvPr id="101" name="矩形 100">
            <a:extLst>
              <a:ext uri="{FF2B5EF4-FFF2-40B4-BE49-F238E27FC236}">
                <a16:creationId xmlns:a16="http://schemas.microsoft.com/office/drawing/2014/main" id="{AF1BC520-85C1-4E56-8A39-D58AEA91B901}"/>
              </a:ext>
            </a:extLst>
          </p:cNvPr>
          <p:cNvSpPr/>
          <p:nvPr/>
        </p:nvSpPr>
        <p:spPr>
          <a:xfrm>
            <a:off x="2778777" y="3540357"/>
            <a:ext cx="1072204" cy="938833"/>
          </a:xfrm>
          <a:prstGeom prst="rect">
            <a:avLst/>
          </a:prstGeom>
          <a:noFill/>
          <a:ln w="9525">
            <a:solidFill>
              <a:schemeClr val="tx1">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p>
        </p:txBody>
      </p:sp>
      <p:pic>
        <p:nvPicPr>
          <p:cNvPr id="107" name="图片 106">
            <a:extLst>
              <a:ext uri="{FF2B5EF4-FFF2-40B4-BE49-F238E27FC236}">
                <a16:creationId xmlns:a16="http://schemas.microsoft.com/office/drawing/2014/main" id="{35803450-59D5-9E4C-AAC7-23AC0532546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08342" y="3758511"/>
            <a:ext cx="337305" cy="301597"/>
          </a:xfrm>
          <a:prstGeom prst="rect">
            <a:avLst/>
          </a:prstGeom>
        </p:spPr>
      </p:pic>
      <p:sp>
        <p:nvSpPr>
          <p:cNvPr id="120" name="文本框 119">
            <a:extLst>
              <a:ext uri="{FF2B5EF4-FFF2-40B4-BE49-F238E27FC236}">
                <a16:creationId xmlns:a16="http://schemas.microsoft.com/office/drawing/2014/main" id="{5768C5F9-DAAC-4D86-B5FA-6AD741ADCED8}"/>
              </a:ext>
            </a:extLst>
          </p:cNvPr>
          <p:cNvSpPr txBox="1"/>
          <p:nvPr/>
        </p:nvSpPr>
        <p:spPr>
          <a:xfrm>
            <a:off x="2083787" y="4146431"/>
            <a:ext cx="590580" cy="276999"/>
          </a:xfrm>
          <a:prstGeom prst="rect">
            <a:avLst/>
          </a:prstGeom>
          <a:noFill/>
        </p:spPr>
        <p:txBody>
          <a:bodyPr wrap="square" rtlCol="0">
            <a:spAutoFit/>
          </a:bodyPr>
          <a:lstStyle/>
          <a:p>
            <a:pPr algn="ctr"/>
            <a:r>
              <a:rPr kumimoji="1" lang="ru-RU" altLang="zh-CN" sz="600" dirty="0" err="1">
                <a:solidFill>
                  <a:schemeClr val="tx1">
                    <a:lumMod val="75000"/>
                    <a:lumOff val="25000"/>
                  </a:schemeClr>
                </a:solidFill>
                <a:latin typeface="Arial" panose="020F0502020204030204"/>
                <a:ea typeface="微软雅黑"/>
              </a:rPr>
              <a:t>Турельные</a:t>
            </a:r>
            <a:r>
              <a:rPr kumimoji="1" lang="ru-RU" altLang="zh-CN" sz="600" dirty="0">
                <a:solidFill>
                  <a:schemeClr val="tx1">
                    <a:lumMod val="75000"/>
                    <a:lumOff val="25000"/>
                  </a:schemeClr>
                </a:solidFill>
                <a:latin typeface="Arial" panose="020F0502020204030204"/>
                <a:ea typeface="微软雅黑"/>
              </a:rPr>
              <a:t> камеры</a:t>
            </a:r>
            <a:endParaRPr kumimoji="1" lang="zh-CN" altLang="en-US" sz="600" dirty="0">
              <a:solidFill>
                <a:schemeClr val="tx1">
                  <a:lumMod val="75000"/>
                  <a:lumOff val="25000"/>
                </a:schemeClr>
              </a:solidFill>
              <a:latin typeface="Arial" panose="020F0502020204030204"/>
              <a:ea typeface="微软雅黑"/>
            </a:endParaRPr>
          </a:p>
        </p:txBody>
      </p:sp>
      <p:sp>
        <p:nvSpPr>
          <p:cNvPr id="121" name="文本框 120">
            <a:extLst>
              <a:ext uri="{FF2B5EF4-FFF2-40B4-BE49-F238E27FC236}">
                <a16:creationId xmlns:a16="http://schemas.microsoft.com/office/drawing/2014/main" id="{F8F094FA-43BF-4B8D-BC73-D8350898DE8A}"/>
              </a:ext>
            </a:extLst>
          </p:cNvPr>
          <p:cNvSpPr txBox="1"/>
          <p:nvPr/>
        </p:nvSpPr>
        <p:spPr>
          <a:xfrm>
            <a:off x="3261279" y="4146431"/>
            <a:ext cx="586761" cy="276999"/>
          </a:xfrm>
          <a:prstGeom prst="rect">
            <a:avLst/>
          </a:prstGeom>
          <a:noFill/>
        </p:spPr>
        <p:txBody>
          <a:bodyPr wrap="square" rtlCol="0">
            <a:spAutoFit/>
          </a:bodyPr>
          <a:lstStyle/>
          <a:p>
            <a:pPr algn="ctr"/>
            <a:r>
              <a:rPr kumimoji="1" lang="ru-RU" altLang="zh-CN" sz="600" dirty="0">
                <a:solidFill>
                  <a:schemeClr val="tx1">
                    <a:lumMod val="75000"/>
                    <a:lumOff val="25000"/>
                  </a:schemeClr>
                </a:solidFill>
                <a:latin typeface="Arial" panose="020F0502020204030204"/>
                <a:ea typeface="微软雅黑"/>
              </a:rPr>
              <a:t>Купольные камеры</a:t>
            </a:r>
            <a:endParaRPr kumimoji="1" lang="zh-CN" altLang="en-US" sz="600" dirty="0">
              <a:solidFill>
                <a:schemeClr val="tx1">
                  <a:lumMod val="75000"/>
                  <a:lumOff val="25000"/>
                </a:schemeClr>
              </a:solidFill>
              <a:latin typeface="Arial" panose="020F0502020204030204"/>
              <a:ea typeface="微软雅黑"/>
            </a:endParaRPr>
          </a:p>
        </p:txBody>
      </p:sp>
      <p:sp>
        <p:nvSpPr>
          <p:cNvPr id="128" name="文本框 127">
            <a:extLst>
              <a:ext uri="{FF2B5EF4-FFF2-40B4-BE49-F238E27FC236}">
                <a16:creationId xmlns:a16="http://schemas.microsoft.com/office/drawing/2014/main" id="{5768C5F9-DAAC-4D86-B5FA-6AD741ADCED8}"/>
              </a:ext>
            </a:extLst>
          </p:cNvPr>
          <p:cNvSpPr txBox="1"/>
          <p:nvPr/>
        </p:nvSpPr>
        <p:spPr>
          <a:xfrm>
            <a:off x="2798996" y="4146431"/>
            <a:ext cx="539673" cy="276999"/>
          </a:xfrm>
          <a:prstGeom prst="rect">
            <a:avLst/>
          </a:prstGeom>
          <a:noFill/>
        </p:spPr>
        <p:txBody>
          <a:bodyPr wrap="square" rtlCol="0">
            <a:spAutoFit/>
          </a:bodyPr>
          <a:lstStyle/>
          <a:p>
            <a:pPr algn="ctr"/>
            <a:r>
              <a:rPr kumimoji="1" lang="ru-RU" altLang="zh-CN" sz="600" dirty="0" err="1">
                <a:solidFill>
                  <a:schemeClr val="tx1">
                    <a:lumMod val="75000"/>
                    <a:lumOff val="25000"/>
                  </a:schemeClr>
                </a:solidFill>
                <a:latin typeface="Arial" panose="020F0502020204030204"/>
                <a:ea typeface="微软雅黑"/>
              </a:rPr>
              <a:t>Турельные</a:t>
            </a:r>
            <a:r>
              <a:rPr kumimoji="1" lang="ru-RU" altLang="zh-CN" sz="600" dirty="0">
                <a:solidFill>
                  <a:schemeClr val="tx1">
                    <a:lumMod val="75000"/>
                    <a:lumOff val="25000"/>
                  </a:schemeClr>
                </a:solidFill>
                <a:latin typeface="Arial" panose="020F0502020204030204"/>
                <a:ea typeface="微软雅黑"/>
              </a:rPr>
              <a:t> камеры</a:t>
            </a:r>
            <a:endParaRPr kumimoji="1" lang="zh-CN" altLang="en-US" sz="600" dirty="0">
              <a:solidFill>
                <a:schemeClr val="tx1">
                  <a:lumMod val="75000"/>
                  <a:lumOff val="25000"/>
                </a:schemeClr>
              </a:solidFill>
              <a:latin typeface="Arial" panose="020F0502020204030204"/>
              <a:ea typeface="微软雅黑"/>
            </a:endParaRPr>
          </a:p>
        </p:txBody>
      </p:sp>
      <p:cxnSp>
        <p:nvCxnSpPr>
          <p:cNvPr id="192" name="直接连接符 191">
            <a:extLst>
              <a:ext uri="{FF2B5EF4-FFF2-40B4-BE49-F238E27FC236}">
                <a16:creationId xmlns:a16="http://schemas.microsoft.com/office/drawing/2014/main" id="{8C3B600B-D8F3-47AE-99A6-EC9FF80018F3}"/>
              </a:ext>
            </a:extLst>
          </p:cNvPr>
          <p:cNvCxnSpPr>
            <a:cxnSpLocks/>
          </p:cNvCxnSpPr>
          <p:nvPr/>
        </p:nvCxnSpPr>
        <p:spPr>
          <a:xfrm>
            <a:off x="7474239" y="3331796"/>
            <a:ext cx="0" cy="175622"/>
          </a:xfrm>
          <a:prstGeom prst="line">
            <a:avLst/>
          </a:prstGeom>
          <a:ln w="19050">
            <a:solidFill>
              <a:srgbClr val="00A3DF"/>
            </a:solidFill>
            <a:prstDash val="sysDot"/>
          </a:ln>
        </p:spPr>
        <p:style>
          <a:lnRef idx="1">
            <a:schemeClr val="accent1"/>
          </a:lnRef>
          <a:fillRef idx="0">
            <a:schemeClr val="accent1"/>
          </a:fillRef>
          <a:effectRef idx="0">
            <a:schemeClr val="accent1"/>
          </a:effectRef>
          <a:fontRef idx="minor">
            <a:schemeClr val="tx1"/>
          </a:fontRef>
        </p:style>
      </p:cxnSp>
      <p:sp>
        <p:nvSpPr>
          <p:cNvPr id="175" name="矩形 174">
            <a:extLst>
              <a:ext uri="{FF2B5EF4-FFF2-40B4-BE49-F238E27FC236}">
                <a16:creationId xmlns:a16="http://schemas.microsoft.com/office/drawing/2014/main" id="{07CA9D9B-25B9-4852-B36E-FF973BD8470E}"/>
              </a:ext>
            </a:extLst>
          </p:cNvPr>
          <p:cNvSpPr/>
          <p:nvPr/>
        </p:nvSpPr>
        <p:spPr>
          <a:xfrm>
            <a:off x="6024440" y="3547724"/>
            <a:ext cx="2310432" cy="938833"/>
          </a:xfrm>
          <a:prstGeom prst="rect">
            <a:avLst/>
          </a:prstGeom>
          <a:noFill/>
          <a:ln w="9525">
            <a:solidFill>
              <a:schemeClr val="tx1">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p>
        </p:txBody>
      </p:sp>
      <p:sp>
        <p:nvSpPr>
          <p:cNvPr id="179" name="文本框 178">
            <a:extLst>
              <a:ext uri="{FF2B5EF4-FFF2-40B4-BE49-F238E27FC236}">
                <a16:creationId xmlns:a16="http://schemas.microsoft.com/office/drawing/2014/main" id="{95ABDA0D-A323-44C6-AB93-FFEFA227A08C}"/>
              </a:ext>
            </a:extLst>
          </p:cNvPr>
          <p:cNvSpPr txBox="1"/>
          <p:nvPr/>
        </p:nvSpPr>
        <p:spPr>
          <a:xfrm>
            <a:off x="6024440" y="4146431"/>
            <a:ext cx="678722" cy="276999"/>
          </a:xfrm>
          <a:prstGeom prst="rect">
            <a:avLst/>
          </a:prstGeom>
          <a:noFill/>
        </p:spPr>
        <p:txBody>
          <a:bodyPr wrap="square" rtlCol="0">
            <a:spAutoFit/>
          </a:bodyPr>
          <a:lstStyle/>
          <a:p>
            <a:pPr algn="ctr"/>
            <a:r>
              <a:rPr kumimoji="1" lang="ru-RU" altLang="zh-CN" sz="600" dirty="0" err="1">
                <a:solidFill>
                  <a:schemeClr val="tx1">
                    <a:lumMod val="75000"/>
                    <a:lumOff val="25000"/>
                  </a:schemeClr>
                </a:solidFill>
                <a:latin typeface="Arial" panose="020F0502020204030204"/>
                <a:ea typeface="微软雅黑"/>
              </a:rPr>
              <a:t>Цилиндрическ</a:t>
            </a:r>
            <a:r>
              <a:rPr kumimoji="1" lang="ru-RU" altLang="zh-CN" sz="600" dirty="0">
                <a:solidFill>
                  <a:schemeClr val="tx1">
                    <a:lumMod val="75000"/>
                    <a:lumOff val="25000"/>
                  </a:schemeClr>
                </a:solidFill>
                <a:latin typeface="Arial" panose="020F0502020204030204"/>
                <a:ea typeface="微软雅黑"/>
              </a:rPr>
              <a:t>. камеры</a:t>
            </a:r>
            <a:endParaRPr kumimoji="1" lang="zh-CN" altLang="en-US" sz="600" dirty="0">
              <a:solidFill>
                <a:schemeClr val="tx1">
                  <a:lumMod val="75000"/>
                  <a:lumOff val="25000"/>
                </a:schemeClr>
              </a:solidFill>
              <a:latin typeface="Arial" panose="020F0502020204030204"/>
              <a:ea typeface="微软雅黑"/>
            </a:endParaRPr>
          </a:p>
        </p:txBody>
      </p:sp>
      <p:sp>
        <p:nvSpPr>
          <p:cNvPr id="180" name="文本框 179">
            <a:extLst>
              <a:ext uri="{FF2B5EF4-FFF2-40B4-BE49-F238E27FC236}">
                <a16:creationId xmlns:a16="http://schemas.microsoft.com/office/drawing/2014/main" id="{6BB6CA1F-878A-47B4-BA1C-6427AC38CA6B}"/>
              </a:ext>
            </a:extLst>
          </p:cNvPr>
          <p:cNvSpPr txBox="1"/>
          <p:nvPr/>
        </p:nvSpPr>
        <p:spPr>
          <a:xfrm>
            <a:off x="4710012" y="4521186"/>
            <a:ext cx="1234440" cy="356636"/>
          </a:xfrm>
          <a:prstGeom prst="rect">
            <a:avLst/>
          </a:prstGeom>
          <a:noFill/>
        </p:spPr>
        <p:txBody>
          <a:bodyPr wrap="square" rtlCol="0">
            <a:spAutoFit/>
          </a:bodyPr>
          <a:lstStyle/>
          <a:p>
            <a:pPr algn="ctr">
              <a:lnSpc>
                <a:spcPct val="120000"/>
              </a:lnSpc>
            </a:pPr>
            <a:r>
              <a:rPr kumimoji="1" lang="ru-RU" altLang="zh-CN" sz="750" dirty="0">
                <a:solidFill>
                  <a:srgbClr val="005565"/>
                </a:solidFill>
                <a:latin typeface="Arial" panose="020F0502020204030204"/>
                <a:ea typeface="微软雅黑"/>
              </a:rPr>
              <a:t>Вход, разгрузочная зона</a:t>
            </a:r>
            <a:endParaRPr kumimoji="1" lang="en-US" altLang="zh-CN" sz="750" dirty="0">
              <a:solidFill>
                <a:srgbClr val="005565"/>
              </a:solidFill>
              <a:latin typeface="Arial" panose="020F0502020204030204"/>
              <a:ea typeface="微软雅黑"/>
            </a:endParaRPr>
          </a:p>
        </p:txBody>
      </p:sp>
      <p:cxnSp>
        <p:nvCxnSpPr>
          <p:cNvPr id="189" name="直接连接符 188">
            <a:extLst>
              <a:ext uri="{FF2B5EF4-FFF2-40B4-BE49-F238E27FC236}">
                <a16:creationId xmlns:a16="http://schemas.microsoft.com/office/drawing/2014/main" id="{0D7B079D-F1A3-4348-B750-7A07442D80E2}"/>
              </a:ext>
            </a:extLst>
          </p:cNvPr>
          <p:cNvCxnSpPr>
            <a:cxnSpLocks/>
          </p:cNvCxnSpPr>
          <p:nvPr/>
        </p:nvCxnSpPr>
        <p:spPr>
          <a:xfrm>
            <a:off x="6469036" y="3181227"/>
            <a:ext cx="0" cy="114888"/>
          </a:xfrm>
          <a:prstGeom prst="line">
            <a:avLst/>
          </a:prstGeom>
          <a:ln w="12700">
            <a:solidFill>
              <a:srgbClr val="005564"/>
            </a:solidFill>
          </a:ln>
        </p:spPr>
        <p:style>
          <a:lnRef idx="1">
            <a:schemeClr val="accent1"/>
          </a:lnRef>
          <a:fillRef idx="0">
            <a:schemeClr val="accent1"/>
          </a:fillRef>
          <a:effectRef idx="0">
            <a:schemeClr val="accent1"/>
          </a:effectRef>
          <a:fontRef idx="minor">
            <a:schemeClr val="tx1"/>
          </a:fontRef>
        </p:style>
      </p:cxnSp>
      <p:cxnSp>
        <p:nvCxnSpPr>
          <p:cNvPr id="190" name="直接连接符 189">
            <a:extLst>
              <a:ext uri="{FF2B5EF4-FFF2-40B4-BE49-F238E27FC236}">
                <a16:creationId xmlns:a16="http://schemas.microsoft.com/office/drawing/2014/main" id="{E6814B10-6151-451D-BB13-F046D188BA04}"/>
              </a:ext>
            </a:extLst>
          </p:cNvPr>
          <p:cNvCxnSpPr>
            <a:cxnSpLocks/>
          </p:cNvCxnSpPr>
          <p:nvPr/>
        </p:nvCxnSpPr>
        <p:spPr>
          <a:xfrm>
            <a:off x="5022169" y="3296763"/>
            <a:ext cx="1938209" cy="0"/>
          </a:xfrm>
          <a:prstGeom prst="line">
            <a:avLst/>
          </a:prstGeom>
          <a:ln w="12700">
            <a:solidFill>
              <a:srgbClr val="005564"/>
            </a:solidFill>
          </a:ln>
        </p:spPr>
        <p:style>
          <a:lnRef idx="1">
            <a:schemeClr val="accent1"/>
          </a:lnRef>
          <a:fillRef idx="0">
            <a:schemeClr val="accent1"/>
          </a:fillRef>
          <a:effectRef idx="0">
            <a:schemeClr val="accent1"/>
          </a:effectRef>
          <a:fontRef idx="minor">
            <a:schemeClr val="tx1"/>
          </a:fontRef>
        </p:style>
      </p:cxnSp>
      <p:sp>
        <p:nvSpPr>
          <p:cNvPr id="202" name="文本框 201">
            <a:extLst>
              <a:ext uri="{FF2B5EF4-FFF2-40B4-BE49-F238E27FC236}">
                <a16:creationId xmlns:a16="http://schemas.microsoft.com/office/drawing/2014/main" id="{255B4459-235F-4601-86EE-DF5595601036}"/>
              </a:ext>
            </a:extLst>
          </p:cNvPr>
          <p:cNvSpPr txBox="1"/>
          <p:nvPr/>
        </p:nvSpPr>
        <p:spPr>
          <a:xfrm>
            <a:off x="6024440" y="4514815"/>
            <a:ext cx="2310432" cy="218137"/>
          </a:xfrm>
          <a:prstGeom prst="rect">
            <a:avLst/>
          </a:prstGeom>
          <a:noFill/>
        </p:spPr>
        <p:txBody>
          <a:bodyPr wrap="square" rtlCol="0">
            <a:spAutoFit/>
          </a:bodyPr>
          <a:lstStyle/>
          <a:p>
            <a:pPr algn="ctr">
              <a:lnSpc>
                <a:spcPct val="120000"/>
              </a:lnSpc>
            </a:pPr>
            <a:r>
              <a:rPr kumimoji="1" lang="ru-RU" altLang="zh-CN" sz="750" dirty="0">
                <a:solidFill>
                  <a:srgbClr val="005565"/>
                </a:solidFill>
                <a:latin typeface="Arial" panose="020F0502020204030204"/>
                <a:ea typeface="微软雅黑"/>
              </a:rPr>
              <a:t>Прилегающая территория, парковка</a:t>
            </a:r>
            <a:endParaRPr kumimoji="1" lang="zh-CN" altLang="en-US" sz="750" dirty="0">
              <a:solidFill>
                <a:srgbClr val="005565"/>
              </a:solidFill>
              <a:latin typeface="Arial" panose="020F0502020204030204"/>
              <a:ea typeface="微软雅黑"/>
            </a:endParaRPr>
          </a:p>
        </p:txBody>
      </p:sp>
      <p:sp>
        <p:nvSpPr>
          <p:cNvPr id="280" name="文本框 279">
            <a:extLst>
              <a:ext uri="{FF2B5EF4-FFF2-40B4-BE49-F238E27FC236}">
                <a16:creationId xmlns:a16="http://schemas.microsoft.com/office/drawing/2014/main" id="{34F770C5-2369-4AEE-9B8F-D501C136D79F}"/>
              </a:ext>
            </a:extLst>
          </p:cNvPr>
          <p:cNvSpPr txBox="1"/>
          <p:nvPr/>
        </p:nvSpPr>
        <p:spPr>
          <a:xfrm>
            <a:off x="5942914" y="2993276"/>
            <a:ext cx="1017464" cy="196208"/>
          </a:xfrm>
          <a:prstGeom prst="rect">
            <a:avLst/>
          </a:prstGeom>
          <a:noFill/>
        </p:spPr>
        <p:txBody>
          <a:bodyPr wrap="square" rtlCol="0">
            <a:spAutoFit/>
          </a:bodyPr>
          <a:lstStyle/>
          <a:p>
            <a:pPr algn="ctr"/>
            <a:r>
              <a:rPr kumimoji="1" lang="ru-RU" altLang="zh-CN" sz="675" dirty="0">
                <a:solidFill>
                  <a:srgbClr val="005565"/>
                </a:solidFill>
                <a:latin typeface="Arial" panose="020F0502020204030204"/>
                <a:ea typeface="微软雅黑"/>
              </a:rPr>
              <a:t>Коммутатор без </a:t>
            </a:r>
            <a:r>
              <a:rPr kumimoji="1" lang="en-US" altLang="zh-CN" sz="675" dirty="0" err="1">
                <a:solidFill>
                  <a:srgbClr val="005565"/>
                </a:solidFill>
                <a:latin typeface="Arial" panose="020F0502020204030204"/>
                <a:ea typeface="微软雅黑"/>
              </a:rPr>
              <a:t>PoE</a:t>
            </a:r>
            <a:endParaRPr kumimoji="1" lang="en-US" altLang="zh-CN" sz="675" dirty="0">
              <a:solidFill>
                <a:srgbClr val="005565"/>
              </a:solidFill>
              <a:latin typeface="Arial" panose="020F0502020204030204"/>
              <a:ea typeface="微软雅黑"/>
            </a:endParaRPr>
          </a:p>
        </p:txBody>
      </p:sp>
      <p:pic>
        <p:nvPicPr>
          <p:cNvPr id="185" name="图片 184">
            <a:extLst>
              <a:ext uri="{FF2B5EF4-FFF2-40B4-BE49-F238E27FC236}">
                <a16:creationId xmlns:a16="http://schemas.microsoft.com/office/drawing/2014/main" id="{2AE4D682-4C98-1043-BFC1-271634F92F4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38101" y="3675682"/>
            <a:ext cx="329971" cy="424327"/>
          </a:xfrm>
          <a:prstGeom prst="rect">
            <a:avLst/>
          </a:prstGeom>
        </p:spPr>
      </p:pic>
      <p:pic>
        <p:nvPicPr>
          <p:cNvPr id="188" name="图片 187">
            <a:extLst>
              <a:ext uri="{FF2B5EF4-FFF2-40B4-BE49-F238E27FC236}">
                <a16:creationId xmlns:a16="http://schemas.microsoft.com/office/drawing/2014/main" id="{93C8B8DE-EEB4-5246-9A3D-F6846BD7D3F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862469" y="3730078"/>
            <a:ext cx="472042" cy="306209"/>
          </a:xfrm>
          <a:prstGeom prst="rect">
            <a:avLst/>
          </a:prstGeom>
        </p:spPr>
      </p:pic>
      <p:sp>
        <p:nvSpPr>
          <p:cNvPr id="111" name="矩形 110">
            <a:extLst>
              <a:ext uri="{FF2B5EF4-FFF2-40B4-BE49-F238E27FC236}">
                <a16:creationId xmlns:a16="http://schemas.microsoft.com/office/drawing/2014/main" id="{AF1BC520-85C1-4E56-8A39-D58AEA91B901}"/>
              </a:ext>
            </a:extLst>
          </p:cNvPr>
          <p:cNvSpPr/>
          <p:nvPr/>
        </p:nvSpPr>
        <p:spPr>
          <a:xfrm>
            <a:off x="4770698" y="3547724"/>
            <a:ext cx="1112787" cy="938833"/>
          </a:xfrm>
          <a:prstGeom prst="rect">
            <a:avLst/>
          </a:prstGeom>
          <a:noFill/>
          <a:ln w="9525">
            <a:solidFill>
              <a:schemeClr val="tx1">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p>
        </p:txBody>
      </p:sp>
      <p:pic>
        <p:nvPicPr>
          <p:cNvPr id="125" name="图片 124">
            <a:extLst>
              <a:ext uri="{FF2B5EF4-FFF2-40B4-BE49-F238E27FC236}">
                <a16:creationId xmlns:a16="http://schemas.microsoft.com/office/drawing/2014/main" id="{93C8B8DE-EEB4-5246-9A3D-F6846BD7D3F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138887" y="3736664"/>
            <a:ext cx="461887" cy="299622"/>
          </a:xfrm>
          <a:prstGeom prst="rect">
            <a:avLst/>
          </a:prstGeom>
        </p:spPr>
      </p:pic>
      <p:pic>
        <p:nvPicPr>
          <p:cNvPr id="126" name="图片 125">
            <a:extLst>
              <a:ext uri="{FF2B5EF4-FFF2-40B4-BE49-F238E27FC236}">
                <a16:creationId xmlns:a16="http://schemas.microsoft.com/office/drawing/2014/main" id="{76AAB85C-8637-0A45-9D2A-6B4712863F0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293037" y="3557311"/>
            <a:ext cx="300433" cy="547234"/>
          </a:xfrm>
          <a:prstGeom prst="rect">
            <a:avLst/>
          </a:prstGeom>
        </p:spPr>
      </p:pic>
      <p:pic>
        <p:nvPicPr>
          <p:cNvPr id="115" name="图片 114">
            <a:extLst>
              <a:ext uri="{FF2B5EF4-FFF2-40B4-BE49-F238E27FC236}">
                <a16:creationId xmlns:a16="http://schemas.microsoft.com/office/drawing/2014/main" id="{2AE4D682-4C98-1043-BFC1-271634F92F4F}"/>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436379" y="3666353"/>
            <a:ext cx="337226" cy="433656"/>
          </a:xfrm>
          <a:prstGeom prst="rect">
            <a:avLst/>
          </a:prstGeom>
        </p:spPr>
      </p:pic>
      <p:sp>
        <p:nvSpPr>
          <p:cNvPr id="122" name="文本框 121">
            <a:extLst>
              <a:ext uri="{FF2B5EF4-FFF2-40B4-BE49-F238E27FC236}">
                <a16:creationId xmlns:a16="http://schemas.microsoft.com/office/drawing/2014/main" id="{F8F094FA-43BF-4B8D-BC73-D8350898DE8A}"/>
              </a:ext>
            </a:extLst>
          </p:cNvPr>
          <p:cNvSpPr txBox="1"/>
          <p:nvPr/>
        </p:nvSpPr>
        <p:spPr>
          <a:xfrm>
            <a:off x="6610376" y="4146431"/>
            <a:ext cx="592676" cy="276999"/>
          </a:xfrm>
          <a:prstGeom prst="rect">
            <a:avLst/>
          </a:prstGeom>
          <a:noFill/>
        </p:spPr>
        <p:txBody>
          <a:bodyPr wrap="square" rtlCol="0">
            <a:spAutoFit/>
          </a:bodyPr>
          <a:lstStyle/>
          <a:p>
            <a:pPr algn="ctr"/>
            <a:r>
              <a:rPr kumimoji="1" lang="ru-RU" altLang="zh-CN" sz="600" dirty="0">
                <a:solidFill>
                  <a:schemeClr val="tx1">
                    <a:lumMod val="75000"/>
                    <a:lumOff val="25000"/>
                  </a:schemeClr>
                </a:solidFill>
                <a:latin typeface="Arial" panose="020F0502020204030204"/>
                <a:ea typeface="微软雅黑"/>
              </a:rPr>
              <a:t>Поворотные камеры</a:t>
            </a:r>
            <a:endParaRPr kumimoji="1" lang="zh-CN" altLang="en-US" sz="600" dirty="0">
              <a:solidFill>
                <a:schemeClr val="tx1">
                  <a:lumMod val="75000"/>
                  <a:lumOff val="25000"/>
                </a:schemeClr>
              </a:solidFill>
              <a:latin typeface="Arial" panose="020F0502020204030204"/>
              <a:ea typeface="微软雅黑"/>
            </a:endParaRPr>
          </a:p>
        </p:txBody>
      </p:sp>
      <p:sp>
        <p:nvSpPr>
          <p:cNvPr id="123" name="文本框 122">
            <a:extLst>
              <a:ext uri="{FF2B5EF4-FFF2-40B4-BE49-F238E27FC236}">
                <a16:creationId xmlns:a16="http://schemas.microsoft.com/office/drawing/2014/main" id="{95ABDA0D-A323-44C6-AB93-FFEFA227A08C}"/>
              </a:ext>
            </a:extLst>
          </p:cNvPr>
          <p:cNvSpPr txBox="1"/>
          <p:nvPr/>
        </p:nvSpPr>
        <p:spPr>
          <a:xfrm>
            <a:off x="4692647" y="4146430"/>
            <a:ext cx="815604" cy="276999"/>
          </a:xfrm>
          <a:prstGeom prst="rect">
            <a:avLst/>
          </a:prstGeom>
          <a:noFill/>
        </p:spPr>
        <p:txBody>
          <a:bodyPr wrap="square" rtlCol="0">
            <a:spAutoFit/>
          </a:bodyPr>
          <a:lstStyle/>
          <a:p>
            <a:pPr algn="ctr"/>
            <a:r>
              <a:rPr kumimoji="1" lang="ru-RU" altLang="zh-CN" sz="600" dirty="0" err="1">
                <a:solidFill>
                  <a:schemeClr val="tx1">
                    <a:lumMod val="75000"/>
                    <a:lumOff val="25000"/>
                  </a:schemeClr>
                </a:solidFill>
                <a:latin typeface="Arial" panose="020F0502020204030204"/>
                <a:ea typeface="微软雅黑"/>
              </a:rPr>
              <a:t>Цилиндрическ</a:t>
            </a:r>
            <a:r>
              <a:rPr kumimoji="1" lang="ru-RU" altLang="zh-CN" sz="600" dirty="0">
                <a:solidFill>
                  <a:schemeClr val="tx1">
                    <a:lumMod val="75000"/>
                    <a:lumOff val="25000"/>
                  </a:schemeClr>
                </a:solidFill>
                <a:latin typeface="Arial" panose="020F0502020204030204"/>
                <a:ea typeface="微软雅黑"/>
              </a:rPr>
              <a:t>. камеры</a:t>
            </a:r>
            <a:endParaRPr kumimoji="1" lang="zh-CN" altLang="en-US" sz="600" dirty="0">
              <a:solidFill>
                <a:schemeClr val="tx1">
                  <a:lumMod val="75000"/>
                  <a:lumOff val="25000"/>
                </a:schemeClr>
              </a:solidFill>
              <a:latin typeface="Arial" panose="020F0502020204030204"/>
              <a:ea typeface="微软雅黑"/>
            </a:endParaRPr>
          </a:p>
        </p:txBody>
      </p:sp>
      <p:sp>
        <p:nvSpPr>
          <p:cNvPr id="129" name="文本框 128">
            <a:extLst>
              <a:ext uri="{FF2B5EF4-FFF2-40B4-BE49-F238E27FC236}">
                <a16:creationId xmlns:a16="http://schemas.microsoft.com/office/drawing/2014/main" id="{F8F094FA-43BF-4B8D-BC73-D8350898DE8A}"/>
              </a:ext>
            </a:extLst>
          </p:cNvPr>
          <p:cNvSpPr txBox="1"/>
          <p:nvPr/>
        </p:nvSpPr>
        <p:spPr>
          <a:xfrm>
            <a:off x="5334090" y="4146431"/>
            <a:ext cx="608823" cy="276999"/>
          </a:xfrm>
          <a:prstGeom prst="rect">
            <a:avLst/>
          </a:prstGeom>
          <a:noFill/>
        </p:spPr>
        <p:txBody>
          <a:bodyPr wrap="square" rtlCol="0">
            <a:spAutoFit/>
          </a:bodyPr>
          <a:lstStyle/>
          <a:p>
            <a:pPr algn="ctr"/>
            <a:r>
              <a:rPr kumimoji="1" lang="ru-RU" altLang="zh-CN" sz="600" dirty="0">
                <a:solidFill>
                  <a:schemeClr val="tx1">
                    <a:lumMod val="75000"/>
                    <a:lumOff val="25000"/>
                  </a:schemeClr>
                </a:solidFill>
                <a:latin typeface="Arial" panose="020F0502020204030204"/>
                <a:ea typeface="微软雅黑"/>
              </a:rPr>
              <a:t>Поворотные камеры</a:t>
            </a:r>
            <a:endParaRPr kumimoji="1" lang="zh-CN" altLang="en-US" sz="600" dirty="0">
              <a:solidFill>
                <a:schemeClr val="tx1">
                  <a:lumMod val="75000"/>
                  <a:lumOff val="25000"/>
                </a:schemeClr>
              </a:solidFill>
              <a:latin typeface="Arial" panose="020F0502020204030204"/>
              <a:ea typeface="微软雅黑"/>
            </a:endParaRPr>
          </a:p>
        </p:txBody>
      </p:sp>
      <p:cxnSp>
        <p:nvCxnSpPr>
          <p:cNvPr id="113" name="直接连接符 112">
            <a:extLst>
              <a:ext uri="{FF2B5EF4-FFF2-40B4-BE49-F238E27FC236}">
                <a16:creationId xmlns:a16="http://schemas.microsoft.com/office/drawing/2014/main" id="{D7A90CAF-EA5C-4459-AB2F-ABCBB90B0A05}"/>
              </a:ext>
            </a:extLst>
          </p:cNvPr>
          <p:cNvCxnSpPr>
            <a:cxnSpLocks/>
          </p:cNvCxnSpPr>
          <p:nvPr/>
        </p:nvCxnSpPr>
        <p:spPr>
          <a:xfrm>
            <a:off x="584070" y="3301022"/>
            <a:ext cx="0" cy="168321"/>
          </a:xfrm>
          <a:prstGeom prst="line">
            <a:avLst/>
          </a:prstGeom>
          <a:ln w="19050">
            <a:solidFill>
              <a:srgbClr val="00A3DF"/>
            </a:solidFill>
            <a:prstDash val="sysDot"/>
          </a:ln>
        </p:spPr>
        <p:style>
          <a:lnRef idx="1">
            <a:schemeClr val="accent1"/>
          </a:lnRef>
          <a:fillRef idx="0">
            <a:schemeClr val="accent1"/>
          </a:fillRef>
          <a:effectRef idx="0">
            <a:schemeClr val="accent1"/>
          </a:effectRef>
          <a:fontRef idx="minor">
            <a:schemeClr val="tx1"/>
          </a:fontRef>
        </p:style>
      </p:cxnSp>
      <p:cxnSp>
        <p:nvCxnSpPr>
          <p:cNvPr id="114" name="直接连接符 113">
            <a:extLst>
              <a:ext uri="{FF2B5EF4-FFF2-40B4-BE49-F238E27FC236}">
                <a16:creationId xmlns:a16="http://schemas.microsoft.com/office/drawing/2014/main" id="{568CF4B6-A75D-4136-8161-912B28B1F93E}"/>
              </a:ext>
            </a:extLst>
          </p:cNvPr>
          <p:cNvCxnSpPr>
            <a:cxnSpLocks/>
          </p:cNvCxnSpPr>
          <p:nvPr/>
        </p:nvCxnSpPr>
        <p:spPr>
          <a:xfrm>
            <a:off x="1134198" y="3291840"/>
            <a:ext cx="0" cy="168321"/>
          </a:xfrm>
          <a:prstGeom prst="line">
            <a:avLst/>
          </a:prstGeom>
          <a:ln w="19050">
            <a:solidFill>
              <a:srgbClr val="00A3DF"/>
            </a:solidFill>
            <a:prstDash val="sysDot"/>
          </a:ln>
        </p:spPr>
        <p:style>
          <a:lnRef idx="1">
            <a:schemeClr val="accent1"/>
          </a:lnRef>
          <a:fillRef idx="0">
            <a:schemeClr val="accent1"/>
          </a:fillRef>
          <a:effectRef idx="0">
            <a:schemeClr val="accent1"/>
          </a:effectRef>
          <a:fontRef idx="minor">
            <a:schemeClr val="tx1"/>
          </a:fontRef>
        </p:style>
      </p:cxnSp>
      <p:cxnSp>
        <p:nvCxnSpPr>
          <p:cNvPr id="119" name="直接连接符 118">
            <a:extLst>
              <a:ext uri="{FF2B5EF4-FFF2-40B4-BE49-F238E27FC236}">
                <a16:creationId xmlns:a16="http://schemas.microsoft.com/office/drawing/2014/main" id="{C0A9A092-EABA-4447-815C-8608C7056E5A}"/>
              </a:ext>
            </a:extLst>
          </p:cNvPr>
          <p:cNvCxnSpPr>
            <a:cxnSpLocks/>
          </p:cNvCxnSpPr>
          <p:nvPr/>
        </p:nvCxnSpPr>
        <p:spPr>
          <a:xfrm>
            <a:off x="1762378" y="3301022"/>
            <a:ext cx="0" cy="168321"/>
          </a:xfrm>
          <a:prstGeom prst="line">
            <a:avLst/>
          </a:prstGeom>
          <a:ln w="12700">
            <a:solidFill>
              <a:srgbClr val="FFCB00"/>
            </a:solidFill>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09995AB1-B20A-4A95-8344-B245A57B4466}"/>
              </a:ext>
            </a:extLst>
          </p:cNvPr>
          <p:cNvCxnSpPr>
            <a:cxnSpLocks/>
          </p:cNvCxnSpPr>
          <p:nvPr/>
        </p:nvCxnSpPr>
        <p:spPr>
          <a:xfrm>
            <a:off x="2348957" y="3301022"/>
            <a:ext cx="0" cy="168321"/>
          </a:xfrm>
          <a:prstGeom prst="line">
            <a:avLst/>
          </a:prstGeom>
          <a:ln w="12700">
            <a:solidFill>
              <a:srgbClr val="FFCB00"/>
            </a:solidFill>
          </a:ln>
        </p:spPr>
        <p:style>
          <a:lnRef idx="1">
            <a:schemeClr val="accent1"/>
          </a:lnRef>
          <a:fillRef idx="0">
            <a:schemeClr val="accent1"/>
          </a:fillRef>
          <a:effectRef idx="0">
            <a:schemeClr val="accent1"/>
          </a:effectRef>
          <a:fontRef idx="minor">
            <a:schemeClr val="tx1"/>
          </a:fontRef>
        </p:style>
      </p:cxnSp>
      <p:cxnSp>
        <p:nvCxnSpPr>
          <p:cNvPr id="157" name="直接连接符 156">
            <a:extLst>
              <a:ext uri="{FF2B5EF4-FFF2-40B4-BE49-F238E27FC236}">
                <a16:creationId xmlns:a16="http://schemas.microsoft.com/office/drawing/2014/main" id="{719D9E92-E1AC-4425-8772-56A2255A6D94}"/>
              </a:ext>
            </a:extLst>
          </p:cNvPr>
          <p:cNvCxnSpPr>
            <a:cxnSpLocks/>
          </p:cNvCxnSpPr>
          <p:nvPr/>
        </p:nvCxnSpPr>
        <p:spPr>
          <a:xfrm>
            <a:off x="3563262" y="3301022"/>
            <a:ext cx="0" cy="168321"/>
          </a:xfrm>
          <a:prstGeom prst="line">
            <a:avLst/>
          </a:prstGeom>
          <a:ln w="12700">
            <a:solidFill>
              <a:srgbClr val="FFCB00"/>
            </a:solidFill>
          </a:ln>
        </p:spPr>
        <p:style>
          <a:lnRef idx="1">
            <a:schemeClr val="accent1"/>
          </a:lnRef>
          <a:fillRef idx="0">
            <a:schemeClr val="accent1"/>
          </a:fillRef>
          <a:effectRef idx="0">
            <a:schemeClr val="accent1"/>
          </a:effectRef>
          <a:fontRef idx="minor">
            <a:schemeClr val="tx1"/>
          </a:fontRef>
        </p:style>
      </p:cxnSp>
      <p:cxnSp>
        <p:nvCxnSpPr>
          <p:cNvPr id="117" name="直接连接符 116">
            <a:extLst>
              <a:ext uri="{FF2B5EF4-FFF2-40B4-BE49-F238E27FC236}">
                <a16:creationId xmlns:a16="http://schemas.microsoft.com/office/drawing/2014/main" id="{09995AB1-B20A-4A95-8344-B245A57B4466}"/>
              </a:ext>
            </a:extLst>
          </p:cNvPr>
          <p:cNvCxnSpPr>
            <a:cxnSpLocks/>
          </p:cNvCxnSpPr>
          <p:nvPr/>
        </p:nvCxnSpPr>
        <p:spPr>
          <a:xfrm>
            <a:off x="3074252" y="3301022"/>
            <a:ext cx="0" cy="168321"/>
          </a:xfrm>
          <a:prstGeom prst="line">
            <a:avLst/>
          </a:prstGeom>
          <a:ln w="12700">
            <a:solidFill>
              <a:srgbClr val="FFCB00"/>
            </a:solidFill>
          </a:ln>
        </p:spPr>
        <p:style>
          <a:lnRef idx="1">
            <a:schemeClr val="accent1"/>
          </a:lnRef>
          <a:fillRef idx="0">
            <a:schemeClr val="accent1"/>
          </a:fillRef>
          <a:effectRef idx="0">
            <a:schemeClr val="accent1"/>
          </a:effectRef>
          <a:fontRef idx="minor">
            <a:schemeClr val="tx1"/>
          </a:fontRef>
        </p:style>
      </p:cxnSp>
      <p:cxnSp>
        <p:nvCxnSpPr>
          <p:cNvPr id="191" name="直接连接符 190">
            <a:extLst>
              <a:ext uri="{FF2B5EF4-FFF2-40B4-BE49-F238E27FC236}">
                <a16:creationId xmlns:a16="http://schemas.microsoft.com/office/drawing/2014/main" id="{ECAAFEAC-1566-4161-8A5F-EC80E880B33F}"/>
              </a:ext>
            </a:extLst>
          </p:cNvPr>
          <p:cNvCxnSpPr>
            <a:cxnSpLocks/>
          </p:cNvCxnSpPr>
          <p:nvPr/>
        </p:nvCxnSpPr>
        <p:spPr>
          <a:xfrm>
            <a:off x="6960378" y="3298922"/>
            <a:ext cx="0" cy="168321"/>
          </a:xfrm>
          <a:prstGeom prst="line">
            <a:avLst/>
          </a:prstGeom>
          <a:ln w="12700">
            <a:solidFill>
              <a:srgbClr val="005564"/>
            </a:solidFill>
          </a:ln>
        </p:spPr>
        <p:style>
          <a:lnRef idx="1">
            <a:schemeClr val="accent1"/>
          </a:lnRef>
          <a:fillRef idx="0">
            <a:schemeClr val="accent1"/>
          </a:fillRef>
          <a:effectRef idx="0">
            <a:schemeClr val="accent1"/>
          </a:effectRef>
          <a:fontRef idx="minor">
            <a:schemeClr val="tx1"/>
          </a:fontRef>
        </p:style>
      </p:cxnSp>
      <p:cxnSp>
        <p:nvCxnSpPr>
          <p:cNvPr id="272" name="直接连接符 271">
            <a:extLst>
              <a:ext uri="{FF2B5EF4-FFF2-40B4-BE49-F238E27FC236}">
                <a16:creationId xmlns:a16="http://schemas.microsoft.com/office/drawing/2014/main" id="{1A35389E-D983-48A2-9B56-8659032338C9}"/>
              </a:ext>
            </a:extLst>
          </p:cNvPr>
          <p:cNvCxnSpPr>
            <a:cxnSpLocks/>
          </p:cNvCxnSpPr>
          <p:nvPr/>
        </p:nvCxnSpPr>
        <p:spPr>
          <a:xfrm>
            <a:off x="6329537" y="3298922"/>
            <a:ext cx="0" cy="168321"/>
          </a:xfrm>
          <a:prstGeom prst="line">
            <a:avLst/>
          </a:prstGeom>
          <a:ln w="12700">
            <a:solidFill>
              <a:srgbClr val="005564"/>
            </a:solidFill>
          </a:ln>
        </p:spPr>
        <p:style>
          <a:lnRef idx="1">
            <a:schemeClr val="accent1"/>
          </a:lnRef>
          <a:fillRef idx="0">
            <a:schemeClr val="accent1"/>
          </a:fillRef>
          <a:effectRef idx="0">
            <a:schemeClr val="accent1"/>
          </a:effectRef>
          <a:fontRef idx="minor">
            <a:schemeClr val="tx1"/>
          </a:fontRef>
        </p:style>
      </p:cxnSp>
      <p:cxnSp>
        <p:nvCxnSpPr>
          <p:cNvPr id="130" name="直接连接符 129">
            <a:extLst>
              <a:ext uri="{FF2B5EF4-FFF2-40B4-BE49-F238E27FC236}">
                <a16:creationId xmlns:a16="http://schemas.microsoft.com/office/drawing/2014/main" id="{ECAAFEAC-1566-4161-8A5F-EC80E880B33F}"/>
              </a:ext>
            </a:extLst>
          </p:cNvPr>
          <p:cNvCxnSpPr>
            <a:cxnSpLocks/>
          </p:cNvCxnSpPr>
          <p:nvPr/>
        </p:nvCxnSpPr>
        <p:spPr>
          <a:xfrm>
            <a:off x="5562519" y="3298922"/>
            <a:ext cx="0" cy="168321"/>
          </a:xfrm>
          <a:prstGeom prst="line">
            <a:avLst/>
          </a:prstGeom>
          <a:ln w="12700">
            <a:solidFill>
              <a:srgbClr val="005564"/>
            </a:solidFill>
          </a:ln>
        </p:spPr>
        <p:style>
          <a:lnRef idx="1">
            <a:schemeClr val="accent1"/>
          </a:lnRef>
          <a:fillRef idx="0">
            <a:schemeClr val="accent1"/>
          </a:fillRef>
          <a:effectRef idx="0">
            <a:schemeClr val="accent1"/>
          </a:effectRef>
          <a:fontRef idx="minor">
            <a:schemeClr val="tx1"/>
          </a:fontRef>
        </p:style>
      </p:cxnSp>
      <p:cxnSp>
        <p:nvCxnSpPr>
          <p:cNvPr id="132" name="直接连接符 131">
            <a:extLst>
              <a:ext uri="{FF2B5EF4-FFF2-40B4-BE49-F238E27FC236}">
                <a16:creationId xmlns:a16="http://schemas.microsoft.com/office/drawing/2014/main" id="{1A35389E-D983-48A2-9B56-8659032338C9}"/>
              </a:ext>
            </a:extLst>
          </p:cNvPr>
          <p:cNvCxnSpPr>
            <a:cxnSpLocks/>
          </p:cNvCxnSpPr>
          <p:nvPr/>
        </p:nvCxnSpPr>
        <p:spPr>
          <a:xfrm>
            <a:off x="5022170" y="3298922"/>
            <a:ext cx="0" cy="168321"/>
          </a:xfrm>
          <a:prstGeom prst="line">
            <a:avLst/>
          </a:prstGeom>
          <a:ln w="12700">
            <a:solidFill>
              <a:srgbClr val="005564"/>
            </a:solidFill>
          </a:ln>
        </p:spPr>
        <p:style>
          <a:lnRef idx="1">
            <a:schemeClr val="accent1"/>
          </a:lnRef>
          <a:fillRef idx="0">
            <a:schemeClr val="accent1"/>
          </a:fillRef>
          <a:effectRef idx="0">
            <a:schemeClr val="accent1"/>
          </a:effectRef>
          <a:fontRef idx="minor">
            <a:schemeClr val="tx1"/>
          </a:fontRef>
        </p:style>
      </p:cxnSp>
      <p:cxnSp>
        <p:nvCxnSpPr>
          <p:cNvPr id="133" name="直接连接符 132">
            <a:extLst>
              <a:ext uri="{FF2B5EF4-FFF2-40B4-BE49-F238E27FC236}">
                <a16:creationId xmlns:a16="http://schemas.microsoft.com/office/drawing/2014/main" id="{09995AB1-B20A-4A95-8344-B245A57B4466}"/>
              </a:ext>
            </a:extLst>
          </p:cNvPr>
          <p:cNvCxnSpPr>
            <a:cxnSpLocks/>
          </p:cNvCxnSpPr>
          <p:nvPr/>
        </p:nvCxnSpPr>
        <p:spPr>
          <a:xfrm>
            <a:off x="7473485" y="2508701"/>
            <a:ext cx="0" cy="141581"/>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pic>
        <p:nvPicPr>
          <p:cNvPr id="136" name="图片 135">
            <a:extLst>
              <a:ext uri="{FF2B5EF4-FFF2-40B4-BE49-F238E27FC236}">
                <a16:creationId xmlns:a16="http://schemas.microsoft.com/office/drawing/2014/main" id="{C6571FCF-5A0C-E545-AC22-9FC01F713826}"/>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926329" y="3573098"/>
            <a:ext cx="297000" cy="515660"/>
          </a:xfrm>
          <a:prstGeom prst="rect">
            <a:avLst/>
          </a:prstGeom>
        </p:spPr>
      </p:pic>
      <p:sp>
        <p:nvSpPr>
          <p:cNvPr id="137" name="文本框 136">
            <a:extLst>
              <a:ext uri="{FF2B5EF4-FFF2-40B4-BE49-F238E27FC236}">
                <a16:creationId xmlns:a16="http://schemas.microsoft.com/office/drawing/2014/main" id="{F8F094FA-43BF-4B8D-BC73-D8350898DE8A}"/>
              </a:ext>
            </a:extLst>
          </p:cNvPr>
          <p:cNvSpPr txBox="1"/>
          <p:nvPr/>
        </p:nvSpPr>
        <p:spPr>
          <a:xfrm>
            <a:off x="7067822" y="4146431"/>
            <a:ext cx="750861" cy="369332"/>
          </a:xfrm>
          <a:prstGeom prst="rect">
            <a:avLst/>
          </a:prstGeom>
          <a:noFill/>
        </p:spPr>
        <p:txBody>
          <a:bodyPr wrap="square" rtlCol="0">
            <a:spAutoFit/>
          </a:bodyPr>
          <a:lstStyle/>
          <a:p>
            <a:pPr algn="ctr"/>
            <a:r>
              <a:rPr kumimoji="1" lang="ru-RU" altLang="zh-CN" sz="600" dirty="0" err="1">
                <a:solidFill>
                  <a:schemeClr val="tx1">
                    <a:lumMod val="75000"/>
                    <a:lumOff val="25000"/>
                  </a:schemeClr>
                </a:solidFill>
                <a:latin typeface="Arial" panose="020F0502020204030204"/>
                <a:ea typeface="微软雅黑"/>
              </a:rPr>
              <a:t>Цилиндрическ</a:t>
            </a:r>
            <a:r>
              <a:rPr kumimoji="1" lang="ru-RU" altLang="zh-CN" sz="600" dirty="0">
                <a:solidFill>
                  <a:schemeClr val="tx1">
                    <a:lumMod val="75000"/>
                    <a:lumOff val="25000"/>
                  </a:schemeClr>
                </a:solidFill>
                <a:latin typeface="Arial" panose="020F0502020204030204"/>
                <a:ea typeface="微软雅黑"/>
              </a:rPr>
              <a:t>./</a:t>
            </a:r>
            <a:br>
              <a:rPr kumimoji="1" lang="en-US" altLang="zh-CN" sz="600" dirty="0">
                <a:solidFill>
                  <a:schemeClr val="tx1">
                    <a:lumMod val="75000"/>
                    <a:lumOff val="25000"/>
                  </a:schemeClr>
                </a:solidFill>
                <a:latin typeface="Arial" panose="020F0502020204030204"/>
                <a:ea typeface="微软雅黑"/>
              </a:rPr>
            </a:br>
            <a:r>
              <a:rPr kumimoji="1" lang="ru-RU" altLang="zh-CN" sz="600" dirty="0">
                <a:solidFill>
                  <a:schemeClr val="tx1">
                    <a:lumMod val="75000"/>
                    <a:lumOff val="25000"/>
                  </a:schemeClr>
                </a:solidFill>
                <a:latin typeface="Arial" panose="020F0502020204030204"/>
                <a:ea typeface="微软雅黑"/>
              </a:rPr>
              <a:t>Поворотные камеры </a:t>
            </a:r>
            <a:r>
              <a:rPr kumimoji="1" lang="en-US" altLang="zh-CN" sz="600" dirty="0">
                <a:solidFill>
                  <a:schemeClr val="tx1">
                    <a:lumMod val="75000"/>
                    <a:lumOff val="25000"/>
                  </a:schemeClr>
                </a:solidFill>
                <a:latin typeface="Arial" panose="020F0502020204030204"/>
                <a:ea typeface="微软雅黑"/>
              </a:rPr>
              <a:t>(Wi-Fi)</a:t>
            </a:r>
            <a:endParaRPr kumimoji="1" lang="zh-CN" altLang="en-US" sz="600" dirty="0">
              <a:solidFill>
                <a:schemeClr val="tx1">
                  <a:lumMod val="75000"/>
                  <a:lumOff val="25000"/>
                </a:schemeClr>
              </a:solidFill>
              <a:latin typeface="Arial" panose="020F0502020204030204"/>
              <a:ea typeface="微软雅黑"/>
            </a:endParaRPr>
          </a:p>
        </p:txBody>
      </p:sp>
      <p:pic>
        <p:nvPicPr>
          <p:cNvPr id="131" name="Picture 8">
            <a:extLst>
              <a:ext uri="{FF2B5EF4-FFF2-40B4-BE49-F238E27FC236}">
                <a16:creationId xmlns:a16="http://schemas.microsoft.com/office/drawing/2014/main" id="{EC6DD0BB-4537-4F47-9663-A81C23471CD5}"/>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937490" y="2753518"/>
            <a:ext cx="1019082" cy="255090"/>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
            <a:extLst>
              <a:ext uri="{FF2B5EF4-FFF2-40B4-BE49-F238E27FC236}">
                <a16:creationId xmlns:a16="http://schemas.microsoft.com/office/drawing/2014/main" id="{C2A1E1D2-AFD8-4F83-8F46-B833F8759698}"/>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rot="16200000">
            <a:off x="4225742" y="2565660"/>
            <a:ext cx="139752" cy="447872"/>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4">
            <a:extLst>
              <a:ext uri="{FF2B5EF4-FFF2-40B4-BE49-F238E27FC236}">
                <a16:creationId xmlns:a16="http://schemas.microsoft.com/office/drawing/2014/main" id="{8FC14EE3-9120-4906-852A-320854DBCFC6}"/>
              </a:ext>
            </a:extLst>
          </p:cNvPr>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rot="16200000">
            <a:off x="4222024" y="2833190"/>
            <a:ext cx="147188" cy="479997"/>
          </a:xfrm>
          <a:prstGeom prst="rect">
            <a:avLst/>
          </a:prstGeom>
          <a:noFill/>
          <a:extLst>
            <a:ext uri="{909E8E84-426E-40DD-AFC4-6F175D3DCCD1}">
              <a14:hiddenFill xmlns:a14="http://schemas.microsoft.com/office/drawing/2010/main">
                <a:solidFill>
                  <a:srgbClr val="FFFFFF"/>
                </a:solidFill>
              </a14:hiddenFill>
            </a:ext>
          </a:extLst>
        </p:spPr>
      </p:pic>
      <p:pic>
        <p:nvPicPr>
          <p:cNvPr id="142" name="图片 141">
            <a:extLst>
              <a:ext uri="{FF2B5EF4-FFF2-40B4-BE49-F238E27FC236}">
                <a16:creationId xmlns:a16="http://schemas.microsoft.com/office/drawing/2014/main" id="{C78DE350-CF47-48BF-9E3E-2A4BDE08F33A}"/>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236500" y="2874539"/>
            <a:ext cx="118237" cy="118237"/>
          </a:xfrm>
          <a:prstGeom prst="rect">
            <a:avLst/>
          </a:prstGeom>
        </p:spPr>
      </p:pic>
      <p:cxnSp>
        <p:nvCxnSpPr>
          <p:cNvPr id="231" name="直接连接符 230">
            <a:extLst>
              <a:ext uri="{FF2B5EF4-FFF2-40B4-BE49-F238E27FC236}">
                <a16:creationId xmlns:a16="http://schemas.microsoft.com/office/drawing/2014/main" id="{6FD87CBE-C836-40DB-8997-98D0CD362E55}"/>
              </a:ext>
            </a:extLst>
          </p:cNvPr>
          <p:cNvCxnSpPr/>
          <p:nvPr/>
        </p:nvCxnSpPr>
        <p:spPr>
          <a:xfrm>
            <a:off x="2810789" y="2594086"/>
            <a:ext cx="0" cy="118694"/>
          </a:xfrm>
          <a:prstGeom prst="line">
            <a:avLst/>
          </a:prstGeom>
          <a:ln w="12700">
            <a:solidFill>
              <a:srgbClr val="005564"/>
            </a:solidFill>
          </a:ln>
        </p:spPr>
        <p:style>
          <a:lnRef idx="1">
            <a:schemeClr val="accent1"/>
          </a:lnRef>
          <a:fillRef idx="0">
            <a:schemeClr val="accent1"/>
          </a:fillRef>
          <a:effectRef idx="0">
            <a:schemeClr val="accent1"/>
          </a:effectRef>
          <a:fontRef idx="minor">
            <a:schemeClr val="tx1"/>
          </a:fontRef>
        </p:style>
      </p:cxnSp>
      <p:cxnSp>
        <p:nvCxnSpPr>
          <p:cNvPr id="234" name="直接连接符 233">
            <a:extLst>
              <a:ext uri="{FF2B5EF4-FFF2-40B4-BE49-F238E27FC236}">
                <a16:creationId xmlns:a16="http://schemas.microsoft.com/office/drawing/2014/main" id="{9AA0E591-0700-45E7-AC88-6FADB4DBAC2F}"/>
              </a:ext>
            </a:extLst>
          </p:cNvPr>
          <p:cNvCxnSpPr/>
          <p:nvPr/>
        </p:nvCxnSpPr>
        <p:spPr>
          <a:xfrm>
            <a:off x="6415871" y="2594086"/>
            <a:ext cx="0" cy="118694"/>
          </a:xfrm>
          <a:prstGeom prst="line">
            <a:avLst/>
          </a:prstGeom>
          <a:ln w="12700">
            <a:solidFill>
              <a:srgbClr val="005564"/>
            </a:solidFill>
          </a:ln>
        </p:spPr>
        <p:style>
          <a:lnRef idx="1">
            <a:schemeClr val="accent1"/>
          </a:lnRef>
          <a:fillRef idx="0">
            <a:schemeClr val="accent1"/>
          </a:fillRef>
          <a:effectRef idx="0">
            <a:schemeClr val="accent1"/>
          </a:effectRef>
          <a:fontRef idx="minor">
            <a:schemeClr val="tx1"/>
          </a:fontRef>
        </p:style>
      </p:cxnSp>
      <p:cxnSp>
        <p:nvCxnSpPr>
          <p:cNvPr id="143" name="直接连接符 142">
            <a:extLst>
              <a:ext uri="{FF2B5EF4-FFF2-40B4-BE49-F238E27FC236}">
                <a16:creationId xmlns:a16="http://schemas.microsoft.com/office/drawing/2014/main" id="{8C38D73E-E7E6-437E-BB9E-407998210C53}"/>
              </a:ext>
            </a:extLst>
          </p:cNvPr>
          <p:cNvCxnSpPr/>
          <p:nvPr/>
        </p:nvCxnSpPr>
        <p:spPr>
          <a:xfrm>
            <a:off x="4306025" y="2592767"/>
            <a:ext cx="0" cy="122256"/>
          </a:xfrm>
          <a:prstGeom prst="line">
            <a:avLst/>
          </a:prstGeom>
          <a:ln w="12700">
            <a:solidFill>
              <a:srgbClr val="005564"/>
            </a:solidFill>
          </a:ln>
        </p:spPr>
        <p:style>
          <a:lnRef idx="1">
            <a:schemeClr val="accent1"/>
          </a:lnRef>
          <a:fillRef idx="0">
            <a:schemeClr val="accent1"/>
          </a:fillRef>
          <a:effectRef idx="0">
            <a:schemeClr val="accent1"/>
          </a:effectRef>
          <a:fontRef idx="minor">
            <a:schemeClr val="tx1"/>
          </a:fontRef>
        </p:style>
      </p:cxnSp>
      <p:cxnSp>
        <p:nvCxnSpPr>
          <p:cNvPr id="144" name="直接连接符 143">
            <a:extLst>
              <a:ext uri="{FF2B5EF4-FFF2-40B4-BE49-F238E27FC236}">
                <a16:creationId xmlns:a16="http://schemas.microsoft.com/office/drawing/2014/main" id="{8C38D73E-E7E6-437E-BB9E-407998210C53}"/>
              </a:ext>
            </a:extLst>
          </p:cNvPr>
          <p:cNvCxnSpPr>
            <a:cxnSpLocks/>
          </p:cNvCxnSpPr>
          <p:nvPr/>
        </p:nvCxnSpPr>
        <p:spPr>
          <a:xfrm>
            <a:off x="4306025" y="3313963"/>
            <a:ext cx="0" cy="142125"/>
          </a:xfrm>
          <a:prstGeom prst="line">
            <a:avLst/>
          </a:prstGeom>
          <a:ln w="12700">
            <a:solidFill>
              <a:srgbClr val="005564"/>
            </a:solidFill>
          </a:ln>
        </p:spPr>
        <p:style>
          <a:lnRef idx="1">
            <a:schemeClr val="accent1"/>
          </a:lnRef>
          <a:fillRef idx="0">
            <a:schemeClr val="accent1"/>
          </a:fillRef>
          <a:effectRef idx="0">
            <a:schemeClr val="accent1"/>
          </a:effectRef>
          <a:fontRef idx="minor">
            <a:schemeClr val="tx1"/>
          </a:fontRef>
        </p:style>
      </p:cxnSp>
      <p:sp>
        <p:nvSpPr>
          <p:cNvPr id="145" name="文本框 144">
            <a:extLst>
              <a:ext uri="{FF2B5EF4-FFF2-40B4-BE49-F238E27FC236}">
                <a16:creationId xmlns:a16="http://schemas.microsoft.com/office/drawing/2014/main" id="{D84DF825-2B2A-47DA-890A-B86D84B0B486}"/>
              </a:ext>
            </a:extLst>
          </p:cNvPr>
          <p:cNvSpPr txBox="1"/>
          <p:nvPr/>
        </p:nvSpPr>
        <p:spPr>
          <a:xfrm>
            <a:off x="4074430" y="4521186"/>
            <a:ext cx="504146" cy="218137"/>
          </a:xfrm>
          <a:prstGeom prst="rect">
            <a:avLst/>
          </a:prstGeom>
          <a:noFill/>
        </p:spPr>
        <p:txBody>
          <a:bodyPr wrap="square" rtlCol="0">
            <a:spAutoFit/>
          </a:bodyPr>
          <a:lstStyle/>
          <a:p>
            <a:pPr algn="ctr">
              <a:lnSpc>
                <a:spcPct val="120000"/>
              </a:lnSpc>
            </a:pPr>
            <a:r>
              <a:rPr kumimoji="1" lang="ru-RU" altLang="zh-CN" sz="750" dirty="0">
                <a:solidFill>
                  <a:srgbClr val="005565"/>
                </a:solidFill>
                <a:latin typeface="Arial" panose="020F0502020204030204"/>
                <a:ea typeface="微软雅黑"/>
              </a:rPr>
              <a:t>Лифт</a:t>
            </a:r>
            <a:endParaRPr kumimoji="1" lang="zh-CN" altLang="en-US" sz="750" dirty="0">
              <a:solidFill>
                <a:srgbClr val="005565"/>
              </a:solidFill>
              <a:latin typeface="Arial" panose="020F0502020204030204"/>
              <a:ea typeface="微软雅黑"/>
            </a:endParaRPr>
          </a:p>
        </p:txBody>
      </p:sp>
      <p:sp>
        <p:nvSpPr>
          <p:cNvPr id="146" name="矩形 145">
            <a:extLst>
              <a:ext uri="{FF2B5EF4-FFF2-40B4-BE49-F238E27FC236}">
                <a16:creationId xmlns:a16="http://schemas.microsoft.com/office/drawing/2014/main" id="{AF1BC520-85C1-4E56-8A39-D58AEA91B901}"/>
              </a:ext>
            </a:extLst>
          </p:cNvPr>
          <p:cNvSpPr/>
          <p:nvPr/>
        </p:nvSpPr>
        <p:spPr>
          <a:xfrm>
            <a:off x="3985606" y="3542738"/>
            <a:ext cx="651915" cy="938833"/>
          </a:xfrm>
          <a:prstGeom prst="rect">
            <a:avLst/>
          </a:prstGeom>
          <a:noFill/>
          <a:ln w="9525">
            <a:solidFill>
              <a:schemeClr val="tx1">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p>
        </p:txBody>
      </p:sp>
      <p:pic>
        <p:nvPicPr>
          <p:cNvPr id="147" name="图片 146">
            <a:extLst>
              <a:ext uri="{FF2B5EF4-FFF2-40B4-BE49-F238E27FC236}">
                <a16:creationId xmlns:a16="http://schemas.microsoft.com/office/drawing/2014/main" id="{35803450-59D5-9E4C-AAC7-23AC0532546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47212" y="3758511"/>
            <a:ext cx="337305" cy="301597"/>
          </a:xfrm>
          <a:prstGeom prst="rect">
            <a:avLst/>
          </a:prstGeom>
        </p:spPr>
      </p:pic>
      <p:sp>
        <p:nvSpPr>
          <p:cNvPr id="149" name="文本框 148">
            <a:extLst>
              <a:ext uri="{FF2B5EF4-FFF2-40B4-BE49-F238E27FC236}">
                <a16:creationId xmlns:a16="http://schemas.microsoft.com/office/drawing/2014/main" id="{5768C5F9-DAAC-4D86-B5FA-6AD741ADCED8}"/>
              </a:ext>
            </a:extLst>
          </p:cNvPr>
          <p:cNvSpPr txBox="1"/>
          <p:nvPr/>
        </p:nvSpPr>
        <p:spPr>
          <a:xfrm>
            <a:off x="4015376" y="4146431"/>
            <a:ext cx="577370" cy="276999"/>
          </a:xfrm>
          <a:prstGeom prst="rect">
            <a:avLst/>
          </a:prstGeom>
          <a:noFill/>
        </p:spPr>
        <p:txBody>
          <a:bodyPr wrap="square" rtlCol="0">
            <a:spAutoFit/>
          </a:bodyPr>
          <a:lstStyle/>
          <a:p>
            <a:pPr algn="ctr"/>
            <a:r>
              <a:rPr kumimoji="1" lang="ru-RU" altLang="zh-CN" sz="600" dirty="0" err="1">
                <a:solidFill>
                  <a:schemeClr val="tx1">
                    <a:lumMod val="75000"/>
                    <a:lumOff val="25000"/>
                  </a:schemeClr>
                </a:solidFill>
                <a:latin typeface="Arial" panose="020F0502020204030204"/>
                <a:ea typeface="微软雅黑"/>
              </a:rPr>
              <a:t>Турельные</a:t>
            </a:r>
            <a:r>
              <a:rPr kumimoji="1" lang="ru-RU" altLang="zh-CN" sz="600" dirty="0">
                <a:solidFill>
                  <a:schemeClr val="tx1">
                    <a:lumMod val="75000"/>
                    <a:lumOff val="25000"/>
                  </a:schemeClr>
                </a:solidFill>
                <a:latin typeface="Arial" panose="020F0502020204030204"/>
                <a:ea typeface="微软雅黑"/>
              </a:rPr>
              <a:t> камеры</a:t>
            </a:r>
            <a:endParaRPr kumimoji="1" lang="zh-CN" altLang="en-US" sz="600" dirty="0">
              <a:solidFill>
                <a:schemeClr val="tx1">
                  <a:lumMod val="75000"/>
                  <a:lumOff val="25000"/>
                </a:schemeClr>
              </a:solidFill>
              <a:latin typeface="Arial" panose="020F0502020204030204"/>
              <a:ea typeface="微软雅黑"/>
            </a:endParaRPr>
          </a:p>
        </p:txBody>
      </p:sp>
      <p:sp>
        <p:nvSpPr>
          <p:cNvPr id="103" name="文本框 102">
            <a:extLst>
              <a:ext uri="{FF2B5EF4-FFF2-40B4-BE49-F238E27FC236}">
                <a16:creationId xmlns:a16="http://schemas.microsoft.com/office/drawing/2014/main" id="{34F770C5-2369-4AEE-9B8F-D501C136D79F}"/>
              </a:ext>
            </a:extLst>
          </p:cNvPr>
          <p:cNvSpPr txBox="1"/>
          <p:nvPr/>
        </p:nvSpPr>
        <p:spPr>
          <a:xfrm>
            <a:off x="3824855" y="3138404"/>
            <a:ext cx="960538" cy="196208"/>
          </a:xfrm>
          <a:prstGeom prst="rect">
            <a:avLst/>
          </a:prstGeom>
          <a:noFill/>
        </p:spPr>
        <p:txBody>
          <a:bodyPr wrap="square" rtlCol="0">
            <a:spAutoFit/>
          </a:bodyPr>
          <a:lstStyle/>
          <a:p>
            <a:pPr algn="ctr"/>
            <a:r>
              <a:rPr kumimoji="1" lang="ru-RU" altLang="zh-CN" sz="675" dirty="0">
                <a:solidFill>
                  <a:srgbClr val="005565"/>
                </a:solidFill>
                <a:latin typeface="Arial" panose="020F0502020204030204"/>
                <a:ea typeface="微软雅黑"/>
              </a:rPr>
              <a:t>Точки доступа </a:t>
            </a:r>
            <a:r>
              <a:rPr kumimoji="1" lang="en-US" altLang="zh-CN" sz="675" dirty="0">
                <a:solidFill>
                  <a:srgbClr val="005565"/>
                </a:solidFill>
                <a:latin typeface="Arial" panose="020F0502020204030204"/>
                <a:ea typeface="微软雅黑"/>
              </a:rPr>
              <a:t>CPE</a:t>
            </a:r>
            <a:endParaRPr kumimoji="1" lang="zh-CN" altLang="en-US" sz="675" dirty="0">
              <a:solidFill>
                <a:srgbClr val="005565"/>
              </a:solidFill>
              <a:latin typeface="Arial" panose="020F0502020204030204"/>
              <a:ea typeface="微软雅黑"/>
            </a:endParaRPr>
          </a:p>
        </p:txBody>
      </p:sp>
      <p:pic>
        <p:nvPicPr>
          <p:cNvPr id="161" name="Picture 8">
            <a:extLst>
              <a:ext uri="{FF2B5EF4-FFF2-40B4-BE49-F238E27FC236}">
                <a16:creationId xmlns:a16="http://schemas.microsoft.com/office/drawing/2014/main" id="{EC6DD0BB-4537-4F47-9663-A81C23471CD5}"/>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898271" y="2085975"/>
            <a:ext cx="1019082" cy="254742"/>
          </a:xfrm>
          <a:prstGeom prst="rect">
            <a:avLst/>
          </a:prstGeom>
          <a:noFill/>
          <a:extLst>
            <a:ext uri="{909E8E84-426E-40DD-AFC4-6F175D3DCCD1}">
              <a14:hiddenFill xmlns:a14="http://schemas.microsoft.com/office/drawing/2010/main">
                <a:solidFill>
                  <a:srgbClr val="FFFFFF"/>
                </a:solidFill>
              </a14:hiddenFill>
            </a:ext>
          </a:extLst>
        </p:spPr>
      </p:pic>
      <p:cxnSp>
        <p:nvCxnSpPr>
          <p:cNvPr id="162" name="直接连接符 161"/>
          <p:cNvCxnSpPr>
            <a:cxnSpLocks/>
          </p:cNvCxnSpPr>
          <p:nvPr/>
        </p:nvCxnSpPr>
        <p:spPr>
          <a:xfrm>
            <a:off x="5427464" y="2205415"/>
            <a:ext cx="1372328" cy="0"/>
          </a:xfrm>
          <a:prstGeom prst="line">
            <a:avLst/>
          </a:prstGeom>
          <a:ln w="12700">
            <a:solidFill>
              <a:srgbClr val="005564"/>
            </a:solidFill>
          </a:ln>
        </p:spPr>
        <p:style>
          <a:lnRef idx="1">
            <a:schemeClr val="accent1"/>
          </a:lnRef>
          <a:fillRef idx="0">
            <a:schemeClr val="accent1"/>
          </a:fillRef>
          <a:effectRef idx="0">
            <a:schemeClr val="accent1"/>
          </a:effectRef>
          <a:fontRef idx="minor">
            <a:schemeClr val="tx1"/>
          </a:fontRef>
        </p:style>
      </p:cxnSp>
      <p:sp>
        <p:nvSpPr>
          <p:cNvPr id="164" name="文本框 163">
            <a:extLst>
              <a:ext uri="{FF2B5EF4-FFF2-40B4-BE49-F238E27FC236}">
                <a16:creationId xmlns:a16="http://schemas.microsoft.com/office/drawing/2014/main" id="{2D3BC0A3-4C21-4182-8ABE-CF110927F4DE}"/>
              </a:ext>
            </a:extLst>
          </p:cNvPr>
          <p:cNvSpPr txBox="1"/>
          <p:nvPr/>
        </p:nvSpPr>
        <p:spPr>
          <a:xfrm>
            <a:off x="7022027" y="2336234"/>
            <a:ext cx="849913" cy="196208"/>
          </a:xfrm>
          <a:prstGeom prst="rect">
            <a:avLst/>
          </a:prstGeom>
          <a:noFill/>
        </p:spPr>
        <p:txBody>
          <a:bodyPr wrap="none" rtlCol="0">
            <a:spAutoFit/>
          </a:bodyPr>
          <a:lstStyle/>
          <a:p>
            <a:pPr algn="ctr"/>
            <a:r>
              <a:rPr kumimoji="1" lang="en-US" altLang="zh-CN" sz="675" dirty="0" err="1">
                <a:solidFill>
                  <a:srgbClr val="005565"/>
                </a:solidFill>
                <a:latin typeface="Arial" panose="020F0502020204030204"/>
                <a:ea typeface="微软雅黑"/>
              </a:rPr>
              <a:t>PoE</a:t>
            </a:r>
            <a:r>
              <a:rPr kumimoji="1" lang="en-US" altLang="zh-CN" sz="675" dirty="0">
                <a:solidFill>
                  <a:srgbClr val="005565"/>
                </a:solidFill>
                <a:latin typeface="Arial" panose="020F0502020204030204"/>
                <a:ea typeface="微软雅黑"/>
              </a:rPr>
              <a:t>-</a:t>
            </a:r>
            <a:r>
              <a:rPr kumimoji="1" lang="ru-RU" altLang="zh-CN" sz="675" dirty="0">
                <a:solidFill>
                  <a:srgbClr val="005565"/>
                </a:solidFill>
                <a:latin typeface="Arial" panose="020F0502020204030204"/>
                <a:ea typeface="微软雅黑"/>
              </a:rPr>
              <a:t>коммутатор</a:t>
            </a:r>
            <a:endParaRPr kumimoji="1" lang="zh-CN" altLang="en-US" sz="675" dirty="0">
              <a:solidFill>
                <a:srgbClr val="005565"/>
              </a:solidFill>
              <a:latin typeface="Arial" panose="020F0502020204030204"/>
              <a:ea typeface="微软雅黑"/>
            </a:endParaRPr>
          </a:p>
        </p:txBody>
      </p:sp>
      <p:pic>
        <p:nvPicPr>
          <p:cNvPr id="135" name="图片 134">
            <a:extLst>
              <a:ext uri="{FF2B5EF4-FFF2-40B4-BE49-F238E27FC236}">
                <a16:creationId xmlns:a16="http://schemas.microsoft.com/office/drawing/2014/main" id="{658CECFB-FB69-40AB-9F93-B414A31EAFA8}"/>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7335881" y="2659473"/>
            <a:ext cx="245506" cy="474713"/>
          </a:xfrm>
          <a:prstGeom prst="rect">
            <a:avLst/>
          </a:prstGeom>
        </p:spPr>
      </p:pic>
      <p:sp>
        <p:nvSpPr>
          <p:cNvPr id="141" name="文本框 140">
            <a:extLst>
              <a:ext uri="{FF2B5EF4-FFF2-40B4-BE49-F238E27FC236}">
                <a16:creationId xmlns:a16="http://schemas.microsoft.com/office/drawing/2014/main" id="{34F770C5-2369-4AEE-9B8F-D501C136D79F}"/>
              </a:ext>
            </a:extLst>
          </p:cNvPr>
          <p:cNvSpPr txBox="1"/>
          <p:nvPr/>
        </p:nvSpPr>
        <p:spPr>
          <a:xfrm>
            <a:off x="7031685" y="3075942"/>
            <a:ext cx="846324" cy="300082"/>
          </a:xfrm>
          <a:prstGeom prst="rect">
            <a:avLst/>
          </a:prstGeom>
          <a:noFill/>
        </p:spPr>
        <p:txBody>
          <a:bodyPr wrap="square" rtlCol="0">
            <a:spAutoFit/>
          </a:bodyPr>
          <a:lstStyle/>
          <a:p>
            <a:pPr algn="ctr"/>
            <a:r>
              <a:rPr kumimoji="1" lang="ru-RU" altLang="zh-CN" sz="675" dirty="0">
                <a:solidFill>
                  <a:srgbClr val="005565"/>
                </a:solidFill>
                <a:latin typeface="Arial" panose="020F0502020204030204"/>
                <a:ea typeface="微软雅黑"/>
              </a:rPr>
              <a:t>Наружные точки доступа </a:t>
            </a:r>
            <a:r>
              <a:rPr kumimoji="1" lang="en-US" altLang="zh-CN" sz="675" dirty="0">
                <a:solidFill>
                  <a:srgbClr val="005565"/>
                </a:solidFill>
                <a:latin typeface="Arial" panose="020F0502020204030204"/>
                <a:ea typeface="微软雅黑"/>
              </a:rPr>
              <a:t>EAP</a:t>
            </a:r>
            <a:endParaRPr kumimoji="1" lang="zh-CN" altLang="en-US" sz="675" dirty="0">
              <a:solidFill>
                <a:srgbClr val="005565"/>
              </a:solidFill>
              <a:latin typeface="Arial" panose="020F0502020204030204"/>
              <a:ea typeface="微软雅黑"/>
            </a:endParaRPr>
          </a:p>
        </p:txBody>
      </p:sp>
      <p:cxnSp>
        <p:nvCxnSpPr>
          <p:cNvPr id="116" name="直接连接符 115"/>
          <p:cNvCxnSpPr>
            <a:cxnSpLocks/>
          </p:cNvCxnSpPr>
          <p:nvPr/>
        </p:nvCxnSpPr>
        <p:spPr>
          <a:xfrm>
            <a:off x="8246946" y="3937778"/>
            <a:ext cx="216000" cy="0"/>
          </a:xfrm>
          <a:prstGeom prst="line">
            <a:avLst/>
          </a:prstGeom>
          <a:ln w="12700">
            <a:solidFill>
              <a:srgbClr val="C21E6C"/>
            </a:solidFill>
          </a:ln>
        </p:spPr>
        <p:style>
          <a:lnRef idx="1">
            <a:schemeClr val="accent1"/>
          </a:lnRef>
          <a:fillRef idx="0">
            <a:schemeClr val="accent1"/>
          </a:fillRef>
          <a:effectRef idx="0">
            <a:schemeClr val="accent1"/>
          </a:effectRef>
          <a:fontRef idx="minor">
            <a:schemeClr val="tx1"/>
          </a:fontRef>
        </p:style>
      </p:cxnSp>
      <p:sp>
        <p:nvSpPr>
          <p:cNvPr id="127" name="文本框 126">
            <a:extLst>
              <a:ext uri="{FF2B5EF4-FFF2-40B4-BE49-F238E27FC236}">
                <a16:creationId xmlns:a16="http://schemas.microsoft.com/office/drawing/2014/main" id="{D09D75CC-2598-4B09-B115-520028F4B742}"/>
              </a:ext>
            </a:extLst>
          </p:cNvPr>
          <p:cNvSpPr txBox="1"/>
          <p:nvPr/>
        </p:nvSpPr>
        <p:spPr>
          <a:xfrm>
            <a:off x="8434774" y="4141384"/>
            <a:ext cx="592571" cy="276999"/>
          </a:xfrm>
          <a:prstGeom prst="rect">
            <a:avLst/>
          </a:prstGeom>
          <a:noFill/>
        </p:spPr>
        <p:txBody>
          <a:bodyPr wrap="square" rtlCol="0">
            <a:spAutoFit/>
          </a:bodyPr>
          <a:lstStyle/>
          <a:p>
            <a:pPr algn="ctr"/>
            <a:r>
              <a:rPr kumimoji="1" lang="ru-RU" altLang="zh-CN" sz="600" dirty="0">
                <a:solidFill>
                  <a:schemeClr val="tx1">
                    <a:lumMod val="75000"/>
                    <a:lumOff val="25000"/>
                  </a:schemeClr>
                </a:solidFill>
                <a:latin typeface="Arial" panose="020F0502020204030204"/>
                <a:ea typeface="微软雅黑"/>
              </a:rPr>
              <a:t>Солнечная панель</a:t>
            </a:r>
            <a:endParaRPr kumimoji="1" lang="en-US" altLang="zh-CN" sz="600" dirty="0">
              <a:solidFill>
                <a:schemeClr val="tx1">
                  <a:lumMod val="75000"/>
                  <a:lumOff val="25000"/>
                </a:schemeClr>
              </a:solidFill>
              <a:latin typeface="Arial" panose="020F0502020204030204"/>
              <a:ea typeface="微软雅黑"/>
            </a:endParaRPr>
          </a:p>
        </p:txBody>
      </p:sp>
      <p:sp>
        <p:nvSpPr>
          <p:cNvPr id="74" name="文本框 73">
            <a:extLst>
              <a:ext uri="{FF2B5EF4-FFF2-40B4-BE49-F238E27FC236}">
                <a16:creationId xmlns:a16="http://schemas.microsoft.com/office/drawing/2014/main" id="{80FC7BF3-0989-461E-B3F3-485842F0B59E}"/>
              </a:ext>
            </a:extLst>
          </p:cNvPr>
          <p:cNvSpPr txBox="1"/>
          <p:nvPr/>
        </p:nvSpPr>
        <p:spPr>
          <a:xfrm>
            <a:off x="3850980" y="2336234"/>
            <a:ext cx="1483531" cy="196208"/>
          </a:xfrm>
          <a:prstGeom prst="rect">
            <a:avLst/>
          </a:prstGeom>
          <a:noFill/>
        </p:spPr>
        <p:txBody>
          <a:bodyPr wrap="square" rtlCol="0">
            <a:spAutoFit/>
          </a:bodyPr>
          <a:lstStyle/>
          <a:p>
            <a:pPr algn="ctr"/>
            <a:r>
              <a:rPr kumimoji="1" lang="ru-RU" altLang="zh-CN" sz="675" dirty="0">
                <a:solidFill>
                  <a:srgbClr val="005565"/>
                </a:solidFill>
                <a:latin typeface="Arial" panose="020F0502020204030204"/>
                <a:ea typeface="微软雅黑"/>
              </a:rPr>
              <a:t>Управляемый коммутатор</a:t>
            </a:r>
            <a:endParaRPr kumimoji="1" lang="zh-CN" altLang="en-US" sz="675" dirty="0">
              <a:solidFill>
                <a:srgbClr val="005565"/>
              </a:solidFill>
              <a:latin typeface="Arial" panose="020F0502020204030204"/>
              <a:ea typeface="微软雅黑"/>
            </a:endParaRPr>
          </a:p>
        </p:txBody>
      </p:sp>
      <p:cxnSp>
        <p:nvCxnSpPr>
          <p:cNvPr id="150" name="直接连接符 213">
            <a:extLst>
              <a:ext uri="{FF2B5EF4-FFF2-40B4-BE49-F238E27FC236}">
                <a16:creationId xmlns:a16="http://schemas.microsoft.com/office/drawing/2014/main" id="{CEF24758-48CF-6E4F-BFA8-7BB80C8D5D44}"/>
              </a:ext>
            </a:extLst>
          </p:cNvPr>
          <p:cNvCxnSpPr>
            <a:cxnSpLocks/>
          </p:cNvCxnSpPr>
          <p:nvPr/>
        </p:nvCxnSpPr>
        <p:spPr>
          <a:xfrm>
            <a:off x="4599208" y="1852183"/>
            <a:ext cx="0" cy="209939"/>
          </a:xfrm>
          <a:prstGeom prst="line">
            <a:avLst/>
          </a:prstGeom>
          <a:ln w="12700">
            <a:solidFill>
              <a:srgbClr val="005564"/>
            </a:solidFill>
          </a:ln>
        </p:spPr>
        <p:style>
          <a:lnRef idx="1">
            <a:schemeClr val="accent1"/>
          </a:lnRef>
          <a:fillRef idx="0">
            <a:schemeClr val="accent1"/>
          </a:fillRef>
          <a:effectRef idx="0">
            <a:schemeClr val="accent1"/>
          </a:effectRef>
          <a:fontRef idx="minor">
            <a:schemeClr val="tx1"/>
          </a:fontRef>
        </p:style>
      </p:cxnSp>
      <p:pic>
        <p:nvPicPr>
          <p:cNvPr id="6" name="图片 5">
            <a:extLst>
              <a:ext uri="{FF2B5EF4-FFF2-40B4-BE49-F238E27FC236}">
                <a16:creationId xmlns:a16="http://schemas.microsoft.com/office/drawing/2014/main" id="{7FA6359B-76F1-3644-8C10-818D2EBCAA30}"/>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2109272" y="1085988"/>
            <a:ext cx="915467" cy="621293"/>
          </a:xfrm>
          <a:prstGeom prst="rect">
            <a:avLst/>
          </a:prstGeom>
          <a:ln w="50800">
            <a:noFill/>
          </a:ln>
        </p:spPr>
      </p:pic>
      <p:pic>
        <p:nvPicPr>
          <p:cNvPr id="7" name="图片 6">
            <a:extLst>
              <a:ext uri="{FF2B5EF4-FFF2-40B4-BE49-F238E27FC236}">
                <a16:creationId xmlns:a16="http://schemas.microsoft.com/office/drawing/2014/main" id="{23295C99-067A-7040-8752-67C0A70D4E09}"/>
              </a:ext>
            </a:extLst>
          </p:cNvPr>
          <p:cNvPicPr>
            <a:picLocks noChangeAspect="1"/>
          </p:cNvPicPr>
          <p:nvPr/>
        </p:nvPicPr>
        <p:blipFill>
          <a:blip r:embed="rId23"/>
          <a:stretch>
            <a:fillRect/>
          </a:stretch>
        </p:blipFill>
        <p:spPr>
          <a:xfrm>
            <a:off x="8524615" y="3799003"/>
            <a:ext cx="412888" cy="303215"/>
          </a:xfrm>
          <a:prstGeom prst="rect">
            <a:avLst/>
          </a:prstGeom>
        </p:spPr>
      </p:pic>
      <p:cxnSp>
        <p:nvCxnSpPr>
          <p:cNvPr id="124" name="直接连接符 123">
            <a:extLst>
              <a:ext uri="{FF2B5EF4-FFF2-40B4-BE49-F238E27FC236}">
                <a16:creationId xmlns:a16="http://schemas.microsoft.com/office/drawing/2014/main" id="{5C9BEDE8-2827-405D-918B-BD6B6988FA84}"/>
              </a:ext>
            </a:extLst>
          </p:cNvPr>
          <p:cNvCxnSpPr>
            <a:cxnSpLocks/>
          </p:cNvCxnSpPr>
          <p:nvPr/>
        </p:nvCxnSpPr>
        <p:spPr>
          <a:xfrm>
            <a:off x="1271239" y="2880889"/>
            <a:ext cx="946197" cy="0"/>
          </a:xfrm>
          <a:prstGeom prst="line">
            <a:avLst/>
          </a:prstGeom>
          <a:ln w="12700">
            <a:solidFill>
              <a:srgbClr val="FFCB00"/>
            </a:solidFill>
          </a:ln>
        </p:spPr>
        <p:style>
          <a:lnRef idx="1">
            <a:schemeClr val="accent1"/>
          </a:lnRef>
          <a:fillRef idx="0">
            <a:schemeClr val="accent1"/>
          </a:fillRef>
          <a:effectRef idx="0">
            <a:schemeClr val="accent1"/>
          </a:effectRef>
          <a:fontRef idx="minor">
            <a:schemeClr val="tx1"/>
          </a:fontRef>
        </p:style>
      </p:cxnSp>
      <p:pic>
        <p:nvPicPr>
          <p:cNvPr id="152" name="图片 151">
            <a:extLst>
              <a:ext uri="{FF2B5EF4-FFF2-40B4-BE49-F238E27FC236}">
                <a16:creationId xmlns:a16="http://schemas.microsoft.com/office/drawing/2014/main" id="{AB58D881-8135-8448-AD36-0DF043A07AAE}"/>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395151" y="3756574"/>
            <a:ext cx="330370" cy="306869"/>
          </a:xfrm>
          <a:prstGeom prst="rect">
            <a:avLst/>
          </a:prstGeom>
        </p:spPr>
      </p:pic>
      <p:sp>
        <p:nvSpPr>
          <p:cNvPr id="158" name="文本框 157">
            <a:extLst>
              <a:ext uri="{FF2B5EF4-FFF2-40B4-BE49-F238E27FC236}">
                <a16:creationId xmlns:a16="http://schemas.microsoft.com/office/drawing/2014/main" id="{34F770C5-2369-4AEE-9B8F-D501C136D79F}"/>
              </a:ext>
            </a:extLst>
          </p:cNvPr>
          <p:cNvSpPr txBox="1"/>
          <p:nvPr/>
        </p:nvSpPr>
        <p:spPr>
          <a:xfrm>
            <a:off x="325045" y="3015063"/>
            <a:ext cx="1109926" cy="300082"/>
          </a:xfrm>
          <a:prstGeom prst="rect">
            <a:avLst/>
          </a:prstGeom>
          <a:noFill/>
        </p:spPr>
        <p:txBody>
          <a:bodyPr wrap="square" rtlCol="0">
            <a:spAutoFit/>
          </a:bodyPr>
          <a:lstStyle/>
          <a:p>
            <a:pPr algn="ctr"/>
            <a:r>
              <a:rPr kumimoji="1" lang="ru-RU" altLang="zh-CN" sz="675" dirty="0">
                <a:solidFill>
                  <a:srgbClr val="005565"/>
                </a:solidFill>
                <a:latin typeface="Arial" panose="020F0502020204030204"/>
                <a:ea typeface="微软雅黑"/>
              </a:rPr>
              <a:t>Внутренние точки доступа </a:t>
            </a:r>
            <a:r>
              <a:rPr kumimoji="1" lang="en-US" altLang="zh-CN" sz="675" dirty="0">
                <a:solidFill>
                  <a:srgbClr val="005565"/>
                </a:solidFill>
                <a:latin typeface="Arial" panose="020F0502020204030204"/>
                <a:ea typeface="微软雅黑"/>
              </a:rPr>
              <a:t>EAP</a:t>
            </a:r>
            <a:endParaRPr kumimoji="1" lang="zh-CN" altLang="en-US" sz="675" dirty="0">
              <a:solidFill>
                <a:srgbClr val="005565"/>
              </a:solidFill>
              <a:latin typeface="Arial" panose="020F0502020204030204"/>
              <a:ea typeface="微软雅黑"/>
            </a:endParaRPr>
          </a:p>
        </p:txBody>
      </p:sp>
      <p:cxnSp>
        <p:nvCxnSpPr>
          <p:cNvPr id="159" name="直接连接符 158">
            <a:extLst>
              <a:ext uri="{FF2B5EF4-FFF2-40B4-BE49-F238E27FC236}">
                <a16:creationId xmlns:a16="http://schemas.microsoft.com/office/drawing/2014/main" id="{D7A90CAF-EA5C-4459-AB2F-ABCBB90B0A05}"/>
              </a:ext>
            </a:extLst>
          </p:cNvPr>
          <p:cNvCxnSpPr>
            <a:cxnSpLocks/>
          </p:cNvCxnSpPr>
          <p:nvPr/>
        </p:nvCxnSpPr>
        <p:spPr>
          <a:xfrm flipH="1">
            <a:off x="592009" y="3299799"/>
            <a:ext cx="546247" cy="0"/>
          </a:xfrm>
          <a:prstGeom prst="line">
            <a:avLst/>
          </a:prstGeom>
          <a:ln w="19050">
            <a:solidFill>
              <a:srgbClr val="00A3DF"/>
            </a:solidFill>
            <a:prstDash val="sysDot"/>
          </a:ln>
        </p:spPr>
        <p:style>
          <a:lnRef idx="1">
            <a:schemeClr val="accent1"/>
          </a:lnRef>
          <a:fillRef idx="0">
            <a:schemeClr val="accent1"/>
          </a:fillRef>
          <a:effectRef idx="0">
            <a:schemeClr val="accent1"/>
          </a:effectRef>
          <a:fontRef idx="minor">
            <a:schemeClr val="tx1"/>
          </a:fontRef>
        </p:style>
      </p:cxnSp>
      <p:cxnSp>
        <p:nvCxnSpPr>
          <p:cNvPr id="160" name="直接连接符 159">
            <a:extLst>
              <a:ext uri="{FF2B5EF4-FFF2-40B4-BE49-F238E27FC236}">
                <a16:creationId xmlns:a16="http://schemas.microsoft.com/office/drawing/2014/main" id="{568CF4B6-A75D-4136-8161-912B28B1F93E}"/>
              </a:ext>
            </a:extLst>
          </p:cNvPr>
          <p:cNvCxnSpPr>
            <a:cxnSpLocks/>
            <a:endCxn id="158" idx="2"/>
          </p:cNvCxnSpPr>
          <p:nvPr/>
        </p:nvCxnSpPr>
        <p:spPr>
          <a:xfrm>
            <a:off x="865132" y="3266495"/>
            <a:ext cx="14876" cy="48650"/>
          </a:xfrm>
          <a:prstGeom prst="line">
            <a:avLst/>
          </a:prstGeom>
          <a:ln w="19050">
            <a:solidFill>
              <a:srgbClr val="00A3DF"/>
            </a:solidFill>
            <a:prstDash val="sysDot"/>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416F263F-0260-C74A-BE26-5C6CA4432050}"/>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84198" y="2650673"/>
            <a:ext cx="548951" cy="382698"/>
          </a:xfrm>
          <a:prstGeom prst="rect">
            <a:avLst/>
          </a:prstGeom>
        </p:spPr>
      </p:pic>
      <p:pic>
        <p:nvPicPr>
          <p:cNvPr id="153" name="Picture 152">
            <a:extLst>
              <a:ext uri="{FF2B5EF4-FFF2-40B4-BE49-F238E27FC236}">
                <a16:creationId xmlns:a16="http://schemas.microsoft.com/office/drawing/2014/main" id="{E1DDD309-FB57-4BA4-BD48-E6ACF06A8C17}"/>
              </a:ext>
            </a:extLst>
          </p:cNvPr>
          <p:cNvPicPr>
            <a:picLocks noChangeAspect="1"/>
          </p:cNvPicPr>
          <p:nvPr/>
        </p:nvPicPr>
        <p:blipFill>
          <a:blip r:embed="rId26"/>
          <a:stretch>
            <a:fillRect/>
          </a:stretch>
        </p:blipFill>
        <p:spPr>
          <a:xfrm>
            <a:off x="5672138" y="4905959"/>
            <a:ext cx="3071520" cy="156301"/>
          </a:xfrm>
          <a:prstGeom prst="rect">
            <a:avLst/>
          </a:prstGeom>
        </p:spPr>
      </p:pic>
    </p:spTree>
    <p:extLst>
      <p:ext uri="{BB962C8B-B14F-4D97-AF65-F5344CB8AC3E}">
        <p14:creationId xmlns:p14="http://schemas.microsoft.com/office/powerpoint/2010/main" val="17720755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10"/>
          <p:cNvSpPr>
            <a:spLocks noGrp="1"/>
          </p:cNvSpPr>
          <p:nvPr>
            <p:ph type="sldNum" sz="quarter" idx="12"/>
          </p:nvPr>
        </p:nvSpPr>
        <p:spPr>
          <a:xfrm>
            <a:off x="8566561" y="4837161"/>
            <a:ext cx="540932" cy="273844"/>
          </a:xfrm>
        </p:spPr>
        <p:txBody>
          <a:bodyPr/>
          <a:lstStyle/>
          <a:p>
            <a:fld id="{8045E168-1219-CD4A-80ED-4291B526AB8C}" type="slidenum">
              <a:rPr kumimoji="1" lang="zh-CN" altLang="en-US" smtClean="0"/>
              <a:t>73</a:t>
            </a:fld>
            <a:endParaRPr kumimoji="1" lang="zh-CN" altLang="en-US" dirty="0"/>
          </a:p>
        </p:txBody>
      </p:sp>
      <p:sp>
        <p:nvSpPr>
          <p:cNvPr id="5" name="标题 4"/>
          <p:cNvSpPr>
            <a:spLocks noGrp="1"/>
          </p:cNvSpPr>
          <p:nvPr>
            <p:ph type="title"/>
          </p:nvPr>
        </p:nvSpPr>
        <p:spPr>
          <a:xfrm>
            <a:off x="1295401" y="1696486"/>
            <a:ext cx="3635054" cy="1563170"/>
          </a:xfrm>
        </p:spPr>
        <p:txBody>
          <a:bodyPr/>
          <a:lstStyle/>
          <a:p>
            <a:r>
              <a:rPr kumimoji="1" lang="ru-RU" altLang="zh-CN" dirty="0"/>
              <a:t>Продукция </a:t>
            </a:r>
            <a:r>
              <a:rPr kumimoji="1" lang="en-US" altLang="zh-CN" dirty="0"/>
              <a:t>VIGI</a:t>
            </a:r>
            <a:endParaRPr kumimoji="1" lang="zh-CN" altLang="en-US" dirty="0"/>
          </a:p>
        </p:txBody>
      </p:sp>
      <p:sp>
        <p:nvSpPr>
          <p:cNvPr id="3" name="文本占位符 2"/>
          <p:cNvSpPr txBox="1"/>
          <p:nvPr/>
        </p:nvSpPr>
        <p:spPr>
          <a:xfrm>
            <a:off x="5018093" y="2291486"/>
            <a:ext cx="3876675" cy="1562321"/>
          </a:xfrm>
          <a:prstGeom prst="rect">
            <a:avLst/>
          </a:prstGeom>
        </p:spPr>
        <p:txBody>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69054" lvl="1" indent="-69054">
              <a:lnSpc>
                <a:spcPct val="140000"/>
              </a:lnSpc>
              <a:spcBef>
                <a:spcPts val="0"/>
              </a:spcBef>
              <a:spcAft>
                <a:spcPts val="600"/>
              </a:spcAft>
              <a:buClr>
                <a:schemeClr val="bg1">
                  <a:lumMod val="50000"/>
                </a:schemeClr>
              </a:buClr>
              <a:buFont typeface="Arial" panose="020B0604020202020204" pitchFamily="34" charset="0"/>
              <a:buChar char="•"/>
            </a:pPr>
            <a:endParaRPr lang="en-US" altLang="zh-CN" sz="1050" dirty="0">
              <a:solidFill>
                <a:srgbClr val="005565"/>
              </a:solidFill>
              <a:latin typeface="Arial" panose="020B0604020202020204" pitchFamily="34" charset="0"/>
              <a:cs typeface="Arial" panose="020B0604020202020204" pitchFamily="34" charset="0"/>
            </a:endParaRPr>
          </a:p>
        </p:txBody>
      </p:sp>
      <p:sp>
        <p:nvSpPr>
          <p:cNvPr id="6" name="文本框 5"/>
          <p:cNvSpPr txBox="1"/>
          <p:nvPr/>
        </p:nvSpPr>
        <p:spPr>
          <a:xfrm>
            <a:off x="4359843" y="1915291"/>
            <a:ext cx="3991996" cy="1246495"/>
          </a:xfrm>
          <a:prstGeom prst="rect">
            <a:avLst/>
          </a:prstGeom>
          <a:noFill/>
        </p:spPr>
        <p:txBody>
          <a:bodyPr wrap="square" rtlCol="0">
            <a:spAutoFit/>
          </a:bodyPr>
          <a:lstStyle/>
          <a:p>
            <a:pPr marL="214308" indent="-214308">
              <a:buFont typeface="Arial" panose="020B0604020202020204" pitchFamily="34" charset="0"/>
              <a:buChar char="•"/>
            </a:pPr>
            <a:r>
              <a:rPr lang="ru-RU" altLang="zh-CN" sz="1500" dirty="0">
                <a:latin typeface="Calibri" panose="020F0502020204030204" pitchFamily="34" charset="0"/>
                <a:cs typeface="Calibri" panose="020F0502020204030204" pitchFamily="34" charset="0"/>
              </a:rPr>
              <a:t>Камеры </a:t>
            </a:r>
            <a:r>
              <a:rPr lang="en-US" altLang="zh-CN" sz="1500" dirty="0">
                <a:latin typeface="Calibri" panose="020F0502020204030204" pitchFamily="34" charset="0"/>
                <a:cs typeface="Calibri" panose="020F0502020204030204" pitchFamily="34" charset="0"/>
              </a:rPr>
              <a:t>VIGI</a:t>
            </a:r>
          </a:p>
          <a:p>
            <a:endParaRPr lang="en-US" altLang="zh-CN" sz="1500" dirty="0">
              <a:latin typeface="Calibri" panose="020F0502020204030204" pitchFamily="34" charset="0"/>
              <a:cs typeface="Calibri" panose="020F0502020204030204" pitchFamily="34" charset="0"/>
            </a:endParaRPr>
          </a:p>
          <a:p>
            <a:pPr marL="214308" indent="-214308">
              <a:buFont typeface="Arial" panose="020B0604020202020204" pitchFamily="34" charset="0"/>
              <a:buChar char="•"/>
            </a:pPr>
            <a:r>
              <a:rPr lang="ru-RU" altLang="zh-CN" sz="1500" dirty="0">
                <a:latin typeface="Calibri" panose="020F0502020204030204" pitchFamily="34" charset="0"/>
                <a:cs typeface="Calibri" panose="020F0502020204030204" pitchFamily="34" charset="0"/>
              </a:rPr>
              <a:t>Сетевые видеорегистраторы </a:t>
            </a:r>
            <a:r>
              <a:rPr lang="en-US" altLang="zh-CN" sz="1500" dirty="0">
                <a:latin typeface="Calibri" panose="020F0502020204030204" pitchFamily="34" charset="0"/>
                <a:cs typeface="Calibri" panose="020F0502020204030204" pitchFamily="34" charset="0"/>
              </a:rPr>
              <a:t>VIGI</a:t>
            </a:r>
          </a:p>
          <a:p>
            <a:endParaRPr lang="en-US" altLang="zh-CN" sz="1500" dirty="0">
              <a:latin typeface="Calibri" panose="020F0502020204030204" pitchFamily="34" charset="0"/>
              <a:cs typeface="Calibri" panose="020F0502020204030204" pitchFamily="34" charset="0"/>
            </a:endParaRPr>
          </a:p>
          <a:p>
            <a:pPr marL="214308" indent="-214308">
              <a:buFont typeface="Arial" panose="020B0604020202020204" pitchFamily="34" charset="0"/>
              <a:buChar char="•"/>
            </a:pPr>
            <a:r>
              <a:rPr lang="ru-RU" altLang="zh-CN" sz="1500" dirty="0">
                <a:latin typeface="Calibri" panose="020F0502020204030204" pitchFamily="34" charset="0"/>
                <a:cs typeface="Calibri" panose="020F0502020204030204" pitchFamily="34" charset="0"/>
              </a:rPr>
              <a:t>Способы управления</a:t>
            </a:r>
            <a:endParaRPr lang="en-US" altLang="zh-CN" sz="15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6201A706-8B38-4C23-9844-0AF6DDC0E9AA}"/>
              </a:ext>
            </a:extLst>
          </p:cNvPr>
          <p:cNvPicPr>
            <a:picLocks noChangeAspect="1"/>
          </p:cNvPicPr>
          <p:nvPr/>
        </p:nvPicPr>
        <p:blipFill>
          <a:blip r:embed="rId3"/>
          <a:stretch>
            <a:fillRect/>
          </a:stretch>
        </p:blipFill>
        <p:spPr>
          <a:xfrm>
            <a:off x="5495041" y="4905959"/>
            <a:ext cx="3071520" cy="156301"/>
          </a:xfrm>
          <a:prstGeom prst="rect">
            <a:avLst/>
          </a:prstGeom>
        </p:spPr>
      </p:pic>
    </p:spTree>
    <p:extLst>
      <p:ext uri="{BB962C8B-B14F-4D97-AF65-F5344CB8AC3E}">
        <p14:creationId xmlns:p14="http://schemas.microsoft.com/office/powerpoint/2010/main" val="325127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a:bodyPr>
          <a:lstStyle/>
          <a:p>
            <a:r>
              <a:rPr kumimoji="1" lang="ru-RU" altLang="zh-CN" dirty="0"/>
              <a:t>Камеры </a:t>
            </a:r>
            <a:r>
              <a:rPr kumimoji="1" lang="en-US" altLang="zh-CN" dirty="0"/>
              <a:t>VIGI</a:t>
            </a:r>
            <a:endParaRPr kumimoji="1" lang="zh-CN" altLang="en-US" dirty="0"/>
          </a:p>
        </p:txBody>
      </p:sp>
      <p:sp>
        <p:nvSpPr>
          <p:cNvPr id="3" name="幻灯片编号占位符 1"/>
          <p:cNvSpPr>
            <a:spLocks noGrp="1"/>
          </p:cNvSpPr>
          <p:nvPr>
            <p:ph type="sldNum" sz="quarter" idx="12"/>
          </p:nvPr>
        </p:nvSpPr>
        <p:spPr>
          <a:xfrm>
            <a:off x="8566561" y="4830927"/>
            <a:ext cx="540932" cy="273844"/>
          </a:xfrm>
        </p:spPr>
        <p:txBody>
          <a:bodyPr/>
          <a:lstStyle/>
          <a:p>
            <a:r>
              <a:rPr kumimoji="1" lang="ru-RU" altLang="zh-CN" dirty="0"/>
              <a:t>11</a:t>
            </a:r>
            <a:endParaRPr kumimoji="1" lang="zh-CN" altLang="en-US" dirty="0"/>
          </a:p>
        </p:txBody>
      </p:sp>
      <p:pic>
        <p:nvPicPr>
          <p:cNvPr id="5" name="Picture 4">
            <a:extLst>
              <a:ext uri="{FF2B5EF4-FFF2-40B4-BE49-F238E27FC236}">
                <a16:creationId xmlns:a16="http://schemas.microsoft.com/office/drawing/2014/main" id="{F586EB77-63CF-48DD-8D32-400EC871499D}"/>
              </a:ext>
            </a:extLst>
          </p:cNvPr>
          <p:cNvPicPr>
            <a:picLocks noChangeAspect="1"/>
          </p:cNvPicPr>
          <p:nvPr/>
        </p:nvPicPr>
        <p:blipFill>
          <a:blip r:embed="rId2"/>
          <a:stretch>
            <a:fillRect/>
          </a:stretch>
        </p:blipFill>
        <p:spPr>
          <a:xfrm>
            <a:off x="5495040" y="4905959"/>
            <a:ext cx="3071520" cy="156301"/>
          </a:xfrm>
          <a:prstGeom prst="rect">
            <a:avLst/>
          </a:prstGeom>
        </p:spPr>
      </p:pic>
    </p:spTree>
    <p:extLst>
      <p:ext uri="{BB962C8B-B14F-4D97-AF65-F5344CB8AC3E}">
        <p14:creationId xmlns:p14="http://schemas.microsoft.com/office/powerpoint/2010/main" val="16381004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67">
            <a:extLst>
              <a:ext uri="{FF2B5EF4-FFF2-40B4-BE49-F238E27FC236}">
                <a16:creationId xmlns:a16="http://schemas.microsoft.com/office/drawing/2014/main" id="{28D2542B-EF39-A7E7-56B9-AF9E6EE2913A}"/>
              </a:ext>
            </a:extLst>
          </p:cNvPr>
          <p:cNvSpPr/>
          <p:nvPr/>
        </p:nvSpPr>
        <p:spPr>
          <a:xfrm>
            <a:off x="2073524" y="3561160"/>
            <a:ext cx="1445765" cy="536882"/>
          </a:xfrm>
          <a:prstGeom prst="rect">
            <a:avLst/>
          </a:prstGeom>
          <a:solidFill>
            <a:srgbClr val="004E5B"/>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zh-CN" altLang="en-US" sz="1013">
              <a:ln w="0"/>
              <a:solidFill>
                <a:schemeClr val="accent1"/>
              </a:solidFill>
              <a:effectLst>
                <a:outerShdw blurRad="38100" dist="25400" dir="5400000" algn="ctr" rotWithShape="0">
                  <a:srgbClr val="6E747A">
                    <a:alpha val="43000"/>
                  </a:srgbClr>
                </a:outerShdw>
              </a:effectLst>
            </a:endParaRPr>
          </a:p>
        </p:txBody>
      </p:sp>
      <p:sp>
        <p:nvSpPr>
          <p:cNvPr id="15" name="矩形 167">
            <a:extLst>
              <a:ext uri="{FF2B5EF4-FFF2-40B4-BE49-F238E27FC236}">
                <a16:creationId xmlns:a16="http://schemas.microsoft.com/office/drawing/2014/main" id="{4DF3F6D9-9C8D-6162-1FAA-996E0FC21576}"/>
              </a:ext>
            </a:extLst>
          </p:cNvPr>
          <p:cNvSpPr/>
          <p:nvPr/>
        </p:nvSpPr>
        <p:spPr>
          <a:xfrm>
            <a:off x="3504351" y="3569365"/>
            <a:ext cx="1445765" cy="536882"/>
          </a:xfrm>
          <a:prstGeom prst="rect">
            <a:avLst/>
          </a:prstGeom>
          <a:solidFill>
            <a:srgbClr val="004E5B"/>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zh-CN" altLang="en-US" sz="1013">
              <a:ln w="0"/>
              <a:solidFill>
                <a:schemeClr val="accent1"/>
              </a:solidFill>
              <a:effectLst>
                <a:outerShdw blurRad="38100" dist="25400" dir="5400000" algn="ctr" rotWithShape="0">
                  <a:srgbClr val="6E747A">
                    <a:alpha val="43000"/>
                  </a:srgbClr>
                </a:outerShdw>
              </a:effectLst>
            </a:endParaRPr>
          </a:p>
        </p:txBody>
      </p:sp>
      <p:sp>
        <p:nvSpPr>
          <p:cNvPr id="112" name="矩形 111">
            <a:extLst>
              <a:ext uri="{FF2B5EF4-FFF2-40B4-BE49-F238E27FC236}">
                <a16:creationId xmlns:a16="http://schemas.microsoft.com/office/drawing/2014/main" id="{38E78755-C052-ED49-A10E-DF10B25D745E}"/>
              </a:ext>
            </a:extLst>
          </p:cNvPr>
          <p:cNvSpPr/>
          <p:nvPr/>
        </p:nvSpPr>
        <p:spPr>
          <a:xfrm>
            <a:off x="624683" y="1314560"/>
            <a:ext cx="7310482" cy="536882"/>
          </a:xfrm>
          <a:prstGeom prst="rect">
            <a:avLst/>
          </a:prstGeom>
          <a:solidFill>
            <a:srgbClr val="D9D9D9">
              <a:alpha val="20000"/>
            </a:srgb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zh-CN" altLang="en-US" sz="1013">
              <a:ln w="0"/>
              <a:solidFill>
                <a:schemeClr val="accent1"/>
              </a:solidFill>
              <a:effectLst>
                <a:outerShdw blurRad="38100" dist="25400" dir="5400000" algn="ctr" rotWithShape="0">
                  <a:srgbClr val="6E747A">
                    <a:alpha val="43000"/>
                  </a:srgbClr>
                </a:outerShdw>
              </a:effectLst>
              <a:highlight>
                <a:srgbClr val="F2F2F2"/>
              </a:highlight>
            </a:endParaRPr>
          </a:p>
        </p:txBody>
      </p:sp>
      <p:sp>
        <p:nvSpPr>
          <p:cNvPr id="115" name="矩形 114">
            <a:extLst>
              <a:ext uri="{FF2B5EF4-FFF2-40B4-BE49-F238E27FC236}">
                <a16:creationId xmlns:a16="http://schemas.microsoft.com/office/drawing/2014/main" id="{38E78755-C052-ED49-A10E-DF10B25D745E}"/>
              </a:ext>
            </a:extLst>
          </p:cNvPr>
          <p:cNvSpPr/>
          <p:nvPr/>
        </p:nvSpPr>
        <p:spPr>
          <a:xfrm>
            <a:off x="624683" y="1875655"/>
            <a:ext cx="7310482" cy="536882"/>
          </a:xfrm>
          <a:prstGeom prst="rect">
            <a:avLst/>
          </a:prstGeom>
          <a:solidFill>
            <a:srgbClr val="D9D9D9">
              <a:alpha val="20000"/>
            </a:srgb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zh-CN" altLang="en-US" sz="1013">
              <a:ln w="0"/>
              <a:solidFill>
                <a:schemeClr val="accent1"/>
              </a:solidFill>
              <a:effectLst>
                <a:outerShdw blurRad="38100" dist="25400" dir="5400000" algn="ctr" rotWithShape="0">
                  <a:srgbClr val="6E747A">
                    <a:alpha val="43000"/>
                  </a:srgbClr>
                </a:outerShdw>
              </a:effectLst>
              <a:highlight>
                <a:srgbClr val="F2F2F2"/>
              </a:highlight>
            </a:endParaRPr>
          </a:p>
        </p:txBody>
      </p:sp>
      <p:sp>
        <p:nvSpPr>
          <p:cNvPr id="116" name="矩形 115">
            <a:extLst>
              <a:ext uri="{FF2B5EF4-FFF2-40B4-BE49-F238E27FC236}">
                <a16:creationId xmlns:a16="http://schemas.microsoft.com/office/drawing/2014/main" id="{6BAADCEF-05CA-E342-A1DC-99DD1489A897}"/>
              </a:ext>
            </a:extLst>
          </p:cNvPr>
          <p:cNvSpPr/>
          <p:nvPr/>
        </p:nvSpPr>
        <p:spPr>
          <a:xfrm>
            <a:off x="624683" y="2997846"/>
            <a:ext cx="7310482" cy="536882"/>
          </a:xfrm>
          <a:prstGeom prst="rect">
            <a:avLst/>
          </a:prstGeom>
          <a:solidFill>
            <a:srgbClr val="50CAD0">
              <a:alpha val="20000"/>
            </a:srgb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zh-CN" altLang="en-US" sz="1013">
              <a:ln w="0"/>
              <a:solidFill>
                <a:schemeClr val="accent1"/>
              </a:solidFill>
              <a:effectLst>
                <a:outerShdw blurRad="38100" dist="25400" dir="5400000" algn="ctr" rotWithShape="0">
                  <a:srgbClr val="6E747A">
                    <a:alpha val="43000"/>
                  </a:srgbClr>
                </a:outerShdw>
              </a:effectLst>
            </a:endParaRPr>
          </a:p>
        </p:txBody>
      </p:sp>
      <p:sp>
        <p:nvSpPr>
          <p:cNvPr id="122" name="矩形 121">
            <a:extLst>
              <a:ext uri="{FF2B5EF4-FFF2-40B4-BE49-F238E27FC236}">
                <a16:creationId xmlns:a16="http://schemas.microsoft.com/office/drawing/2014/main" id="{6C6C065B-30EA-9345-B1A3-7D4150BF8AC1}"/>
              </a:ext>
            </a:extLst>
          </p:cNvPr>
          <p:cNvSpPr/>
          <p:nvPr/>
        </p:nvSpPr>
        <p:spPr>
          <a:xfrm>
            <a:off x="624683" y="2436751"/>
            <a:ext cx="7310482" cy="536882"/>
          </a:xfrm>
          <a:prstGeom prst="rect">
            <a:avLst/>
          </a:prstGeom>
          <a:solidFill>
            <a:srgbClr val="D9D9D9">
              <a:alpha val="20000"/>
            </a:srgb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zh-CN" altLang="en-US" sz="1013">
              <a:ln w="0"/>
              <a:solidFill>
                <a:schemeClr val="accent1"/>
              </a:solidFill>
              <a:effectLst>
                <a:outerShdw blurRad="38100" dist="25400" dir="5400000" algn="ctr" rotWithShape="0">
                  <a:srgbClr val="6E747A">
                    <a:alpha val="43000"/>
                  </a:srgbClr>
                </a:outerShdw>
              </a:effectLst>
              <a:highlight>
                <a:srgbClr val="F2F2F2"/>
              </a:highlight>
            </a:endParaRPr>
          </a:p>
        </p:txBody>
      </p:sp>
      <p:sp>
        <p:nvSpPr>
          <p:cNvPr id="126" name="矩形 125">
            <a:extLst>
              <a:ext uri="{FF2B5EF4-FFF2-40B4-BE49-F238E27FC236}">
                <a16:creationId xmlns:a16="http://schemas.microsoft.com/office/drawing/2014/main" id="{2ED443B2-F4F8-4D4F-AC58-64A36EE052D6}"/>
              </a:ext>
            </a:extLst>
          </p:cNvPr>
          <p:cNvSpPr/>
          <p:nvPr/>
        </p:nvSpPr>
        <p:spPr>
          <a:xfrm>
            <a:off x="624683" y="3558941"/>
            <a:ext cx="7310482" cy="536882"/>
          </a:xfrm>
          <a:prstGeom prst="rect">
            <a:avLst/>
          </a:prstGeom>
          <a:solidFill>
            <a:srgbClr val="50CAD0">
              <a:alpha val="20000"/>
            </a:srgb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zh-CN" altLang="en-US" sz="1013" dirty="0">
              <a:ln w="0"/>
              <a:solidFill>
                <a:schemeClr val="accent1"/>
              </a:solidFill>
              <a:effectLst>
                <a:outerShdw blurRad="38100" dist="25400" dir="5400000" algn="ctr" rotWithShape="0">
                  <a:srgbClr val="6E747A">
                    <a:alpha val="43000"/>
                  </a:srgbClr>
                </a:outerShdw>
              </a:effectLst>
            </a:endParaRPr>
          </a:p>
        </p:txBody>
      </p:sp>
      <p:sp>
        <p:nvSpPr>
          <p:cNvPr id="130" name="矩形 129">
            <a:extLst>
              <a:ext uri="{FF2B5EF4-FFF2-40B4-BE49-F238E27FC236}">
                <a16:creationId xmlns:a16="http://schemas.microsoft.com/office/drawing/2014/main" id="{36B5B874-C0C2-2C42-9910-E00FC7CBA9D8}"/>
              </a:ext>
            </a:extLst>
          </p:cNvPr>
          <p:cNvSpPr/>
          <p:nvPr/>
        </p:nvSpPr>
        <p:spPr>
          <a:xfrm>
            <a:off x="624683" y="4120038"/>
            <a:ext cx="7310482" cy="536882"/>
          </a:xfrm>
          <a:prstGeom prst="rect">
            <a:avLst/>
          </a:prstGeom>
          <a:solidFill>
            <a:srgbClr val="004E5B">
              <a:alpha val="23922"/>
            </a:srgb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zh-CN" altLang="en-US" sz="1013">
              <a:ln w="0"/>
              <a:solidFill>
                <a:schemeClr val="accent1"/>
              </a:solidFill>
              <a:effectLst>
                <a:outerShdw blurRad="38100" dist="25400" dir="5400000" algn="ctr" rotWithShape="0">
                  <a:srgbClr val="6E747A">
                    <a:alpha val="43000"/>
                  </a:srgbClr>
                </a:outerShdw>
              </a:effectLst>
            </a:endParaRPr>
          </a:p>
        </p:txBody>
      </p:sp>
      <p:sp>
        <p:nvSpPr>
          <p:cNvPr id="132" name="矩形 131">
            <a:extLst>
              <a:ext uri="{FF2B5EF4-FFF2-40B4-BE49-F238E27FC236}">
                <a16:creationId xmlns:a16="http://schemas.microsoft.com/office/drawing/2014/main" id="{E506C421-5F8B-184A-8754-F026BE33C7B0}"/>
              </a:ext>
            </a:extLst>
          </p:cNvPr>
          <p:cNvSpPr/>
          <p:nvPr/>
        </p:nvSpPr>
        <p:spPr>
          <a:xfrm>
            <a:off x="4936387" y="2995489"/>
            <a:ext cx="1451972" cy="536882"/>
          </a:xfrm>
          <a:prstGeom prst="rect">
            <a:avLst/>
          </a:prstGeom>
          <a:solidFill>
            <a:srgbClr val="00A3DF"/>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zh-CN" altLang="en-US" sz="1013">
              <a:ln w="0"/>
              <a:solidFill>
                <a:schemeClr val="accent1"/>
              </a:solidFill>
              <a:effectLst>
                <a:outerShdw blurRad="38100" dist="25400" dir="5400000" algn="ctr" rotWithShape="0">
                  <a:srgbClr val="6E747A">
                    <a:alpha val="43000"/>
                  </a:srgbClr>
                </a:outerShdw>
              </a:effectLst>
            </a:endParaRPr>
          </a:p>
        </p:txBody>
      </p:sp>
      <p:sp>
        <p:nvSpPr>
          <p:cNvPr id="133" name="矩形 132">
            <a:extLst>
              <a:ext uri="{FF2B5EF4-FFF2-40B4-BE49-F238E27FC236}">
                <a16:creationId xmlns:a16="http://schemas.microsoft.com/office/drawing/2014/main" id="{284C9BB5-6373-B041-9C2C-28D0320D6195}"/>
              </a:ext>
            </a:extLst>
          </p:cNvPr>
          <p:cNvSpPr/>
          <p:nvPr/>
        </p:nvSpPr>
        <p:spPr>
          <a:xfrm>
            <a:off x="4935802" y="3554224"/>
            <a:ext cx="1462166" cy="536882"/>
          </a:xfrm>
          <a:prstGeom prst="rect">
            <a:avLst/>
          </a:prstGeom>
          <a:solidFill>
            <a:srgbClr val="00A3DF"/>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zh-CN" altLang="en-US" sz="1013">
              <a:ln w="0"/>
              <a:solidFill>
                <a:schemeClr val="accent1"/>
              </a:solidFill>
              <a:effectLst>
                <a:outerShdw blurRad="38100" dist="25400" dir="5400000" algn="ctr" rotWithShape="0">
                  <a:srgbClr val="6E747A">
                    <a:alpha val="43000"/>
                  </a:srgbClr>
                </a:outerShdw>
              </a:effectLst>
            </a:endParaRPr>
          </a:p>
        </p:txBody>
      </p:sp>
      <p:cxnSp>
        <p:nvCxnSpPr>
          <p:cNvPr id="135" name="直线箭头连接符 2">
            <a:extLst>
              <a:ext uri="{FF2B5EF4-FFF2-40B4-BE49-F238E27FC236}">
                <a16:creationId xmlns:a16="http://schemas.microsoft.com/office/drawing/2014/main" id="{1609A382-2F5A-1C4F-B282-B3AC280EAFB9}"/>
              </a:ext>
            </a:extLst>
          </p:cNvPr>
          <p:cNvCxnSpPr>
            <a:cxnSpLocks/>
          </p:cNvCxnSpPr>
          <p:nvPr/>
        </p:nvCxnSpPr>
        <p:spPr>
          <a:xfrm flipV="1">
            <a:off x="530953" y="4661358"/>
            <a:ext cx="7742591" cy="1"/>
          </a:xfrm>
          <a:prstGeom prst="straightConnector1">
            <a:avLst/>
          </a:prstGeom>
          <a:solidFill>
            <a:schemeClr val="bg2">
              <a:lumMod val="50000"/>
              <a:alpha val="80000"/>
            </a:schemeClr>
          </a:solidFill>
          <a:ln w="19050">
            <a:solidFill>
              <a:srgbClr val="004E5B"/>
            </a:solidFill>
            <a:tailEnd type="triangle"/>
          </a:ln>
        </p:spPr>
        <p:style>
          <a:lnRef idx="2">
            <a:schemeClr val="accent1"/>
          </a:lnRef>
          <a:fillRef idx="0">
            <a:schemeClr val="accent1"/>
          </a:fillRef>
          <a:effectRef idx="1">
            <a:schemeClr val="accent1"/>
          </a:effectRef>
          <a:fontRef idx="minor">
            <a:schemeClr val="tx1"/>
          </a:fontRef>
        </p:style>
      </p:cxnSp>
      <p:sp>
        <p:nvSpPr>
          <p:cNvPr id="138" name="文本框 137">
            <a:extLst>
              <a:ext uri="{FF2B5EF4-FFF2-40B4-BE49-F238E27FC236}">
                <a16:creationId xmlns:a16="http://schemas.microsoft.com/office/drawing/2014/main" id="{A765E15A-AF02-2F4F-A40E-267653C9FF9B}"/>
              </a:ext>
            </a:extLst>
          </p:cNvPr>
          <p:cNvSpPr txBox="1"/>
          <p:nvPr/>
        </p:nvSpPr>
        <p:spPr>
          <a:xfrm>
            <a:off x="112314" y="3398957"/>
            <a:ext cx="654392" cy="371665"/>
          </a:xfrm>
          <a:prstGeom prst="rect">
            <a:avLst/>
          </a:prstGeom>
        </p:spPr>
        <p:txBody>
          <a:bodyPr>
            <a:normAutofit fontScale="97500"/>
          </a:bodyPr>
          <a:lstStyle>
            <a:defPPr>
              <a:defRPr lang="zh-CN"/>
            </a:defPPr>
            <a:lvl1pPr defTabSz="608013">
              <a:defRPr kumimoji="0" sz="1600" b="0" i="0" baseline="0">
                <a:solidFill>
                  <a:srgbClr val="005464"/>
                </a:solidFill>
                <a:latin typeface="+mj-lt"/>
                <a:ea typeface="Heiti SC Medium" pitchFamily="2" charset="-128"/>
                <a:cs typeface="Arial" panose="020B0604020202020204" pitchFamily="34" charset="0"/>
              </a:defRPr>
            </a:lvl1pPr>
            <a:lvl2pPr algn="ctr" defTabSz="608013">
              <a:defRPr kumimoji="1" sz="5900">
                <a:latin typeface="Arial" charset="0"/>
                <a:ea typeface="黑体" charset="-122"/>
                <a:cs typeface="黑体" charset="0"/>
              </a:defRPr>
            </a:lvl2pPr>
            <a:lvl3pPr algn="ctr" defTabSz="608013">
              <a:defRPr kumimoji="1" sz="5900">
                <a:latin typeface="Arial" charset="0"/>
                <a:ea typeface="黑体" charset="-122"/>
                <a:cs typeface="黑体" charset="0"/>
              </a:defRPr>
            </a:lvl3pPr>
            <a:lvl4pPr algn="ctr" defTabSz="608013">
              <a:defRPr kumimoji="1" sz="5900">
                <a:latin typeface="Arial" charset="0"/>
                <a:ea typeface="黑体" charset="-122"/>
                <a:cs typeface="黑体" charset="0"/>
              </a:defRPr>
            </a:lvl4pPr>
            <a:lvl5pPr algn="ctr" defTabSz="608013">
              <a:defRPr kumimoji="1" sz="5900">
                <a:latin typeface="Arial" charset="0"/>
                <a:ea typeface="黑体" charset="-122"/>
                <a:cs typeface="黑体" charset="0"/>
              </a:defRPr>
            </a:lvl5pPr>
            <a:lvl6pPr marL="457200" algn="ctr" defTabSz="608013" fontAlgn="base">
              <a:spcBef>
                <a:spcPct val="0"/>
              </a:spcBef>
              <a:spcAft>
                <a:spcPct val="0"/>
              </a:spcAft>
              <a:defRPr kumimoji="1" sz="5900">
                <a:latin typeface="Arial" charset="0"/>
                <a:ea typeface="黑体" charset="-122"/>
              </a:defRPr>
            </a:lvl6pPr>
            <a:lvl7pPr marL="914400" algn="ctr" defTabSz="608013" fontAlgn="base">
              <a:spcBef>
                <a:spcPct val="0"/>
              </a:spcBef>
              <a:spcAft>
                <a:spcPct val="0"/>
              </a:spcAft>
              <a:defRPr kumimoji="1" sz="5900">
                <a:latin typeface="Arial" charset="0"/>
                <a:ea typeface="黑体" charset="-122"/>
              </a:defRPr>
            </a:lvl7pPr>
            <a:lvl8pPr marL="1371600" algn="ctr" defTabSz="608013" fontAlgn="base">
              <a:spcBef>
                <a:spcPct val="0"/>
              </a:spcBef>
              <a:spcAft>
                <a:spcPct val="0"/>
              </a:spcAft>
              <a:defRPr kumimoji="1" sz="5900">
                <a:latin typeface="Arial" charset="0"/>
                <a:ea typeface="黑体" charset="-122"/>
              </a:defRPr>
            </a:lvl8pPr>
            <a:lvl9pPr marL="1828800" algn="ctr" defTabSz="608013" fontAlgn="base">
              <a:spcBef>
                <a:spcPct val="0"/>
              </a:spcBef>
              <a:spcAft>
                <a:spcPct val="0"/>
              </a:spcAft>
              <a:defRPr kumimoji="1" sz="5900">
                <a:latin typeface="Arial" charset="0"/>
                <a:ea typeface="黑体" charset="-122"/>
              </a:defRPr>
            </a:lvl9pPr>
          </a:lstStyle>
          <a:p>
            <a:pPr algn="ctr">
              <a:defRPr/>
            </a:pPr>
            <a:endParaRPr lang="zh-CN" altLang="en-US" sz="750" b="1" dirty="0">
              <a:solidFill>
                <a:srgbClr val="004E5B"/>
              </a:solidFill>
            </a:endParaRPr>
          </a:p>
        </p:txBody>
      </p:sp>
      <p:cxnSp>
        <p:nvCxnSpPr>
          <p:cNvPr id="139" name="直线箭头连接符 1">
            <a:extLst>
              <a:ext uri="{FF2B5EF4-FFF2-40B4-BE49-F238E27FC236}">
                <a16:creationId xmlns:a16="http://schemas.microsoft.com/office/drawing/2014/main" id="{8F390BF1-371E-B242-90B1-1E58439C8373}"/>
              </a:ext>
            </a:extLst>
          </p:cNvPr>
          <p:cNvCxnSpPr>
            <a:cxnSpLocks/>
          </p:cNvCxnSpPr>
          <p:nvPr/>
        </p:nvCxnSpPr>
        <p:spPr>
          <a:xfrm flipV="1">
            <a:off x="617434" y="901490"/>
            <a:ext cx="0" cy="3847854"/>
          </a:xfrm>
          <a:prstGeom prst="straightConnector1">
            <a:avLst/>
          </a:prstGeom>
          <a:ln w="19050">
            <a:solidFill>
              <a:srgbClr val="004E5B"/>
            </a:solidFill>
            <a:tailEnd type="triangle"/>
          </a:ln>
        </p:spPr>
        <p:style>
          <a:lnRef idx="2">
            <a:schemeClr val="accent1"/>
          </a:lnRef>
          <a:fillRef idx="0">
            <a:schemeClr val="accent1"/>
          </a:fillRef>
          <a:effectRef idx="1">
            <a:schemeClr val="accent1"/>
          </a:effectRef>
          <a:fontRef idx="minor">
            <a:schemeClr val="tx1"/>
          </a:fontRef>
        </p:style>
      </p:cxnSp>
      <p:sp>
        <p:nvSpPr>
          <p:cNvPr id="140" name="文本框 139">
            <a:extLst>
              <a:ext uri="{FF2B5EF4-FFF2-40B4-BE49-F238E27FC236}">
                <a16:creationId xmlns:a16="http://schemas.microsoft.com/office/drawing/2014/main" id="{E42F00D3-9FC1-0E41-B97C-BDA2744466E7}"/>
              </a:ext>
            </a:extLst>
          </p:cNvPr>
          <p:cNvSpPr txBox="1"/>
          <p:nvPr/>
        </p:nvSpPr>
        <p:spPr>
          <a:xfrm>
            <a:off x="5296084" y="3578494"/>
            <a:ext cx="1059002" cy="548426"/>
          </a:xfrm>
          <a:prstGeom prst="rect">
            <a:avLst/>
          </a:prstGeom>
        </p:spPr>
        <p:txBody>
          <a:bodyPr>
            <a:normAutofit fontScale="97500"/>
          </a:bodyPr>
          <a:lstStyle>
            <a:defPPr>
              <a:defRPr lang="zh-CN"/>
            </a:defPPr>
            <a:lvl1pPr defTabSz="608013">
              <a:defRPr kumimoji="0" sz="1600" b="0" i="0" baseline="0">
                <a:solidFill>
                  <a:srgbClr val="005464"/>
                </a:solidFill>
                <a:latin typeface="+mj-lt"/>
                <a:ea typeface="Heiti SC Medium" pitchFamily="2" charset="-128"/>
                <a:cs typeface="Arial" panose="020B0604020202020204" pitchFamily="34" charset="0"/>
              </a:defRPr>
            </a:lvl1pPr>
            <a:lvl2pPr algn="ctr" defTabSz="608013">
              <a:defRPr kumimoji="1" sz="5900">
                <a:latin typeface="Arial" charset="0"/>
                <a:ea typeface="黑体" charset="-122"/>
                <a:cs typeface="黑体" charset="0"/>
              </a:defRPr>
            </a:lvl2pPr>
            <a:lvl3pPr algn="ctr" defTabSz="608013">
              <a:defRPr kumimoji="1" sz="5900">
                <a:latin typeface="Arial" charset="0"/>
                <a:ea typeface="黑体" charset="-122"/>
                <a:cs typeface="黑体" charset="0"/>
              </a:defRPr>
            </a:lvl3pPr>
            <a:lvl4pPr algn="ctr" defTabSz="608013">
              <a:defRPr kumimoji="1" sz="5900">
                <a:latin typeface="Arial" charset="0"/>
                <a:ea typeface="黑体" charset="-122"/>
                <a:cs typeface="黑体" charset="0"/>
              </a:defRPr>
            </a:lvl4pPr>
            <a:lvl5pPr algn="ctr" defTabSz="608013">
              <a:defRPr kumimoji="1" sz="5900">
                <a:latin typeface="Arial" charset="0"/>
                <a:ea typeface="黑体" charset="-122"/>
                <a:cs typeface="黑体" charset="0"/>
              </a:defRPr>
            </a:lvl5pPr>
            <a:lvl6pPr marL="457200" algn="ctr" defTabSz="608013" fontAlgn="base">
              <a:spcBef>
                <a:spcPct val="0"/>
              </a:spcBef>
              <a:spcAft>
                <a:spcPct val="0"/>
              </a:spcAft>
              <a:defRPr kumimoji="1" sz="5900">
                <a:latin typeface="Arial" charset="0"/>
                <a:ea typeface="黑体" charset="-122"/>
              </a:defRPr>
            </a:lvl6pPr>
            <a:lvl7pPr marL="914400" algn="ctr" defTabSz="608013" fontAlgn="base">
              <a:spcBef>
                <a:spcPct val="0"/>
              </a:spcBef>
              <a:spcAft>
                <a:spcPct val="0"/>
              </a:spcAft>
              <a:defRPr kumimoji="1" sz="5900">
                <a:latin typeface="Arial" charset="0"/>
                <a:ea typeface="黑体" charset="-122"/>
              </a:defRPr>
            </a:lvl7pPr>
            <a:lvl8pPr marL="1371600" algn="ctr" defTabSz="608013" fontAlgn="base">
              <a:spcBef>
                <a:spcPct val="0"/>
              </a:spcBef>
              <a:spcAft>
                <a:spcPct val="0"/>
              </a:spcAft>
              <a:defRPr kumimoji="1" sz="5900">
                <a:latin typeface="Arial" charset="0"/>
                <a:ea typeface="黑体" charset="-122"/>
              </a:defRPr>
            </a:lvl8pPr>
            <a:lvl9pPr marL="1828800" algn="ctr" defTabSz="608013" fontAlgn="base">
              <a:spcBef>
                <a:spcPct val="0"/>
              </a:spcBef>
              <a:spcAft>
                <a:spcPct val="0"/>
              </a:spcAft>
              <a:defRPr kumimoji="1" sz="5900">
                <a:latin typeface="Arial" charset="0"/>
                <a:ea typeface="黑体" charset="-122"/>
              </a:defRPr>
            </a:lvl9pPr>
          </a:lstStyle>
          <a:p>
            <a:pPr>
              <a:lnSpc>
                <a:spcPct val="80000"/>
              </a:lnSpc>
              <a:spcAft>
                <a:spcPts val="300"/>
              </a:spcAft>
              <a:defRPr/>
            </a:pPr>
            <a:r>
              <a:rPr lang="en-US" altLang="zh-CN" sz="600" b="1" dirty="0">
                <a:solidFill>
                  <a:srgbClr val="004E5B"/>
                </a:solidFill>
                <a:latin typeface="+mn-lt"/>
                <a:ea typeface="+mn-ea"/>
              </a:rPr>
              <a:t>VIGI</a:t>
            </a:r>
            <a:r>
              <a:rPr lang="zh-CN" altLang="en-US" sz="600" b="1" dirty="0">
                <a:solidFill>
                  <a:srgbClr val="004E5B"/>
                </a:solidFill>
                <a:latin typeface="+mn-lt"/>
                <a:ea typeface="+mn-ea"/>
              </a:rPr>
              <a:t> </a:t>
            </a:r>
            <a:r>
              <a:rPr lang="en-US" altLang="zh-CN" sz="600" b="1" dirty="0">
                <a:solidFill>
                  <a:srgbClr val="004E5B"/>
                </a:solidFill>
                <a:latin typeface="+mn-lt"/>
                <a:ea typeface="+mn-ea"/>
              </a:rPr>
              <a:t>C540WSM-4</a:t>
            </a:r>
          </a:p>
          <a:p>
            <a:pPr marL="67866" indent="-67866">
              <a:lnSpc>
                <a:spcPct val="90000"/>
              </a:lnSpc>
              <a:buFont typeface="Arial" panose="020B0604020202020204" pitchFamily="34" charset="0"/>
              <a:buChar char="•"/>
              <a:defRPr/>
            </a:pPr>
            <a:r>
              <a:rPr lang="en-US" altLang="zh-CN" sz="600" dirty="0">
                <a:solidFill>
                  <a:srgbClr val="004E5B"/>
                </a:solidFill>
                <a:latin typeface="+mn-lt"/>
                <a:ea typeface="+mn-ea"/>
              </a:rPr>
              <a:t>4MP</a:t>
            </a:r>
            <a:r>
              <a:rPr lang="zh-CN" altLang="en-US" sz="600" dirty="0">
                <a:solidFill>
                  <a:srgbClr val="004E5B"/>
                </a:solidFill>
                <a:latin typeface="+mn-lt"/>
                <a:ea typeface="+mn-ea"/>
              </a:rPr>
              <a:t>  </a:t>
            </a:r>
            <a:r>
              <a:rPr lang="en-US" altLang="zh-CN" sz="600" dirty="0">
                <a:solidFill>
                  <a:srgbClr val="004E5B"/>
                </a:solidFill>
                <a:latin typeface="+mn-lt"/>
                <a:ea typeface="+mn-ea"/>
              </a:rPr>
              <a:t>4mm</a:t>
            </a:r>
          </a:p>
          <a:p>
            <a:pPr marL="67866" indent="-67866">
              <a:lnSpc>
                <a:spcPct val="90000"/>
              </a:lnSpc>
              <a:buFont typeface="Arial" panose="020B0604020202020204" pitchFamily="34" charset="0"/>
              <a:buChar char="•"/>
              <a:defRPr/>
            </a:pPr>
            <a:r>
              <a:rPr lang="en-US" altLang="zh-CN" sz="600" dirty="0">
                <a:solidFill>
                  <a:srgbClr val="004E5B"/>
                </a:solidFill>
                <a:latin typeface="+mn-lt"/>
                <a:ea typeface="+mn-ea"/>
              </a:rPr>
              <a:t>H.265/H.264</a:t>
            </a:r>
          </a:p>
          <a:p>
            <a:pPr marL="67866" indent="-67866">
              <a:lnSpc>
                <a:spcPct val="90000"/>
              </a:lnSpc>
              <a:buFont typeface="Arial" panose="020B0604020202020204" pitchFamily="34" charset="0"/>
              <a:buChar char="•"/>
              <a:defRPr/>
            </a:pPr>
            <a:r>
              <a:rPr lang="en-US" altLang="zh-CN" sz="600" dirty="0">
                <a:solidFill>
                  <a:srgbClr val="004E5B"/>
                </a:solidFill>
                <a:latin typeface="+mn-lt"/>
                <a:ea typeface="+mn-ea"/>
              </a:rPr>
              <a:t>Full-Color; Starlight</a:t>
            </a:r>
          </a:p>
        </p:txBody>
      </p:sp>
      <p:sp>
        <p:nvSpPr>
          <p:cNvPr id="141" name="文本框 140">
            <a:extLst>
              <a:ext uri="{FF2B5EF4-FFF2-40B4-BE49-F238E27FC236}">
                <a16:creationId xmlns:a16="http://schemas.microsoft.com/office/drawing/2014/main" id="{DE660178-AD3A-B947-B216-1DDB6349DB51}"/>
              </a:ext>
            </a:extLst>
          </p:cNvPr>
          <p:cNvSpPr txBox="1"/>
          <p:nvPr/>
        </p:nvSpPr>
        <p:spPr>
          <a:xfrm>
            <a:off x="5296083" y="3010387"/>
            <a:ext cx="1145089" cy="705779"/>
          </a:xfrm>
          <a:prstGeom prst="rect">
            <a:avLst/>
          </a:prstGeom>
        </p:spPr>
        <p:txBody>
          <a:bodyPr>
            <a:normAutofit fontScale="97500"/>
          </a:bodyPr>
          <a:lstStyle>
            <a:defPPr>
              <a:defRPr lang="zh-CN"/>
            </a:defPPr>
            <a:lvl1pPr defTabSz="608013">
              <a:defRPr kumimoji="0" sz="1600" b="0" i="0" baseline="0">
                <a:solidFill>
                  <a:srgbClr val="005464"/>
                </a:solidFill>
                <a:latin typeface="+mj-lt"/>
                <a:ea typeface="Heiti SC Medium" pitchFamily="2" charset="-128"/>
                <a:cs typeface="Arial" panose="020B0604020202020204" pitchFamily="34" charset="0"/>
              </a:defRPr>
            </a:lvl1pPr>
            <a:lvl2pPr algn="ctr" defTabSz="608013">
              <a:defRPr kumimoji="1" sz="5900">
                <a:latin typeface="Arial" charset="0"/>
                <a:ea typeface="黑体" charset="-122"/>
                <a:cs typeface="黑体" charset="0"/>
              </a:defRPr>
            </a:lvl2pPr>
            <a:lvl3pPr algn="ctr" defTabSz="608013">
              <a:defRPr kumimoji="1" sz="5900">
                <a:latin typeface="Arial" charset="0"/>
                <a:ea typeface="黑体" charset="-122"/>
                <a:cs typeface="黑体" charset="0"/>
              </a:defRPr>
            </a:lvl3pPr>
            <a:lvl4pPr algn="ctr" defTabSz="608013">
              <a:defRPr kumimoji="1" sz="5900">
                <a:latin typeface="Arial" charset="0"/>
                <a:ea typeface="黑体" charset="-122"/>
                <a:cs typeface="黑体" charset="0"/>
              </a:defRPr>
            </a:lvl4pPr>
            <a:lvl5pPr algn="ctr" defTabSz="608013">
              <a:defRPr kumimoji="1" sz="5900">
                <a:latin typeface="Arial" charset="0"/>
                <a:ea typeface="黑体" charset="-122"/>
                <a:cs typeface="黑体" charset="0"/>
              </a:defRPr>
            </a:lvl5pPr>
            <a:lvl6pPr marL="457200" algn="ctr" defTabSz="608013" fontAlgn="base">
              <a:spcBef>
                <a:spcPct val="0"/>
              </a:spcBef>
              <a:spcAft>
                <a:spcPct val="0"/>
              </a:spcAft>
              <a:defRPr kumimoji="1" sz="5900">
                <a:latin typeface="Arial" charset="0"/>
                <a:ea typeface="黑体" charset="-122"/>
              </a:defRPr>
            </a:lvl6pPr>
            <a:lvl7pPr marL="914400" algn="ctr" defTabSz="608013" fontAlgn="base">
              <a:spcBef>
                <a:spcPct val="0"/>
              </a:spcBef>
              <a:spcAft>
                <a:spcPct val="0"/>
              </a:spcAft>
              <a:defRPr kumimoji="1" sz="5900">
                <a:latin typeface="Arial" charset="0"/>
                <a:ea typeface="黑体" charset="-122"/>
              </a:defRPr>
            </a:lvl7pPr>
            <a:lvl8pPr marL="1371600" algn="ctr" defTabSz="608013" fontAlgn="base">
              <a:spcBef>
                <a:spcPct val="0"/>
              </a:spcBef>
              <a:spcAft>
                <a:spcPct val="0"/>
              </a:spcAft>
              <a:defRPr kumimoji="1" sz="5900">
                <a:latin typeface="Arial" charset="0"/>
                <a:ea typeface="黑体" charset="-122"/>
              </a:defRPr>
            </a:lvl8pPr>
            <a:lvl9pPr marL="1828800" algn="ctr" defTabSz="608013" fontAlgn="base">
              <a:spcBef>
                <a:spcPct val="0"/>
              </a:spcBef>
              <a:spcAft>
                <a:spcPct val="0"/>
              </a:spcAft>
              <a:defRPr kumimoji="1" sz="5900">
                <a:latin typeface="Arial" charset="0"/>
                <a:ea typeface="黑体" charset="-122"/>
              </a:defRPr>
            </a:lvl9pPr>
          </a:lstStyle>
          <a:p>
            <a:pPr>
              <a:lnSpc>
                <a:spcPct val="80000"/>
              </a:lnSpc>
              <a:spcAft>
                <a:spcPts val="300"/>
              </a:spcAft>
              <a:defRPr/>
            </a:pPr>
            <a:r>
              <a:rPr lang="en-US" altLang="zh-CN" sz="600" b="1" dirty="0">
                <a:solidFill>
                  <a:srgbClr val="004E5B"/>
                </a:solidFill>
                <a:latin typeface="+mn-lt"/>
                <a:ea typeface="+mn-ea"/>
              </a:rPr>
              <a:t>VIGI</a:t>
            </a:r>
            <a:r>
              <a:rPr lang="zh-CN" altLang="en-US" sz="600" b="1" dirty="0">
                <a:solidFill>
                  <a:srgbClr val="004E5B"/>
                </a:solidFill>
                <a:latin typeface="+mn-lt"/>
                <a:ea typeface="+mn-ea"/>
              </a:rPr>
              <a:t> </a:t>
            </a:r>
            <a:r>
              <a:rPr lang="en-US" altLang="zh-CN" sz="600" b="1" dirty="0">
                <a:solidFill>
                  <a:srgbClr val="004E5B"/>
                </a:solidFill>
                <a:latin typeface="+mn-lt"/>
                <a:ea typeface="+mn-ea"/>
              </a:rPr>
              <a:t>C540WSA-W4</a:t>
            </a:r>
          </a:p>
          <a:p>
            <a:pPr>
              <a:lnSpc>
                <a:spcPct val="80000"/>
              </a:lnSpc>
              <a:spcAft>
                <a:spcPts val="300"/>
              </a:spcAft>
              <a:defRPr/>
            </a:pPr>
            <a:r>
              <a:rPr lang="en-US" altLang="zh-CN" sz="600" dirty="0">
                <a:solidFill>
                  <a:srgbClr val="004E5B"/>
                </a:solidFill>
                <a:latin typeface="+mn-lt"/>
                <a:ea typeface="+mn-ea"/>
              </a:rPr>
              <a:t>4MP</a:t>
            </a:r>
            <a:r>
              <a:rPr lang="zh-CN" altLang="en-US" sz="600" dirty="0">
                <a:solidFill>
                  <a:srgbClr val="004E5B"/>
                </a:solidFill>
                <a:latin typeface="+mn-lt"/>
                <a:ea typeface="+mn-ea"/>
              </a:rPr>
              <a:t>  </a:t>
            </a:r>
            <a:r>
              <a:rPr lang="en-US" altLang="zh-CN" sz="600" dirty="0">
                <a:solidFill>
                  <a:srgbClr val="004E5B"/>
                </a:solidFill>
                <a:latin typeface="+mn-lt"/>
                <a:ea typeface="+mn-ea"/>
              </a:rPr>
              <a:t>4mm</a:t>
            </a:r>
          </a:p>
          <a:p>
            <a:pPr marL="67866" indent="-67866">
              <a:lnSpc>
                <a:spcPct val="90000"/>
              </a:lnSpc>
              <a:buFont typeface="Arial" panose="020B0604020202020204" pitchFamily="34" charset="0"/>
              <a:buChar char="•"/>
              <a:defRPr/>
            </a:pPr>
            <a:r>
              <a:rPr lang="en-US" altLang="zh-CN" sz="600" dirty="0">
                <a:solidFill>
                  <a:srgbClr val="004E5B"/>
                </a:solidFill>
                <a:latin typeface="+mn-lt"/>
                <a:ea typeface="+mn-ea"/>
              </a:rPr>
              <a:t>H.265/H.264</a:t>
            </a:r>
          </a:p>
          <a:p>
            <a:pPr marL="67866" indent="-67866">
              <a:lnSpc>
                <a:spcPct val="90000"/>
              </a:lnSpc>
              <a:buFont typeface="Arial" panose="020B0604020202020204" pitchFamily="34" charset="0"/>
              <a:buChar char="•"/>
              <a:defRPr/>
            </a:pPr>
            <a:r>
              <a:rPr lang="en-US" altLang="zh-CN" sz="600" dirty="0">
                <a:solidFill>
                  <a:srgbClr val="004E5B"/>
                </a:solidFill>
                <a:latin typeface="+mn-lt"/>
                <a:ea typeface="+mn-ea"/>
              </a:rPr>
              <a:t>Full-Color; Starlight; </a:t>
            </a:r>
            <a:r>
              <a:rPr lang="en-US" altLang="zh-CN" sz="600" dirty="0">
                <a:solidFill>
                  <a:srgbClr val="C11C66"/>
                </a:solidFill>
                <a:latin typeface="+mn-lt"/>
                <a:ea typeface="+mn-ea"/>
              </a:rPr>
              <a:t>Wi-Fi</a:t>
            </a:r>
          </a:p>
        </p:txBody>
      </p:sp>
      <p:sp>
        <p:nvSpPr>
          <p:cNvPr id="147" name="矩形 146">
            <a:extLst>
              <a:ext uri="{FF2B5EF4-FFF2-40B4-BE49-F238E27FC236}">
                <a16:creationId xmlns:a16="http://schemas.microsoft.com/office/drawing/2014/main" id="{8B6EE091-BF07-B549-AA19-B628A60B6ADE}"/>
              </a:ext>
            </a:extLst>
          </p:cNvPr>
          <p:cNvSpPr/>
          <p:nvPr/>
        </p:nvSpPr>
        <p:spPr>
          <a:xfrm>
            <a:off x="2072702" y="1872838"/>
            <a:ext cx="1443375" cy="536882"/>
          </a:xfrm>
          <a:prstGeom prst="rect">
            <a:avLst/>
          </a:prstGeom>
          <a:solidFill>
            <a:srgbClr val="50CAD0"/>
          </a:solidFill>
          <a:ln>
            <a:no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zh-CN" altLang="en-US" sz="1013" dirty="0">
              <a:ln w="0"/>
              <a:solidFill>
                <a:schemeClr val="accent1"/>
              </a:solidFill>
              <a:effectLst>
                <a:outerShdw blurRad="38100" dist="25400" dir="5400000" algn="ctr" rotWithShape="0">
                  <a:srgbClr val="6E747A">
                    <a:alpha val="43000"/>
                  </a:srgbClr>
                </a:outerShdw>
              </a:effectLst>
            </a:endParaRPr>
          </a:p>
        </p:txBody>
      </p:sp>
      <p:sp>
        <p:nvSpPr>
          <p:cNvPr id="150" name="文本框 149">
            <a:extLst>
              <a:ext uri="{FF2B5EF4-FFF2-40B4-BE49-F238E27FC236}">
                <a16:creationId xmlns:a16="http://schemas.microsoft.com/office/drawing/2014/main" id="{2CD5F242-A6A4-764F-9496-C6AC1A3E0811}"/>
              </a:ext>
            </a:extLst>
          </p:cNvPr>
          <p:cNvSpPr txBox="1"/>
          <p:nvPr/>
        </p:nvSpPr>
        <p:spPr>
          <a:xfrm>
            <a:off x="2449109" y="1900434"/>
            <a:ext cx="1073659" cy="519259"/>
          </a:xfrm>
          <a:prstGeom prst="rect">
            <a:avLst/>
          </a:prstGeom>
          <a:noFill/>
        </p:spPr>
        <p:txBody>
          <a:bodyPr>
            <a:normAutofit fontScale="97500"/>
          </a:bodyPr>
          <a:lstStyle>
            <a:defPPr>
              <a:defRPr lang="zh-CN"/>
            </a:defPPr>
            <a:lvl1pPr defTabSz="608013">
              <a:defRPr kumimoji="0" sz="1600" b="0" i="0" baseline="0">
                <a:solidFill>
                  <a:srgbClr val="005464"/>
                </a:solidFill>
                <a:latin typeface="+mj-lt"/>
                <a:ea typeface="Heiti SC Medium" pitchFamily="2" charset="-128"/>
                <a:cs typeface="Arial" panose="020B0604020202020204" pitchFamily="34" charset="0"/>
              </a:defRPr>
            </a:lvl1pPr>
            <a:lvl2pPr algn="ctr" defTabSz="608013">
              <a:defRPr kumimoji="1" sz="5900">
                <a:latin typeface="Arial" charset="0"/>
                <a:ea typeface="黑体" charset="-122"/>
                <a:cs typeface="黑体" charset="0"/>
              </a:defRPr>
            </a:lvl2pPr>
            <a:lvl3pPr algn="ctr" defTabSz="608013">
              <a:defRPr kumimoji="1" sz="5900">
                <a:latin typeface="Arial" charset="0"/>
                <a:ea typeface="黑体" charset="-122"/>
                <a:cs typeface="黑体" charset="0"/>
              </a:defRPr>
            </a:lvl3pPr>
            <a:lvl4pPr algn="ctr" defTabSz="608013">
              <a:defRPr kumimoji="1" sz="5900">
                <a:latin typeface="Arial" charset="0"/>
                <a:ea typeface="黑体" charset="-122"/>
                <a:cs typeface="黑体" charset="0"/>
              </a:defRPr>
            </a:lvl4pPr>
            <a:lvl5pPr algn="ctr" defTabSz="608013">
              <a:defRPr kumimoji="1" sz="5900">
                <a:latin typeface="Arial" charset="0"/>
                <a:ea typeface="黑体" charset="-122"/>
                <a:cs typeface="黑体" charset="0"/>
              </a:defRPr>
            </a:lvl5pPr>
            <a:lvl6pPr marL="457200" algn="ctr" defTabSz="608013" fontAlgn="base">
              <a:spcBef>
                <a:spcPct val="0"/>
              </a:spcBef>
              <a:spcAft>
                <a:spcPct val="0"/>
              </a:spcAft>
              <a:defRPr kumimoji="1" sz="5900">
                <a:latin typeface="Arial" charset="0"/>
                <a:ea typeface="黑体" charset="-122"/>
              </a:defRPr>
            </a:lvl6pPr>
            <a:lvl7pPr marL="914400" algn="ctr" defTabSz="608013" fontAlgn="base">
              <a:spcBef>
                <a:spcPct val="0"/>
              </a:spcBef>
              <a:spcAft>
                <a:spcPct val="0"/>
              </a:spcAft>
              <a:defRPr kumimoji="1" sz="5900">
                <a:latin typeface="Arial" charset="0"/>
                <a:ea typeface="黑体" charset="-122"/>
              </a:defRPr>
            </a:lvl7pPr>
            <a:lvl8pPr marL="1371600" algn="ctr" defTabSz="608013" fontAlgn="base">
              <a:spcBef>
                <a:spcPct val="0"/>
              </a:spcBef>
              <a:spcAft>
                <a:spcPct val="0"/>
              </a:spcAft>
              <a:defRPr kumimoji="1" sz="5900">
                <a:latin typeface="Arial" charset="0"/>
                <a:ea typeface="黑体" charset="-122"/>
              </a:defRPr>
            </a:lvl8pPr>
            <a:lvl9pPr marL="1828800" algn="ctr" defTabSz="608013" fontAlgn="base">
              <a:spcBef>
                <a:spcPct val="0"/>
              </a:spcBef>
              <a:spcAft>
                <a:spcPct val="0"/>
              </a:spcAft>
              <a:defRPr kumimoji="1" sz="5900">
                <a:latin typeface="Arial" charset="0"/>
                <a:ea typeface="黑体" charset="-122"/>
              </a:defRPr>
            </a:lvl9pPr>
          </a:lstStyle>
          <a:p>
            <a:pPr>
              <a:lnSpc>
                <a:spcPct val="90000"/>
              </a:lnSpc>
              <a:spcAft>
                <a:spcPts val="300"/>
              </a:spcAft>
              <a:defRPr/>
            </a:pPr>
            <a:r>
              <a:rPr lang="en-US" altLang="zh-CN" sz="600" b="1" dirty="0">
                <a:solidFill>
                  <a:srgbClr val="005564"/>
                </a:solidFill>
                <a:latin typeface="+mn-lt"/>
                <a:ea typeface="+mn-ea"/>
              </a:rPr>
              <a:t>VIGI</a:t>
            </a:r>
            <a:r>
              <a:rPr lang="zh-CN" altLang="en-US" sz="600" b="1" dirty="0">
                <a:solidFill>
                  <a:srgbClr val="005564"/>
                </a:solidFill>
                <a:latin typeface="+mn-lt"/>
                <a:ea typeface="+mn-ea"/>
              </a:rPr>
              <a:t> </a:t>
            </a:r>
            <a:r>
              <a:rPr lang="en-US" altLang="zh-CN" sz="600" b="1" dirty="0">
                <a:solidFill>
                  <a:srgbClr val="005564"/>
                </a:solidFill>
                <a:latin typeface="+mn-lt"/>
                <a:ea typeface="+mn-ea"/>
              </a:rPr>
              <a:t>C340WSAI Series</a:t>
            </a:r>
          </a:p>
          <a:p>
            <a:pPr marL="67866" indent="-67866">
              <a:lnSpc>
                <a:spcPct val="90000"/>
              </a:lnSpc>
              <a:buFont typeface="Arial" panose="020B0604020202020204" pitchFamily="34" charset="0"/>
              <a:buChar char="•"/>
              <a:defRPr/>
            </a:pPr>
            <a:r>
              <a:rPr lang="en-US" altLang="zh-CN" sz="600" dirty="0">
                <a:solidFill>
                  <a:srgbClr val="005564"/>
                </a:solidFill>
                <a:latin typeface="+mn-lt"/>
                <a:ea typeface="+mn-ea"/>
              </a:rPr>
              <a:t>4MP </a:t>
            </a:r>
            <a:r>
              <a:rPr lang="zh-CN" altLang="en-US" sz="600" dirty="0">
                <a:solidFill>
                  <a:srgbClr val="005564"/>
                </a:solidFill>
                <a:latin typeface="+mn-lt"/>
                <a:ea typeface="+mn-ea"/>
              </a:rPr>
              <a:t> </a:t>
            </a:r>
            <a:r>
              <a:rPr lang="en-US" altLang="zh-CN" sz="600" dirty="0">
                <a:solidFill>
                  <a:srgbClr val="005564"/>
                </a:solidFill>
                <a:latin typeface="+mn-lt"/>
                <a:ea typeface="+mn-ea"/>
              </a:rPr>
              <a:t>4mm/6mm</a:t>
            </a:r>
          </a:p>
          <a:p>
            <a:pPr marL="67866" indent="-67866">
              <a:lnSpc>
                <a:spcPct val="90000"/>
              </a:lnSpc>
              <a:buFont typeface="Arial" panose="020B0604020202020204" pitchFamily="34" charset="0"/>
              <a:buChar char="•"/>
              <a:defRPr/>
            </a:pPr>
            <a:r>
              <a:rPr lang="en-US" altLang="zh-CN" sz="600" dirty="0">
                <a:solidFill>
                  <a:srgbClr val="005564"/>
                </a:solidFill>
                <a:latin typeface="+mn-lt"/>
                <a:ea typeface="+mn-ea"/>
              </a:rPr>
              <a:t>H.265/H.264</a:t>
            </a:r>
          </a:p>
          <a:p>
            <a:pPr marL="67866" indent="-67866">
              <a:lnSpc>
                <a:spcPct val="90000"/>
              </a:lnSpc>
              <a:buFont typeface="Arial" panose="020B0604020202020204" pitchFamily="34" charset="0"/>
              <a:buChar char="•"/>
              <a:defRPr/>
            </a:pPr>
            <a:r>
              <a:rPr lang="en-US" altLang="zh-CN" sz="600" dirty="0">
                <a:solidFill>
                  <a:srgbClr val="005564"/>
                </a:solidFill>
                <a:latin typeface="+mn-lt"/>
                <a:ea typeface="+mn-ea"/>
              </a:rPr>
              <a:t>Full-Color; Starlight; </a:t>
            </a:r>
            <a:r>
              <a:rPr lang="en-US" altLang="zh-CN" sz="600" dirty="0">
                <a:solidFill>
                  <a:srgbClr val="C11C66"/>
                </a:solidFill>
                <a:latin typeface="+mn-lt"/>
                <a:ea typeface="+mn-ea"/>
              </a:rPr>
              <a:t>AI</a:t>
            </a:r>
          </a:p>
        </p:txBody>
      </p:sp>
      <p:pic>
        <p:nvPicPr>
          <p:cNvPr id="152" name="图片 151">
            <a:extLst>
              <a:ext uri="{FF2B5EF4-FFF2-40B4-BE49-F238E27FC236}">
                <a16:creationId xmlns:a16="http://schemas.microsoft.com/office/drawing/2014/main" id="{BC7C4000-505B-C143-ACBE-4A908A3E13A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94919" y="2020136"/>
            <a:ext cx="398980" cy="221793"/>
          </a:xfrm>
          <a:prstGeom prst="rect">
            <a:avLst/>
          </a:prstGeom>
          <a:solidFill>
            <a:srgbClr val="50CAD0"/>
          </a:solidFill>
        </p:spPr>
      </p:pic>
      <p:sp>
        <p:nvSpPr>
          <p:cNvPr id="158" name="矩形 157">
            <a:extLst>
              <a:ext uri="{FF2B5EF4-FFF2-40B4-BE49-F238E27FC236}">
                <a16:creationId xmlns:a16="http://schemas.microsoft.com/office/drawing/2014/main" id="{696E3C16-3B91-B640-B288-69DF6B5E8122}"/>
              </a:ext>
            </a:extLst>
          </p:cNvPr>
          <p:cNvSpPr/>
          <p:nvPr/>
        </p:nvSpPr>
        <p:spPr>
          <a:xfrm>
            <a:off x="2067658" y="2993689"/>
            <a:ext cx="1440133" cy="536882"/>
          </a:xfrm>
          <a:prstGeom prst="rect">
            <a:avLst/>
          </a:prstGeom>
          <a:solidFill>
            <a:srgbClr val="00A3DF"/>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zh-CN" altLang="en-US" sz="1013">
              <a:ln w="0"/>
              <a:solidFill>
                <a:schemeClr val="accent1"/>
              </a:solidFill>
              <a:effectLst>
                <a:outerShdw blurRad="38100" dist="25400" dir="5400000" algn="ctr" rotWithShape="0">
                  <a:srgbClr val="6E747A">
                    <a:alpha val="43000"/>
                  </a:srgbClr>
                </a:outerShdw>
              </a:effectLst>
            </a:endParaRPr>
          </a:p>
        </p:txBody>
      </p:sp>
      <p:sp>
        <p:nvSpPr>
          <p:cNvPr id="161" name="文本框 160">
            <a:extLst>
              <a:ext uri="{FF2B5EF4-FFF2-40B4-BE49-F238E27FC236}">
                <a16:creationId xmlns:a16="http://schemas.microsoft.com/office/drawing/2014/main" id="{51879E6E-7C18-2147-8996-8FEFA8E114B6}"/>
              </a:ext>
            </a:extLst>
          </p:cNvPr>
          <p:cNvSpPr txBox="1"/>
          <p:nvPr/>
        </p:nvSpPr>
        <p:spPr>
          <a:xfrm>
            <a:off x="2444065" y="3021730"/>
            <a:ext cx="1104754" cy="563742"/>
          </a:xfrm>
          <a:prstGeom prst="rect">
            <a:avLst/>
          </a:prstGeom>
          <a:noFill/>
        </p:spPr>
        <p:txBody>
          <a:bodyPr>
            <a:normAutofit fontScale="97500"/>
          </a:bodyPr>
          <a:lstStyle>
            <a:defPPr>
              <a:defRPr lang="zh-CN"/>
            </a:defPPr>
            <a:lvl1pPr defTabSz="608013">
              <a:defRPr kumimoji="0" sz="1600" b="0" i="0" baseline="0">
                <a:solidFill>
                  <a:srgbClr val="005464"/>
                </a:solidFill>
                <a:latin typeface="+mj-lt"/>
                <a:ea typeface="Heiti SC Medium" pitchFamily="2" charset="-128"/>
                <a:cs typeface="Arial" panose="020B0604020202020204" pitchFamily="34" charset="0"/>
              </a:defRPr>
            </a:lvl1pPr>
            <a:lvl2pPr algn="ctr" defTabSz="608013">
              <a:defRPr kumimoji="1" sz="5900">
                <a:latin typeface="Arial" charset="0"/>
                <a:ea typeface="黑体" charset="-122"/>
                <a:cs typeface="黑体" charset="0"/>
              </a:defRPr>
            </a:lvl2pPr>
            <a:lvl3pPr algn="ctr" defTabSz="608013">
              <a:defRPr kumimoji="1" sz="5900">
                <a:latin typeface="Arial" charset="0"/>
                <a:ea typeface="黑体" charset="-122"/>
                <a:cs typeface="黑体" charset="0"/>
              </a:defRPr>
            </a:lvl3pPr>
            <a:lvl4pPr algn="ctr" defTabSz="608013">
              <a:defRPr kumimoji="1" sz="5900">
                <a:latin typeface="Arial" charset="0"/>
                <a:ea typeface="黑体" charset="-122"/>
                <a:cs typeface="黑体" charset="0"/>
              </a:defRPr>
            </a:lvl4pPr>
            <a:lvl5pPr algn="ctr" defTabSz="608013">
              <a:defRPr kumimoji="1" sz="5900">
                <a:latin typeface="Arial" charset="0"/>
                <a:ea typeface="黑体" charset="-122"/>
                <a:cs typeface="黑体" charset="0"/>
              </a:defRPr>
            </a:lvl5pPr>
            <a:lvl6pPr marL="457200" algn="ctr" defTabSz="608013" fontAlgn="base">
              <a:spcBef>
                <a:spcPct val="0"/>
              </a:spcBef>
              <a:spcAft>
                <a:spcPct val="0"/>
              </a:spcAft>
              <a:defRPr kumimoji="1" sz="5900">
                <a:latin typeface="Arial" charset="0"/>
                <a:ea typeface="黑体" charset="-122"/>
              </a:defRPr>
            </a:lvl6pPr>
            <a:lvl7pPr marL="914400" algn="ctr" defTabSz="608013" fontAlgn="base">
              <a:spcBef>
                <a:spcPct val="0"/>
              </a:spcBef>
              <a:spcAft>
                <a:spcPct val="0"/>
              </a:spcAft>
              <a:defRPr kumimoji="1" sz="5900">
                <a:latin typeface="Arial" charset="0"/>
                <a:ea typeface="黑体" charset="-122"/>
              </a:defRPr>
            </a:lvl7pPr>
            <a:lvl8pPr marL="1371600" algn="ctr" defTabSz="608013" fontAlgn="base">
              <a:spcBef>
                <a:spcPct val="0"/>
              </a:spcBef>
              <a:spcAft>
                <a:spcPct val="0"/>
              </a:spcAft>
              <a:defRPr kumimoji="1" sz="5900">
                <a:latin typeface="Arial" charset="0"/>
                <a:ea typeface="黑体" charset="-122"/>
              </a:defRPr>
            </a:lvl8pPr>
            <a:lvl9pPr marL="1828800" algn="ctr" defTabSz="608013" fontAlgn="base">
              <a:spcBef>
                <a:spcPct val="0"/>
              </a:spcBef>
              <a:spcAft>
                <a:spcPct val="0"/>
              </a:spcAft>
              <a:defRPr kumimoji="1" sz="5900">
                <a:latin typeface="Arial" charset="0"/>
                <a:ea typeface="黑体" charset="-122"/>
              </a:defRPr>
            </a:lvl9pPr>
          </a:lstStyle>
          <a:p>
            <a:pPr>
              <a:lnSpc>
                <a:spcPct val="90000"/>
              </a:lnSpc>
              <a:spcAft>
                <a:spcPts val="300"/>
              </a:spcAft>
              <a:defRPr/>
            </a:pPr>
            <a:r>
              <a:rPr lang="en-US" altLang="zh-CN" sz="600" b="1" dirty="0">
                <a:solidFill>
                  <a:srgbClr val="004E5B"/>
                </a:solidFill>
                <a:latin typeface="+mn-lt"/>
                <a:ea typeface="+mn-ea"/>
              </a:rPr>
              <a:t>VIGI</a:t>
            </a:r>
            <a:r>
              <a:rPr lang="zh-CN" altLang="en-US" sz="600" b="1" dirty="0">
                <a:solidFill>
                  <a:srgbClr val="004E5B"/>
                </a:solidFill>
                <a:latin typeface="+mn-lt"/>
                <a:ea typeface="+mn-ea"/>
              </a:rPr>
              <a:t> </a:t>
            </a:r>
            <a:r>
              <a:rPr lang="en-US" altLang="zh-CN" sz="600" b="1" dirty="0">
                <a:solidFill>
                  <a:srgbClr val="004E5B"/>
                </a:solidFill>
                <a:latin typeface="+mn-lt"/>
                <a:ea typeface="+mn-ea"/>
              </a:rPr>
              <a:t>C340WSM-W Series</a:t>
            </a:r>
          </a:p>
          <a:p>
            <a:pPr marL="67866" indent="-67866">
              <a:lnSpc>
                <a:spcPct val="90000"/>
              </a:lnSpc>
              <a:buFont typeface="Arial" panose="020B0604020202020204" pitchFamily="34" charset="0"/>
              <a:buChar char="•"/>
              <a:defRPr/>
            </a:pPr>
            <a:r>
              <a:rPr lang="en-US" altLang="zh-CN" sz="600" dirty="0">
                <a:solidFill>
                  <a:srgbClr val="004E5B"/>
                </a:solidFill>
                <a:latin typeface="+mn-lt"/>
                <a:ea typeface="+mn-ea"/>
              </a:rPr>
              <a:t>4MP</a:t>
            </a:r>
            <a:r>
              <a:rPr lang="zh-CN" altLang="en-US" sz="600" dirty="0">
                <a:solidFill>
                  <a:srgbClr val="004E5B"/>
                </a:solidFill>
                <a:latin typeface="+mn-lt"/>
                <a:ea typeface="+mn-ea"/>
              </a:rPr>
              <a:t>  </a:t>
            </a:r>
            <a:r>
              <a:rPr lang="en-US" altLang="zh-CN" sz="600" dirty="0">
                <a:solidFill>
                  <a:srgbClr val="004E5B"/>
                </a:solidFill>
                <a:latin typeface="+mn-lt"/>
                <a:ea typeface="+mn-ea"/>
              </a:rPr>
              <a:t>4mm/6mm</a:t>
            </a:r>
          </a:p>
          <a:p>
            <a:pPr marL="67866" indent="-67866">
              <a:lnSpc>
                <a:spcPct val="90000"/>
              </a:lnSpc>
              <a:buFont typeface="Arial" panose="020B0604020202020204" pitchFamily="34" charset="0"/>
              <a:buChar char="•"/>
              <a:defRPr/>
            </a:pPr>
            <a:r>
              <a:rPr lang="en-US" altLang="zh-CN" sz="600" dirty="0">
                <a:solidFill>
                  <a:srgbClr val="004E5B"/>
                </a:solidFill>
                <a:latin typeface="+mn-lt"/>
                <a:ea typeface="+mn-ea"/>
              </a:rPr>
              <a:t>H.265/H.264</a:t>
            </a:r>
          </a:p>
          <a:p>
            <a:pPr marL="67866" indent="-67866">
              <a:lnSpc>
                <a:spcPct val="90000"/>
              </a:lnSpc>
              <a:buFont typeface="Arial" panose="020B0604020202020204" pitchFamily="34" charset="0"/>
              <a:buChar char="•"/>
              <a:defRPr/>
            </a:pPr>
            <a:r>
              <a:rPr lang="en-US" altLang="zh-CN" sz="600" dirty="0">
                <a:solidFill>
                  <a:srgbClr val="004E5B"/>
                </a:solidFill>
                <a:latin typeface="+mn-lt"/>
                <a:ea typeface="+mn-ea"/>
              </a:rPr>
              <a:t>Full-Color; Starlight; </a:t>
            </a:r>
            <a:r>
              <a:rPr lang="en-US" altLang="zh-CN" sz="600" dirty="0">
                <a:solidFill>
                  <a:srgbClr val="C11C66"/>
                </a:solidFill>
                <a:latin typeface="+mn-lt"/>
                <a:ea typeface="+mn-ea"/>
              </a:rPr>
              <a:t>Wi-Fi</a:t>
            </a:r>
          </a:p>
        </p:txBody>
      </p:sp>
      <p:pic>
        <p:nvPicPr>
          <p:cNvPr id="162" name="图片 161">
            <a:extLst>
              <a:ext uri="{FF2B5EF4-FFF2-40B4-BE49-F238E27FC236}">
                <a16:creationId xmlns:a16="http://schemas.microsoft.com/office/drawing/2014/main" id="{7CB38EA2-C287-E34D-AE39-AA26AC70CA0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100543" y="3028444"/>
            <a:ext cx="377644" cy="351385"/>
          </a:xfrm>
          <a:prstGeom prst="rect">
            <a:avLst/>
          </a:prstGeom>
        </p:spPr>
      </p:pic>
      <p:grpSp>
        <p:nvGrpSpPr>
          <p:cNvPr id="165" name="组合 164"/>
          <p:cNvGrpSpPr/>
          <p:nvPr/>
        </p:nvGrpSpPr>
        <p:grpSpPr>
          <a:xfrm>
            <a:off x="2066284" y="4120038"/>
            <a:ext cx="1445765" cy="536882"/>
            <a:chOff x="751953" y="5588877"/>
            <a:chExt cx="1744994" cy="648000"/>
          </a:xfrm>
        </p:grpSpPr>
        <p:sp>
          <p:nvSpPr>
            <p:cNvPr id="168" name="矩形 167">
              <a:extLst>
                <a:ext uri="{FF2B5EF4-FFF2-40B4-BE49-F238E27FC236}">
                  <a16:creationId xmlns:a16="http://schemas.microsoft.com/office/drawing/2014/main" id="{4BAEE9F9-4285-AA42-88CD-C8BFC4F79AA6}"/>
                </a:ext>
              </a:extLst>
            </p:cNvPr>
            <p:cNvSpPr/>
            <p:nvPr/>
          </p:nvSpPr>
          <p:spPr>
            <a:xfrm>
              <a:off x="751953" y="5588877"/>
              <a:ext cx="1744994" cy="648000"/>
            </a:xfrm>
            <a:prstGeom prst="rect">
              <a:avLst/>
            </a:prstGeom>
            <a:solidFill>
              <a:srgbClr val="004E5B"/>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zh-CN" altLang="en-US" sz="1013">
                <a:ln w="0"/>
                <a:solidFill>
                  <a:schemeClr val="accent1"/>
                </a:solidFill>
                <a:effectLst>
                  <a:outerShdw blurRad="38100" dist="25400" dir="5400000" algn="ctr" rotWithShape="0">
                    <a:srgbClr val="6E747A">
                      <a:alpha val="43000"/>
                    </a:srgbClr>
                  </a:outerShdw>
                </a:effectLst>
              </a:endParaRPr>
            </a:p>
          </p:txBody>
        </p:sp>
        <p:sp>
          <p:nvSpPr>
            <p:cNvPr id="170" name="文本框 169">
              <a:extLst>
                <a:ext uri="{FF2B5EF4-FFF2-40B4-BE49-F238E27FC236}">
                  <a16:creationId xmlns:a16="http://schemas.microsoft.com/office/drawing/2014/main" id="{6008AAF0-A2B9-F847-8E4D-E8FE021163A1}"/>
                </a:ext>
              </a:extLst>
            </p:cNvPr>
            <p:cNvSpPr txBox="1"/>
            <p:nvPr/>
          </p:nvSpPr>
          <p:spPr>
            <a:xfrm>
              <a:off x="1209822" y="5726075"/>
              <a:ext cx="1194318" cy="477647"/>
            </a:xfrm>
            <a:prstGeom prst="rect">
              <a:avLst/>
            </a:prstGeom>
          </p:spPr>
          <p:txBody>
            <a:bodyPr>
              <a:normAutofit fontScale="97500"/>
            </a:bodyPr>
            <a:lstStyle>
              <a:defPPr>
                <a:defRPr lang="zh-CN"/>
              </a:defPPr>
              <a:lvl1pPr defTabSz="608013">
                <a:defRPr kumimoji="0" sz="1600" b="0" i="0" baseline="0">
                  <a:solidFill>
                    <a:srgbClr val="005464"/>
                  </a:solidFill>
                  <a:latin typeface="+mj-lt"/>
                  <a:ea typeface="Heiti SC Medium" pitchFamily="2" charset="-128"/>
                  <a:cs typeface="Arial" panose="020B0604020202020204" pitchFamily="34" charset="0"/>
                </a:defRPr>
              </a:lvl1pPr>
              <a:lvl2pPr algn="ctr" defTabSz="608013">
                <a:defRPr kumimoji="1" sz="5900">
                  <a:latin typeface="Arial" charset="0"/>
                  <a:ea typeface="黑体" charset="-122"/>
                  <a:cs typeface="黑体" charset="0"/>
                </a:defRPr>
              </a:lvl2pPr>
              <a:lvl3pPr algn="ctr" defTabSz="608013">
                <a:defRPr kumimoji="1" sz="5900">
                  <a:latin typeface="Arial" charset="0"/>
                  <a:ea typeface="黑体" charset="-122"/>
                  <a:cs typeface="黑体" charset="0"/>
                </a:defRPr>
              </a:lvl3pPr>
              <a:lvl4pPr algn="ctr" defTabSz="608013">
                <a:defRPr kumimoji="1" sz="5900">
                  <a:latin typeface="Arial" charset="0"/>
                  <a:ea typeface="黑体" charset="-122"/>
                  <a:cs typeface="黑体" charset="0"/>
                </a:defRPr>
              </a:lvl4pPr>
              <a:lvl5pPr algn="ctr" defTabSz="608013">
                <a:defRPr kumimoji="1" sz="5900">
                  <a:latin typeface="Arial" charset="0"/>
                  <a:ea typeface="黑体" charset="-122"/>
                  <a:cs typeface="黑体" charset="0"/>
                </a:defRPr>
              </a:lvl5pPr>
              <a:lvl6pPr marL="457200" algn="ctr" defTabSz="608013" fontAlgn="base">
                <a:spcBef>
                  <a:spcPct val="0"/>
                </a:spcBef>
                <a:spcAft>
                  <a:spcPct val="0"/>
                </a:spcAft>
                <a:defRPr kumimoji="1" sz="5900">
                  <a:latin typeface="Arial" charset="0"/>
                  <a:ea typeface="黑体" charset="-122"/>
                </a:defRPr>
              </a:lvl6pPr>
              <a:lvl7pPr marL="914400" algn="ctr" defTabSz="608013" fontAlgn="base">
                <a:spcBef>
                  <a:spcPct val="0"/>
                </a:spcBef>
                <a:spcAft>
                  <a:spcPct val="0"/>
                </a:spcAft>
                <a:defRPr kumimoji="1" sz="5900">
                  <a:latin typeface="Arial" charset="0"/>
                  <a:ea typeface="黑体" charset="-122"/>
                </a:defRPr>
              </a:lvl7pPr>
              <a:lvl8pPr marL="1371600" algn="ctr" defTabSz="608013" fontAlgn="base">
                <a:spcBef>
                  <a:spcPct val="0"/>
                </a:spcBef>
                <a:spcAft>
                  <a:spcPct val="0"/>
                </a:spcAft>
                <a:defRPr kumimoji="1" sz="5900">
                  <a:latin typeface="Arial" charset="0"/>
                  <a:ea typeface="黑体" charset="-122"/>
                </a:defRPr>
              </a:lvl8pPr>
              <a:lvl9pPr marL="1828800" algn="ctr" defTabSz="608013" fontAlgn="base">
                <a:spcBef>
                  <a:spcPct val="0"/>
                </a:spcBef>
                <a:spcAft>
                  <a:spcPct val="0"/>
                </a:spcAft>
                <a:defRPr kumimoji="1" sz="5900">
                  <a:latin typeface="Arial" charset="0"/>
                  <a:ea typeface="黑体" charset="-122"/>
                </a:defRPr>
              </a:lvl9pPr>
            </a:lstStyle>
            <a:p>
              <a:pPr>
                <a:lnSpc>
                  <a:spcPct val="80000"/>
                </a:lnSpc>
                <a:spcAft>
                  <a:spcPts val="300"/>
                </a:spcAft>
                <a:defRPr/>
              </a:pPr>
              <a:r>
                <a:rPr lang="en-US" altLang="zh-CN" sz="600" b="1" dirty="0">
                  <a:solidFill>
                    <a:schemeClr val="bg1"/>
                  </a:solidFill>
                  <a:latin typeface="+mn-lt"/>
                  <a:ea typeface="+mn-ea"/>
                </a:rPr>
                <a:t>VIGI</a:t>
              </a:r>
              <a:r>
                <a:rPr lang="zh-CN" altLang="en-US" sz="600" b="1" dirty="0">
                  <a:solidFill>
                    <a:schemeClr val="bg1"/>
                  </a:solidFill>
                  <a:latin typeface="+mn-lt"/>
                  <a:ea typeface="+mn-ea"/>
                </a:rPr>
                <a:t> </a:t>
              </a:r>
              <a:r>
                <a:rPr lang="en-US" altLang="zh-CN" sz="600" b="1" dirty="0">
                  <a:solidFill>
                    <a:schemeClr val="bg1"/>
                  </a:solidFill>
                  <a:latin typeface="+mn-lt"/>
                  <a:ea typeface="+mn-ea"/>
                </a:rPr>
                <a:t>C300HP Series</a:t>
              </a:r>
            </a:p>
            <a:p>
              <a:pPr marL="67866" indent="-67866">
                <a:lnSpc>
                  <a:spcPct val="90000"/>
                </a:lnSpc>
                <a:buFont typeface="Arial" panose="020B0604020202020204" pitchFamily="34" charset="0"/>
                <a:buChar char="•"/>
                <a:defRPr/>
              </a:pPr>
              <a:r>
                <a:rPr lang="en-US" altLang="zh-CN" sz="600" dirty="0">
                  <a:solidFill>
                    <a:schemeClr val="bg1"/>
                  </a:solidFill>
                  <a:latin typeface="+mn-lt"/>
                  <a:ea typeface="+mn-ea"/>
                </a:rPr>
                <a:t>3MP</a:t>
              </a:r>
              <a:r>
                <a:rPr lang="zh-CN" altLang="en-US" sz="600" dirty="0">
                  <a:solidFill>
                    <a:schemeClr val="bg1"/>
                  </a:solidFill>
                  <a:latin typeface="+mn-lt"/>
                  <a:ea typeface="+mn-ea"/>
                </a:rPr>
                <a:t>  </a:t>
              </a:r>
              <a:r>
                <a:rPr lang="en-US" altLang="zh-CN" sz="600" dirty="0">
                  <a:solidFill>
                    <a:schemeClr val="bg1"/>
                  </a:solidFill>
                  <a:latin typeface="+mn-lt"/>
                  <a:ea typeface="+mn-ea"/>
                </a:rPr>
                <a:t>4mm/6mm</a:t>
              </a:r>
            </a:p>
            <a:p>
              <a:pPr marL="67866" indent="-67866">
                <a:lnSpc>
                  <a:spcPct val="90000"/>
                </a:lnSpc>
                <a:buFont typeface="Arial" panose="020B0604020202020204" pitchFamily="34" charset="0"/>
                <a:buChar char="•"/>
                <a:defRPr/>
              </a:pPr>
              <a:r>
                <a:rPr lang="en-US" altLang="zh-CN" sz="600" dirty="0">
                  <a:solidFill>
                    <a:schemeClr val="bg1"/>
                  </a:solidFill>
                  <a:latin typeface="+mn-lt"/>
                  <a:ea typeface="+mn-ea"/>
                </a:rPr>
                <a:t>H.265/H.264</a:t>
              </a:r>
            </a:p>
          </p:txBody>
        </p:sp>
        <p:pic>
          <p:nvPicPr>
            <p:cNvPr id="171" name="图片 170">
              <a:extLst>
                <a:ext uri="{FF2B5EF4-FFF2-40B4-BE49-F238E27FC236}">
                  <a16:creationId xmlns:a16="http://schemas.microsoft.com/office/drawing/2014/main" id="{93C8B8DE-EEB4-5246-9A3D-F6846BD7D3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7558" y="5757419"/>
              <a:ext cx="431092" cy="279645"/>
            </a:xfrm>
            <a:prstGeom prst="rect">
              <a:avLst/>
            </a:prstGeom>
          </p:spPr>
        </p:pic>
      </p:grpSp>
      <p:sp>
        <p:nvSpPr>
          <p:cNvPr id="175" name="矩形 174">
            <a:extLst>
              <a:ext uri="{FF2B5EF4-FFF2-40B4-BE49-F238E27FC236}">
                <a16:creationId xmlns:a16="http://schemas.microsoft.com/office/drawing/2014/main" id="{AA776498-4085-0046-A898-D8B202D5DDEF}"/>
              </a:ext>
            </a:extLst>
          </p:cNvPr>
          <p:cNvSpPr/>
          <p:nvPr/>
        </p:nvSpPr>
        <p:spPr>
          <a:xfrm>
            <a:off x="4943623" y="1315284"/>
            <a:ext cx="1453988" cy="536882"/>
          </a:xfrm>
          <a:prstGeom prst="rect">
            <a:avLst/>
          </a:prstGeom>
          <a:solidFill>
            <a:srgbClr val="50CAD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zh-CN" altLang="en-US" sz="1013">
              <a:ln w="0"/>
              <a:solidFill>
                <a:schemeClr val="accent1"/>
              </a:solidFill>
              <a:effectLst>
                <a:outerShdw blurRad="38100" dist="25400" dir="5400000" algn="ctr" rotWithShape="0">
                  <a:srgbClr val="6E747A">
                    <a:alpha val="43000"/>
                  </a:srgbClr>
                </a:outerShdw>
              </a:effectLst>
            </a:endParaRPr>
          </a:p>
        </p:txBody>
      </p:sp>
      <p:sp>
        <p:nvSpPr>
          <p:cNvPr id="179" name="文本框 178">
            <a:extLst>
              <a:ext uri="{FF2B5EF4-FFF2-40B4-BE49-F238E27FC236}">
                <a16:creationId xmlns:a16="http://schemas.microsoft.com/office/drawing/2014/main" id="{5E58B11D-98E9-474A-9D4A-0F04800C2CD7}"/>
              </a:ext>
            </a:extLst>
          </p:cNvPr>
          <p:cNvSpPr txBox="1"/>
          <p:nvPr/>
        </p:nvSpPr>
        <p:spPr>
          <a:xfrm>
            <a:off x="5296083" y="1345616"/>
            <a:ext cx="1062640" cy="540453"/>
          </a:xfrm>
          <a:prstGeom prst="rect">
            <a:avLst/>
          </a:prstGeom>
        </p:spPr>
        <p:txBody>
          <a:bodyPr>
            <a:normAutofit fontScale="97500"/>
          </a:bodyPr>
          <a:lstStyle>
            <a:defPPr>
              <a:defRPr lang="zh-CN"/>
            </a:defPPr>
            <a:lvl1pPr defTabSz="608013">
              <a:defRPr kumimoji="0" sz="1600" b="0" i="0" baseline="0">
                <a:solidFill>
                  <a:srgbClr val="005464"/>
                </a:solidFill>
                <a:latin typeface="+mj-lt"/>
                <a:ea typeface="Heiti SC Medium" pitchFamily="2" charset="-128"/>
                <a:cs typeface="Arial" panose="020B0604020202020204" pitchFamily="34" charset="0"/>
              </a:defRPr>
            </a:lvl1pPr>
            <a:lvl2pPr algn="ctr" defTabSz="608013">
              <a:defRPr kumimoji="1" sz="5900">
                <a:latin typeface="Arial" charset="0"/>
                <a:ea typeface="黑体" charset="-122"/>
                <a:cs typeface="黑体" charset="0"/>
              </a:defRPr>
            </a:lvl2pPr>
            <a:lvl3pPr algn="ctr" defTabSz="608013">
              <a:defRPr kumimoji="1" sz="5900">
                <a:latin typeface="Arial" charset="0"/>
                <a:ea typeface="黑体" charset="-122"/>
                <a:cs typeface="黑体" charset="0"/>
              </a:defRPr>
            </a:lvl3pPr>
            <a:lvl4pPr algn="ctr" defTabSz="608013">
              <a:defRPr kumimoji="1" sz="5900">
                <a:latin typeface="Arial" charset="0"/>
                <a:ea typeface="黑体" charset="-122"/>
                <a:cs typeface="黑体" charset="0"/>
              </a:defRPr>
            </a:lvl4pPr>
            <a:lvl5pPr algn="ctr" defTabSz="608013">
              <a:defRPr kumimoji="1" sz="5900">
                <a:latin typeface="Arial" charset="0"/>
                <a:ea typeface="黑体" charset="-122"/>
                <a:cs typeface="黑体" charset="0"/>
              </a:defRPr>
            </a:lvl5pPr>
            <a:lvl6pPr marL="457200" algn="ctr" defTabSz="608013" fontAlgn="base">
              <a:spcBef>
                <a:spcPct val="0"/>
              </a:spcBef>
              <a:spcAft>
                <a:spcPct val="0"/>
              </a:spcAft>
              <a:defRPr kumimoji="1" sz="5900">
                <a:latin typeface="Arial" charset="0"/>
                <a:ea typeface="黑体" charset="-122"/>
              </a:defRPr>
            </a:lvl6pPr>
            <a:lvl7pPr marL="914400" algn="ctr" defTabSz="608013" fontAlgn="base">
              <a:spcBef>
                <a:spcPct val="0"/>
              </a:spcBef>
              <a:spcAft>
                <a:spcPct val="0"/>
              </a:spcAft>
              <a:defRPr kumimoji="1" sz="5900">
                <a:latin typeface="Arial" charset="0"/>
                <a:ea typeface="黑体" charset="-122"/>
              </a:defRPr>
            </a:lvl7pPr>
            <a:lvl8pPr marL="1371600" algn="ctr" defTabSz="608013" fontAlgn="base">
              <a:spcBef>
                <a:spcPct val="0"/>
              </a:spcBef>
              <a:spcAft>
                <a:spcPct val="0"/>
              </a:spcAft>
              <a:defRPr kumimoji="1" sz="5900">
                <a:latin typeface="Arial" charset="0"/>
                <a:ea typeface="黑体" charset="-122"/>
              </a:defRPr>
            </a:lvl8pPr>
            <a:lvl9pPr marL="1828800" algn="ctr" defTabSz="608013" fontAlgn="base">
              <a:spcBef>
                <a:spcPct val="0"/>
              </a:spcBef>
              <a:spcAft>
                <a:spcPct val="0"/>
              </a:spcAft>
              <a:defRPr kumimoji="1" sz="5900">
                <a:latin typeface="Arial" charset="0"/>
                <a:ea typeface="黑体" charset="-122"/>
              </a:defRPr>
            </a:lvl9pPr>
          </a:lstStyle>
          <a:p>
            <a:pPr>
              <a:lnSpc>
                <a:spcPct val="80000"/>
              </a:lnSpc>
              <a:spcAft>
                <a:spcPts val="300"/>
              </a:spcAft>
              <a:defRPr/>
            </a:pPr>
            <a:r>
              <a:rPr lang="en-US" altLang="zh-CN" sz="600" b="1" dirty="0">
                <a:latin typeface="+mn-lt"/>
                <a:ea typeface="+mn-ea"/>
              </a:rPr>
              <a:t>VIGI</a:t>
            </a:r>
            <a:r>
              <a:rPr lang="zh-CN" altLang="en-US" sz="600" b="1" dirty="0">
                <a:latin typeface="+mn-lt"/>
                <a:ea typeface="+mn-ea"/>
              </a:rPr>
              <a:t> </a:t>
            </a:r>
            <a:r>
              <a:rPr lang="en-US" altLang="zh-CN" sz="600" b="1" dirty="0">
                <a:latin typeface="+mn-lt"/>
                <a:ea typeface="+mn-ea"/>
              </a:rPr>
              <a:t>C580WSAZI</a:t>
            </a:r>
          </a:p>
          <a:p>
            <a:pPr marL="67866" indent="-67866">
              <a:lnSpc>
                <a:spcPct val="90000"/>
              </a:lnSpc>
              <a:buFont typeface="Arial" panose="020B0604020202020204" pitchFamily="34" charset="0"/>
              <a:buChar char="•"/>
              <a:defRPr/>
            </a:pPr>
            <a:r>
              <a:rPr lang="en-US" altLang="zh-CN" sz="600" dirty="0">
                <a:solidFill>
                  <a:srgbClr val="C11C66"/>
                </a:solidFill>
                <a:latin typeface="+mn-lt"/>
                <a:ea typeface="+mn-ea"/>
              </a:rPr>
              <a:t>8MP</a:t>
            </a:r>
            <a:r>
              <a:rPr lang="zh-CN" altLang="en-US" sz="600" dirty="0">
                <a:solidFill>
                  <a:srgbClr val="C11C66"/>
                </a:solidFill>
                <a:latin typeface="+mn-lt"/>
                <a:ea typeface="+mn-ea"/>
              </a:rPr>
              <a:t> </a:t>
            </a:r>
            <a:r>
              <a:rPr lang="zh-CN" altLang="en-US" sz="600" dirty="0">
                <a:solidFill>
                  <a:srgbClr val="FF0000"/>
                </a:solidFill>
                <a:latin typeface="+mn-lt"/>
                <a:ea typeface="+mn-ea"/>
              </a:rPr>
              <a:t> </a:t>
            </a:r>
            <a:endParaRPr lang="en-US" altLang="zh-CN" sz="600" dirty="0">
              <a:latin typeface="+mn-lt"/>
              <a:ea typeface="+mn-ea"/>
            </a:endParaRPr>
          </a:p>
          <a:p>
            <a:pPr marL="67866" indent="-67866">
              <a:lnSpc>
                <a:spcPct val="90000"/>
              </a:lnSpc>
              <a:buFont typeface="Arial" panose="020B0604020202020204" pitchFamily="34" charset="0"/>
              <a:buChar char="•"/>
              <a:defRPr/>
            </a:pPr>
            <a:r>
              <a:rPr lang="en-US" altLang="zh-CN" sz="600" dirty="0">
                <a:latin typeface="+mn-lt"/>
                <a:ea typeface="+mn-ea"/>
              </a:rPr>
              <a:t>H.265/H.264</a:t>
            </a:r>
          </a:p>
          <a:p>
            <a:pPr marL="67866" indent="-67866">
              <a:lnSpc>
                <a:spcPct val="90000"/>
              </a:lnSpc>
              <a:buFont typeface="Arial" panose="020B0604020202020204" pitchFamily="34" charset="0"/>
              <a:buChar char="•"/>
              <a:defRPr/>
            </a:pPr>
            <a:r>
              <a:rPr lang="en-US" altLang="zh-CN" sz="600" dirty="0">
                <a:latin typeface="+mn-lt"/>
                <a:ea typeface="+mn-ea"/>
              </a:rPr>
              <a:t>Full-Color; Starlight; </a:t>
            </a:r>
            <a:r>
              <a:rPr lang="en-US" altLang="zh-CN" sz="600" dirty="0" err="1">
                <a:solidFill>
                  <a:srgbClr val="C11C66"/>
                </a:solidFill>
                <a:latin typeface="+mn-lt"/>
                <a:ea typeface="+mn-ea"/>
              </a:rPr>
              <a:t>Varifocal</a:t>
            </a:r>
            <a:r>
              <a:rPr lang="en-US" altLang="zh-CN" sz="600" dirty="0">
                <a:solidFill>
                  <a:srgbClr val="C11C66"/>
                </a:solidFill>
                <a:latin typeface="+mn-lt"/>
                <a:ea typeface="+mn-ea"/>
              </a:rPr>
              <a:t>; AI</a:t>
            </a:r>
          </a:p>
          <a:p>
            <a:pPr marL="128582" indent="-128582">
              <a:lnSpc>
                <a:spcPct val="90000"/>
              </a:lnSpc>
              <a:buFont typeface="Arial" panose="020B0604020202020204" pitchFamily="34" charset="0"/>
              <a:buChar char="•"/>
              <a:defRPr/>
            </a:pPr>
            <a:endParaRPr lang="en-US" altLang="zh-CN" sz="600" dirty="0">
              <a:latin typeface="+mn-lt"/>
              <a:ea typeface="+mn-ea"/>
            </a:endParaRPr>
          </a:p>
        </p:txBody>
      </p:sp>
      <p:pic>
        <p:nvPicPr>
          <p:cNvPr id="184" name="图片 183">
            <a:extLst>
              <a:ext uri="{FF2B5EF4-FFF2-40B4-BE49-F238E27FC236}">
                <a16:creationId xmlns:a16="http://schemas.microsoft.com/office/drawing/2014/main" id="{8CEAA703-538A-0B48-8234-21F47F8B429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35732" y="1407878"/>
            <a:ext cx="255161" cy="328125"/>
          </a:xfrm>
          <a:prstGeom prst="rect">
            <a:avLst/>
          </a:prstGeom>
        </p:spPr>
      </p:pic>
      <p:pic>
        <p:nvPicPr>
          <p:cNvPr id="185" name="图片 184">
            <a:extLst>
              <a:ext uri="{FF2B5EF4-FFF2-40B4-BE49-F238E27FC236}">
                <a16:creationId xmlns:a16="http://schemas.microsoft.com/office/drawing/2014/main" id="{76AAB85C-8637-0A45-9D2A-6B4712863F0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34512" y="3047563"/>
            <a:ext cx="247130" cy="450146"/>
          </a:xfrm>
          <a:prstGeom prst="rect">
            <a:avLst/>
          </a:prstGeom>
        </p:spPr>
      </p:pic>
      <p:pic>
        <p:nvPicPr>
          <p:cNvPr id="186" name="图片 185">
            <a:extLst>
              <a:ext uri="{FF2B5EF4-FFF2-40B4-BE49-F238E27FC236}">
                <a16:creationId xmlns:a16="http://schemas.microsoft.com/office/drawing/2014/main" id="{2AE4D682-4C98-1043-BFC1-271634F92F4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20554" y="3667346"/>
            <a:ext cx="255161" cy="328125"/>
          </a:xfrm>
          <a:prstGeom prst="rect">
            <a:avLst/>
          </a:prstGeom>
        </p:spPr>
      </p:pic>
      <p:sp>
        <p:nvSpPr>
          <p:cNvPr id="190" name="矩形 189">
            <a:extLst>
              <a:ext uri="{FF2B5EF4-FFF2-40B4-BE49-F238E27FC236}">
                <a16:creationId xmlns:a16="http://schemas.microsoft.com/office/drawing/2014/main" id="{E506C421-5F8B-184A-8754-F026BE33C7B0}"/>
              </a:ext>
            </a:extLst>
          </p:cNvPr>
          <p:cNvSpPr/>
          <p:nvPr/>
        </p:nvSpPr>
        <p:spPr>
          <a:xfrm>
            <a:off x="4954100" y="1874214"/>
            <a:ext cx="1434249" cy="536882"/>
          </a:xfrm>
          <a:prstGeom prst="rect">
            <a:avLst/>
          </a:prstGeom>
          <a:solidFill>
            <a:srgbClr val="50CAD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zh-CN" altLang="en-US" sz="1013">
              <a:ln w="0"/>
              <a:solidFill>
                <a:schemeClr val="accent1"/>
              </a:solidFill>
              <a:effectLst>
                <a:outerShdw blurRad="38100" dist="25400" dir="5400000" algn="ctr" rotWithShape="0">
                  <a:srgbClr val="6E747A">
                    <a:alpha val="43000"/>
                  </a:srgbClr>
                </a:outerShdw>
              </a:effectLst>
            </a:endParaRPr>
          </a:p>
        </p:txBody>
      </p:sp>
      <p:sp>
        <p:nvSpPr>
          <p:cNvPr id="191" name="文本框 190">
            <a:extLst>
              <a:ext uri="{FF2B5EF4-FFF2-40B4-BE49-F238E27FC236}">
                <a16:creationId xmlns:a16="http://schemas.microsoft.com/office/drawing/2014/main" id="{01C29BEE-E6AD-234A-B33E-736F0A5FBBB6}"/>
              </a:ext>
            </a:extLst>
          </p:cNvPr>
          <p:cNvSpPr txBox="1"/>
          <p:nvPr/>
        </p:nvSpPr>
        <p:spPr>
          <a:xfrm>
            <a:off x="5296083" y="1900434"/>
            <a:ext cx="1078253" cy="487304"/>
          </a:xfrm>
          <a:prstGeom prst="rect">
            <a:avLst/>
          </a:prstGeom>
          <a:solidFill>
            <a:srgbClr val="50CAD0"/>
          </a:solidFill>
        </p:spPr>
        <p:txBody>
          <a:bodyPr>
            <a:normAutofit fontScale="97500"/>
          </a:bodyPr>
          <a:lstStyle>
            <a:defPPr>
              <a:defRPr lang="zh-CN"/>
            </a:defPPr>
            <a:lvl1pPr defTabSz="608013">
              <a:defRPr kumimoji="0" sz="1600" b="0" i="0" baseline="0">
                <a:solidFill>
                  <a:srgbClr val="005464"/>
                </a:solidFill>
                <a:latin typeface="+mj-lt"/>
                <a:ea typeface="Heiti SC Medium" pitchFamily="2" charset="-128"/>
                <a:cs typeface="Arial" panose="020B0604020202020204" pitchFamily="34" charset="0"/>
              </a:defRPr>
            </a:lvl1pPr>
            <a:lvl2pPr algn="ctr" defTabSz="608013">
              <a:defRPr kumimoji="1" sz="5900">
                <a:latin typeface="Arial" charset="0"/>
                <a:ea typeface="黑体" charset="-122"/>
                <a:cs typeface="黑体" charset="0"/>
              </a:defRPr>
            </a:lvl2pPr>
            <a:lvl3pPr algn="ctr" defTabSz="608013">
              <a:defRPr kumimoji="1" sz="5900">
                <a:latin typeface="Arial" charset="0"/>
                <a:ea typeface="黑体" charset="-122"/>
                <a:cs typeface="黑体" charset="0"/>
              </a:defRPr>
            </a:lvl3pPr>
            <a:lvl4pPr algn="ctr" defTabSz="608013">
              <a:defRPr kumimoji="1" sz="5900">
                <a:latin typeface="Arial" charset="0"/>
                <a:ea typeface="黑体" charset="-122"/>
                <a:cs typeface="黑体" charset="0"/>
              </a:defRPr>
            </a:lvl4pPr>
            <a:lvl5pPr algn="ctr" defTabSz="608013">
              <a:defRPr kumimoji="1" sz="5900">
                <a:latin typeface="Arial" charset="0"/>
                <a:ea typeface="黑体" charset="-122"/>
                <a:cs typeface="黑体" charset="0"/>
              </a:defRPr>
            </a:lvl5pPr>
            <a:lvl6pPr marL="457200" algn="ctr" defTabSz="608013" fontAlgn="base">
              <a:spcBef>
                <a:spcPct val="0"/>
              </a:spcBef>
              <a:spcAft>
                <a:spcPct val="0"/>
              </a:spcAft>
              <a:defRPr kumimoji="1" sz="5900">
                <a:latin typeface="Arial" charset="0"/>
                <a:ea typeface="黑体" charset="-122"/>
              </a:defRPr>
            </a:lvl6pPr>
            <a:lvl7pPr marL="914400" algn="ctr" defTabSz="608013" fontAlgn="base">
              <a:spcBef>
                <a:spcPct val="0"/>
              </a:spcBef>
              <a:spcAft>
                <a:spcPct val="0"/>
              </a:spcAft>
              <a:defRPr kumimoji="1" sz="5900">
                <a:latin typeface="Arial" charset="0"/>
                <a:ea typeface="黑体" charset="-122"/>
              </a:defRPr>
            </a:lvl7pPr>
            <a:lvl8pPr marL="1371600" algn="ctr" defTabSz="608013" fontAlgn="base">
              <a:spcBef>
                <a:spcPct val="0"/>
              </a:spcBef>
              <a:spcAft>
                <a:spcPct val="0"/>
              </a:spcAft>
              <a:defRPr kumimoji="1" sz="5900">
                <a:latin typeface="Arial" charset="0"/>
                <a:ea typeface="黑体" charset="-122"/>
              </a:defRPr>
            </a:lvl8pPr>
            <a:lvl9pPr marL="1828800" algn="ctr" defTabSz="608013" fontAlgn="base">
              <a:spcBef>
                <a:spcPct val="0"/>
              </a:spcBef>
              <a:spcAft>
                <a:spcPct val="0"/>
              </a:spcAft>
              <a:defRPr kumimoji="1" sz="5900">
                <a:latin typeface="Arial" charset="0"/>
                <a:ea typeface="黑体" charset="-122"/>
              </a:defRPr>
            </a:lvl9pPr>
          </a:lstStyle>
          <a:p>
            <a:pPr>
              <a:lnSpc>
                <a:spcPct val="80000"/>
              </a:lnSpc>
              <a:spcAft>
                <a:spcPts val="300"/>
              </a:spcAft>
              <a:defRPr/>
            </a:pPr>
            <a:r>
              <a:rPr lang="en-US" altLang="zh-CN" sz="600" b="1" dirty="0">
                <a:solidFill>
                  <a:srgbClr val="004E5B"/>
                </a:solidFill>
                <a:latin typeface="+mn-lt"/>
                <a:ea typeface="+mn-ea"/>
              </a:rPr>
              <a:t>VIGI</a:t>
            </a:r>
            <a:r>
              <a:rPr lang="zh-CN" altLang="en-US" sz="600" b="1" dirty="0">
                <a:solidFill>
                  <a:srgbClr val="004E5B"/>
                </a:solidFill>
                <a:latin typeface="+mn-lt"/>
                <a:ea typeface="+mn-ea"/>
              </a:rPr>
              <a:t> </a:t>
            </a:r>
            <a:r>
              <a:rPr lang="en-US" altLang="zh-CN" sz="600" b="1" dirty="0">
                <a:solidFill>
                  <a:srgbClr val="004E5B"/>
                </a:solidFill>
                <a:latin typeface="+mn-lt"/>
                <a:ea typeface="+mn-ea"/>
              </a:rPr>
              <a:t>C540WSA-G4</a:t>
            </a:r>
          </a:p>
          <a:p>
            <a:pPr marL="67866" indent="-67866">
              <a:lnSpc>
                <a:spcPct val="90000"/>
              </a:lnSpc>
              <a:buFont typeface="Arial" panose="020B0604020202020204" pitchFamily="34" charset="0"/>
              <a:buChar char="•"/>
              <a:defRPr/>
            </a:pPr>
            <a:r>
              <a:rPr lang="en-US" altLang="zh-CN" sz="600" dirty="0">
                <a:solidFill>
                  <a:srgbClr val="004E5B"/>
                </a:solidFill>
                <a:latin typeface="+mn-lt"/>
                <a:ea typeface="+mn-ea"/>
              </a:rPr>
              <a:t>4MP</a:t>
            </a:r>
            <a:r>
              <a:rPr lang="zh-CN" altLang="en-US" sz="600" dirty="0">
                <a:solidFill>
                  <a:srgbClr val="004E5B"/>
                </a:solidFill>
                <a:latin typeface="+mn-lt"/>
                <a:ea typeface="+mn-ea"/>
              </a:rPr>
              <a:t>  </a:t>
            </a:r>
            <a:r>
              <a:rPr lang="en-US" altLang="zh-CN" sz="600" dirty="0">
                <a:solidFill>
                  <a:srgbClr val="004E5B"/>
                </a:solidFill>
                <a:latin typeface="+mn-lt"/>
                <a:ea typeface="+mn-ea"/>
              </a:rPr>
              <a:t>4mm</a:t>
            </a:r>
          </a:p>
          <a:p>
            <a:pPr marL="67866" indent="-67866">
              <a:lnSpc>
                <a:spcPct val="90000"/>
              </a:lnSpc>
              <a:buFont typeface="Arial" panose="020B0604020202020204" pitchFamily="34" charset="0"/>
              <a:buChar char="•"/>
              <a:defRPr/>
            </a:pPr>
            <a:r>
              <a:rPr lang="en-US" altLang="zh-CN" sz="600" dirty="0">
                <a:solidFill>
                  <a:srgbClr val="004E5B"/>
                </a:solidFill>
                <a:latin typeface="+mn-lt"/>
                <a:ea typeface="+mn-ea"/>
              </a:rPr>
              <a:t>H.265/H.264</a:t>
            </a:r>
          </a:p>
          <a:p>
            <a:pPr marL="67866" indent="-67866">
              <a:lnSpc>
                <a:spcPct val="90000"/>
              </a:lnSpc>
              <a:buFont typeface="Arial" panose="020B0604020202020204" pitchFamily="34" charset="0"/>
              <a:buChar char="•"/>
              <a:defRPr/>
            </a:pPr>
            <a:r>
              <a:rPr lang="en-US" altLang="zh-CN" sz="600" dirty="0">
                <a:solidFill>
                  <a:srgbClr val="004E5B"/>
                </a:solidFill>
                <a:latin typeface="+mn-lt"/>
                <a:ea typeface="+mn-ea"/>
              </a:rPr>
              <a:t>Full Color; Starlight; </a:t>
            </a:r>
            <a:r>
              <a:rPr lang="en-US" altLang="zh-CN" sz="600" dirty="0">
                <a:solidFill>
                  <a:srgbClr val="C11C66"/>
                </a:solidFill>
                <a:latin typeface="+mn-lt"/>
                <a:ea typeface="+mn-ea"/>
              </a:rPr>
              <a:t>4G</a:t>
            </a:r>
          </a:p>
        </p:txBody>
      </p:sp>
      <p:pic>
        <p:nvPicPr>
          <p:cNvPr id="192" name="图片 191">
            <a:extLst>
              <a:ext uri="{FF2B5EF4-FFF2-40B4-BE49-F238E27FC236}">
                <a16:creationId xmlns:a16="http://schemas.microsoft.com/office/drawing/2014/main" id="{C6571FCF-5A0C-E545-AC22-9FC01F7138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45298" y="1901255"/>
            <a:ext cx="236333" cy="410329"/>
          </a:xfrm>
          <a:prstGeom prst="rect">
            <a:avLst/>
          </a:prstGeom>
          <a:solidFill>
            <a:srgbClr val="50CAD0"/>
          </a:solidFill>
        </p:spPr>
      </p:pic>
      <p:sp>
        <p:nvSpPr>
          <p:cNvPr id="196" name="矩形 195">
            <a:extLst>
              <a:ext uri="{FF2B5EF4-FFF2-40B4-BE49-F238E27FC236}">
                <a16:creationId xmlns:a16="http://schemas.microsoft.com/office/drawing/2014/main" id="{AA776498-4085-0046-A898-D8B202D5DDEF}"/>
              </a:ext>
            </a:extLst>
          </p:cNvPr>
          <p:cNvSpPr/>
          <p:nvPr/>
        </p:nvSpPr>
        <p:spPr>
          <a:xfrm>
            <a:off x="4953882" y="2444521"/>
            <a:ext cx="1449116" cy="525875"/>
          </a:xfrm>
          <a:prstGeom prst="rect">
            <a:avLst/>
          </a:prstGeom>
          <a:solidFill>
            <a:srgbClr val="50CAD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zh-CN" altLang="en-US" sz="1013">
              <a:ln w="0"/>
              <a:solidFill>
                <a:schemeClr val="accent1"/>
              </a:solidFill>
              <a:effectLst>
                <a:outerShdw blurRad="38100" dist="25400" dir="5400000" algn="ctr" rotWithShape="0">
                  <a:srgbClr val="6E747A">
                    <a:alpha val="43000"/>
                  </a:srgbClr>
                </a:outerShdw>
              </a:effectLst>
            </a:endParaRPr>
          </a:p>
        </p:txBody>
      </p:sp>
      <p:sp>
        <p:nvSpPr>
          <p:cNvPr id="197" name="文本框 196">
            <a:extLst>
              <a:ext uri="{FF2B5EF4-FFF2-40B4-BE49-F238E27FC236}">
                <a16:creationId xmlns:a16="http://schemas.microsoft.com/office/drawing/2014/main" id="{BA5C3D5C-7F87-B34E-B861-1592D223116F}"/>
              </a:ext>
            </a:extLst>
          </p:cNvPr>
          <p:cNvSpPr txBox="1"/>
          <p:nvPr/>
        </p:nvSpPr>
        <p:spPr>
          <a:xfrm>
            <a:off x="5296083" y="2448142"/>
            <a:ext cx="1063573" cy="530764"/>
          </a:xfrm>
          <a:prstGeom prst="rect">
            <a:avLst/>
          </a:prstGeom>
          <a:noFill/>
        </p:spPr>
        <p:txBody>
          <a:bodyPr>
            <a:normAutofit fontScale="97500" lnSpcReduction="10000"/>
          </a:bodyPr>
          <a:lstStyle>
            <a:defPPr>
              <a:defRPr lang="zh-CN"/>
            </a:defPPr>
            <a:lvl1pPr defTabSz="608013">
              <a:defRPr kumimoji="0" sz="1600" b="0" i="0" baseline="0">
                <a:solidFill>
                  <a:srgbClr val="005464"/>
                </a:solidFill>
                <a:latin typeface="+mj-lt"/>
                <a:ea typeface="Heiti SC Medium" pitchFamily="2" charset="-128"/>
                <a:cs typeface="Arial" panose="020B0604020202020204" pitchFamily="34" charset="0"/>
              </a:defRPr>
            </a:lvl1pPr>
            <a:lvl2pPr algn="ctr" defTabSz="608013">
              <a:defRPr kumimoji="1" sz="5900">
                <a:latin typeface="Arial" charset="0"/>
                <a:ea typeface="黑体" charset="-122"/>
                <a:cs typeface="黑体" charset="0"/>
              </a:defRPr>
            </a:lvl2pPr>
            <a:lvl3pPr algn="ctr" defTabSz="608013">
              <a:defRPr kumimoji="1" sz="5900">
                <a:latin typeface="Arial" charset="0"/>
                <a:ea typeface="黑体" charset="-122"/>
                <a:cs typeface="黑体" charset="0"/>
              </a:defRPr>
            </a:lvl3pPr>
            <a:lvl4pPr algn="ctr" defTabSz="608013">
              <a:defRPr kumimoji="1" sz="5900">
                <a:latin typeface="Arial" charset="0"/>
                <a:ea typeface="黑体" charset="-122"/>
                <a:cs typeface="黑体" charset="0"/>
              </a:defRPr>
            </a:lvl4pPr>
            <a:lvl5pPr algn="ctr" defTabSz="608013">
              <a:defRPr kumimoji="1" sz="5900">
                <a:latin typeface="Arial" charset="0"/>
                <a:ea typeface="黑体" charset="-122"/>
                <a:cs typeface="黑体" charset="0"/>
              </a:defRPr>
            </a:lvl5pPr>
            <a:lvl6pPr marL="457200" algn="ctr" defTabSz="608013" fontAlgn="base">
              <a:spcBef>
                <a:spcPct val="0"/>
              </a:spcBef>
              <a:spcAft>
                <a:spcPct val="0"/>
              </a:spcAft>
              <a:defRPr kumimoji="1" sz="5900">
                <a:latin typeface="Arial" charset="0"/>
                <a:ea typeface="黑体" charset="-122"/>
              </a:defRPr>
            </a:lvl6pPr>
            <a:lvl7pPr marL="914400" algn="ctr" defTabSz="608013" fontAlgn="base">
              <a:spcBef>
                <a:spcPct val="0"/>
              </a:spcBef>
              <a:spcAft>
                <a:spcPct val="0"/>
              </a:spcAft>
              <a:defRPr kumimoji="1" sz="5900">
                <a:latin typeface="Arial" charset="0"/>
                <a:ea typeface="黑体" charset="-122"/>
              </a:defRPr>
            </a:lvl7pPr>
            <a:lvl8pPr marL="1371600" algn="ctr" defTabSz="608013" fontAlgn="base">
              <a:spcBef>
                <a:spcPct val="0"/>
              </a:spcBef>
              <a:spcAft>
                <a:spcPct val="0"/>
              </a:spcAft>
              <a:defRPr kumimoji="1" sz="5900">
                <a:latin typeface="Arial" charset="0"/>
                <a:ea typeface="黑体" charset="-122"/>
              </a:defRPr>
            </a:lvl8pPr>
            <a:lvl9pPr marL="1828800" algn="ctr" defTabSz="608013" fontAlgn="base">
              <a:spcBef>
                <a:spcPct val="0"/>
              </a:spcBef>
              <a:spcAft>
                <a:spcPct val="0"/>
              </a:spcAft>
              <a:defRPr kumimoji="1" sz="5900">
                <a:latin typeface="Arial" charset="0"/>
                <a:ea typeface="黑体" charset="-122"/>
              </a:defRPr>
            </a:lvl9pPr>
          </a:lstStyle>
          <a:p>
            <a:pPr>
              <a:lnSpc>
                <a:spcPct val="80000"/>
              </a:lnSpc>
              <a:spcAft>
                <a:spcPts val="300"/>
              </a:spcAft>
              <a:defRPr/>
            </a:pPr>
            <a:r>
              <a:rPr lang="en-US" altLang="zh-CN" sz="600" b="1" dirty="0">
                <a:solidFill>
                  <a:srgbClr val="004E5B"/>
                </a:solidFill>
                <a:latin typeface="+mn-lt"/>
                <a:ea typeface="+mn-ea"/>
              </a:rPr>
              <a:t>VIGI</a:t>
            </a:r>
            <a:r>
              <a:rPr lang="zh-CN" altLang="en-US" sz="600" b="1" dirty="0">
                <a:solidFill>
                  <a:srgbClr val="004E5B"/>
                </a:solidFill>
                <a:latin typeface="+mn-lt"/>
                <a:ea typeface="+mn-ea"/>
              </a:rPr>
              <a:t> </a:t>
            </a:r>
            <a:r>
              <a:rPr lang="en-US" altLang="zh-CN" sz="600" b="1" dirty="0">
                <a:solidFill>
                  <a:srgbClr val="004E5B"/>
                </a:solidFill>
                <a:latin typeface="+mn-lt"/>
                <a:ea typeface="+mn-ea"/>
              </a:rPr>
              <a:t>C541SVA-W4</a:t>
            </a:r>
          </a:p>
          <a:p>
            <a:pPr marL="67866" indent="-67866">
              <a:lnSpc>
                <a:spcPct val="90000"/>
              </a:lnSpc>
              <a:buFont typeface="Arial" panose="020B0604020202020204" pitchFamily="34" charset="0"/>
              <a:buChar char="•"/>
              <a:defRPr/>
            </a:pPr>
            <a:r>
              <a:rPr lang="en-US" altLang="zh-CN" sz="600" dirty="0">
                <a:solidFill>
                  <a:srgbClr val="004E5B"/>
                </a:solidFill>
                <a:latin typeface="+mn-lt"/>
                <a:ea typeface="+mn-ea"/>
              </a:rPr>
              <a:t>4MP</a:t>
            </a:r>
            <a:r>
              <a:rPr lang="zh-CN" altLang="en-US" sz="600" dirty="0">
                <a:solidFill>
                  <a:srgbClr val="004E5B"/>
                </a:solidFill>
                <a:latin typeface="+mn-lt"/>
                <a:ea typeface="+mn-ea"/>
              </a:rPr>
              <a:t>  </a:t>
            </a:r>
            <a:r>
              <a:rPr lang="en-US" altLang="zh-CN" sz="600" dirty="0">
                <a:solidFill>
                  <a:srgbClr val="004E5B"/>
                </a:solidFill>
                <a:latin typeface="+mn-lt"/>
                <a:ea typeface="+mn-ea"/>
              </a:rPr>
              <a:t>4mm</a:t>
            </a:r>
          </a:p>
          <a:p>
            <a:pPr marL="67866" indent="-67866">
              <a:lnSpc>
                <a:spcPct val="90000"/>
              </a:lnSpc>
              <a:buFont typeface="Arial" panose="020B0604020202020204" pitchFamily="34" charset="0"/>
              <a:buChar char="•"/>
              <a:defRPr/>
            </a:pPr>
            <a:r>
              <a:rPr lang="en-US" altLang="zh-CN" sz="600" dirty="0">
                <a:solidFill>
                  <a:srgbClr val="004E5B"/>
                </a:solidFill>
                <a:latin typeface="+mn-lt"/>
                <a:ea typeface="+mn-ea"/>
              </a:rPr>
              <a:t>H.265/H.264</a:t>
            </a:r>
          </a:p>
          <a:p>
            <a:pPr marL="67866" indent="-67866">
              <a:lnSpc>
                <a:spcPct val="90000"/>
              </a:lnSpc>
              <a:buFont typeface="Arial" panose="020B0604020202020204" pitchFamily="34" charset="0"/>
              <a:buChar char="•"/>
              <a:defRPr/>
            </a:pPr>
            <a:r>
              <a:rPr lang="en-US" altLang="zh-CN" sz="600" dirty="0">
                <a:solidFill>
                  <a:srgbClr val="004E5B"/>
                </a:solidFill>
                <a:latin typeface="+mn-lt"/>
                <a:ea typeface="+mn-ea"/>
              </a:rPr>
              <a:t>Starlight; </a:t>
            </a:r>
            <a:r>
              <a:rPr lang="en-US" altLang="zh-CN" sz="600" dirty="0">
                <a:solidFill>
                  <a:srgbClr val="C00000"/>
                </a:solidFill>
                <a:latin typeface="+mn-lt"/>
                <a:ea typeface="+mn-ea"/>
              </a:rPr>
              <a:t>Wi-Fi</a:t>
            </a:r>
            <a:r>
              <a:rPr lang="en-US" altLang="zh-CN" sz="600" dirty="0">
                <a:solidFill>
                  <a:srgbClr val="004E5B"/>
                </a:solidFill>
                <a:latin typeface="+mn-lt"/>
                <a:ea typeface="+mn-ea"/>
              </a:rPr>
              <a:t>; </a:t>
            </a:r>
            <a:r>
              <a:rPr lang="en-US" altLang="zh-CN" sz="600" dirty="0">
                <a:solidFill>
                  <a:srgbClr val="C11C66"/>
                </a:solidFill>
                <a:latin typeface="+mn-lt"/>
              </a:rPr>
              <a:t>Vandal-Proof</a:t>
            </a:r>
          </a:p>
        </p:txBody>
      </p:sp>
      <p:pic>
        <p:nvPicPr>
          <p:cNvPr id="199" name="图片 198">
            <a:extLst>
              <a:ext uri="{FF2B5EF4-FFF2-40B4-BE49-F238E27FC236}">
                <a16:creationId xmlns:a16="http://schemas.microsoft.com/office/drawing/2014/main" id="{6BABCC2B-09CE-6F4C-BB1E-F29C0CE476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45949" y="2502195"/>
            <a:ext cx="246445" cy="414818"/>
          </a:xfrm>
          <a:prstGeom prst="rect">
            <a:avLst/>
          </a:prstGeom>
          <a:solidFill>
            <a:srgbClr val="50CAD0"/>
          </a:solidFill>
        </p:spPr>
      </p:pic>
      <p:sp>
        <p:nvSpPr>
          <p:cNvPr id="201" name="文本框 200">
            <a:extLst>
              <a:ext uri="{FF2B5EF4-FFF2-40B4-BE49-F238E27FC236}">
                <a16:creationId xmlns:a16="http://schemas.microsoft.com/office/drawing/2014/main" id="{69BD309C-A00F-A349-8509-3991EE064F48}"/>
              </a:ext>
            </a:extLst>
          </p:cNvPr>
          <p:cNvSpPr txBox="1"/>
          <p:nvPr/>
        </p:nvSpPr>
        <p:spPr>
          <a:xfrm>
            <a:off x="212086" y="2009249"/>
            <a:ext cx="456983" cy="265674"/>
          </a:xfrm>
          <a:prstGeom prst="rect">
            <a:avLst/>
          </a:prstGeom>
        </p:spPr>
        <p:txBody>
          <a:bodyPr>
            <a:normAutofit fontScale="97500"/>
          </a:bodyPr>
          <a:lstStyle>
            <a:defPPr>
              <a:defRPr lang="zh-CN"/>
            </a:defPPr>
            <a:lvl1pPr defTabSz="608013">
              <a:defRPr kumimoji="0" sz="1600" b="0" i="0" baseline="0">
                <a:solidFill>
                  <a:srgbClr val="005464"/>
                </a:solidFill>
                <a:latin typeface="+mj-lt"/>
                <a:ea typeface="Heiti SC Medium" pitchFamily="2" charset="-128"/>
                <a:cs typeface="Arial" panose="020B0604020202020204" pitchFamily="34" charset="0"/>
              </a:defRPr>
            </a:lvl1pPr>
            <a:lvl2pPr algn="ctr" defTabSz="608013">
              <a:defRPr kumimoji="1" sz="5900">
                <a:latin typeface="Arial" charset="0"/>
                <a:ea typeface="黑体" charset="-122"/>
                <a:cs typeface="黑体" charset="0"/>
              </a:defRPr>
            </a:lvl2pPr>
            <a:lvl3pPr algn="ctr" defTabSz="608013">
              <a:defRPr kumimoji="1" sz="5900">
                <a:latin typeface="Arial" charset="0"/>
                <a:ea typeface="黑体" charset="-122"/>
                <a:cs typeface="黑体" charset="0"/>
              </a:defRPr>
            </a:lvl3pPr>
            <a:lvl4pPr algn="ctr" defTabSz="608013">
              <a:defRPr kumimoji="1" sz="5900">
                <a:latin typeface="Arial" charset="0"/>
                <a:ea typeface="黑体" charset="-122"/>
                <a:cs typeface="黑体" charset="0"/>
              </a:defRPr>
            </a:lvl4pPr>
            <a:lvl5pPr algn="ctr" defTabSz="608013">
              <a:defRPr kumimoji="1" sz="5900">
                <a:latin typeface="Arial" charset="0"/>
                <a:ea typeface="黑体" charset="-122"/>
                <a:cs typeface="黑体" charset="0"/>
              </a:defRPr>
            </a:lvl5pPr>
            <a:lvl6pPr marL="457200" algn="ctr" defTabSz="608013" fontAlgn="base">
              <a:spcBef>
                <a:spcPct val="0"/>
              </a:spcBef>
              <a:spcAft>
                <a:spcPct val="0"/>
              </a:spcAft>
              <a:defRPr kumimoji="1" sz="5900">
                <a:latin typeface="Arial" charset="0"/>
                <a:ea typeface="黑体" charset="-122"/>
              </a:defRPr>
            </a:lvl6pPr>
            <a:lvl7pPr marL="914400" algn="ctr" defTabSz="608013" fontAlgn="base">
              <a:spcBef>
                <a:spcPct val="0"/>
              </a:spcBef>
              <a:spcAft>
                <a:spcPct val="0"/>
              </a:spcAft>
              <a:defRPr kumimoji="1" sz="5900">
                <a:latin typeface="Arial" charset="0"/>
                <a:ea typeface="黑体" charset="-122"/>
              </a:defRPr>
            </a:lvl7pPr>
            <a:lvl8pPr marL="1371600" algn="ctr" defTabSz="608013" fontAlgn="base">
              <a:spcBef>
                <a:spcPct val="0"/>
              </a:spcBef>
              <a:spcAft>
                <a:spcPct val="0"/>
              </a:spcAft>
              <a:defRPr kumimoji="1" sz="5900">
                <a:latin typeface="Arial" charset="0"/>
                <a:ea typeface="黑体" charset="-122"/>
              </a:defRPr>
            </a:lvl8pPr>
            <a:lvl9pPr marL="1828800" algn="ctr" defTabSz="608013" fontAlgn="base">
              <a:spcBef>
                <a:spcPct val="0"/>
              </a:spcBef>
              <a:spcAft>
                <a:spcPct val="0"/>
              </a:spcAft>
              <a:defRPr kumimoji="1" sz="5900">
                <a:latin typeface="Arial" charset="0"/>
                <a:ea typeface="黑体" charset="-122"/>
              </a:defRPr>
            </a:lvl9pPr>
          </a:lstStyle>
          <a:p>
            <a:pPr algn="ctr">
              <a:defRPr/>
            </a:pPr>
            <a:endParaRPr lang="zh-CN" altLang="en-US" sz="750" b="1" dirty="0">
              <a:solidFill>
                <a:srgbClr val="004E5B"/>
              </a:solidFill>
            </a:endParaRPr>
          </a:p>
        </p:txBody>
      </p:sp>
      <p:sp>
        <p:nvSpPr>
          <p:cNvPr id="206" name="文本框 205">
            <a:extLst>
              <a:ext uri="{FF2B5EF4-FFF2-40B4-BE49-F238E27FC236}">
                <a16:creationId xmlns:a16="http://schemas.microsoft.com/office/drawing/2014/main" id="{2A1A1EC5-7A7E-6E4E-800B-1443072BBF2E}"/>
              </a:ext>
            </a:extLst>
          </p:cNvPr>
          <p:cNvSpPr txBox="1"/>
          <p:nvPr/>
        </p:nvSpPr>
        <p:spPr>
          <a:xfrm>
            <a:off x="3858103" y="3578493"/>
            <a:ext cx="1066599" cy="541604"/>
          </a:xfrm>
          <a:prstGeom prst="rect">
            <a:avLst/>
          </a:prstGeom>
        </p:spPr>
        <p:txBody>
          <a:bodyPr>
            <a:normAutofit fontScale="90000"/>
          </a:bodyPr>
          <a:lstStyle>
            <a:defPPr>
              <a:defRPr lang="zh-CN"/>
            </a:defPPr>
            <a:lvl1pPr defTabSz="608013">
              <a:defRPr kumimoji="0" sz="1600" b="0" i="0" baseline="0">
                <a:solidFill>
                  <a:srgbClr val="005464"/>
                </a:solidFill>
                <a:latin typeface="+mj-lt"/>
                <a:ea typeface="Heiti SC Medium" pitchFamily="2" charset="-128"/>
                <a:cs typeface="Arial" panose="020B0604020202020204" pitchFamily="34" charset="0"/>
              </a:defRPr>
            </a:lvl1pPr>
            <a:lvl2pPr algn="ctr" defTabSz="608013">
              <a:defRPr kumimoji="1" sz="5900">
                <a:latin typeface="Arial" charset="0"/>
                <a:ea typeface="黑体" charset="-122"/>
                <a:cs typeface="黑体" charset="0"/>
              </a:defRPr>
            </a:lvl2pPr>
            <a:lvl3pPr algn="ctr" defTabSz="608013">
              <a:defRPr kumimoji="1" sz="5900">
                <a:latin typeface="Arial" charset="0"/>
                <a:ea typeface="黑体" charset="-122"/>
                <a:cs typeface="黑体" charset="0"/>
              </a:defRPr>
            </a:lvl3pPr>
            <a:lvl4pPr algn="ctr" defTabSz="608013">
              <a:defRPr kumimoji="1" sz="5900">
                <a:latin typeface="Arial" charset="0"/>
                <a:ea typeface="黑体" charset="-122"/>
                <a:cs typeface="黑体" charset="0"/>
              </a:defRPr>
            </a:lvl4pPr>
            <a:lvl5pPr algn="ctr" defTabSz="608013">
              <a:defRPr kumimoji="1" sz="5900">
                <a:latin typeface="Arial" charset="0"/>
                <a:ea typeface="黑体" charset="-122"/>
                <a:cs typeface="黑体" charset="0"/>
              </a:defRPr>
            </a:lvl5pPr>
            <a:lvl6pPr marL="457200" algn="ctr" defTabSz="608013" fontAlgn="base">
              <a:spcBef>
                <a:spcPct val="0"/>
              </a:spcBef>
              <a:spcAft>
                <a:spcPct val="0"/>
              </a:spcAft>
              <a:defRPr kumimoji="1" sz="5900">
                <a:latin typeface="Arial" charset="0"/>
                <a:ea typeface="黑体" charset="-122"/>
              </a:defRPr>
            </a:lvl6pPr>
            <a:lvl7pPr marL="914400" algn="ctr" defTabSz="608013" fontAlgn="base">
              <a:spcBef>
                <a:spcPct val="0"/>
              </a:spcBef>
              <a:spcAft>
                <a:spcPct val="0"/>
              </a:spcAft>
              <a:defRPr kumimoji="1" sz="5900">
                <a:latin typeface="Arial" charset="0"/>
                <a:ea typeface="黑体" charset="-122"/>
              </a:defRPr>
            </a:lvl7pPr>
            <a:lvl8pPr marL="1371600" algn="ctr" defTabSz="608013" fontAlgn="base">
              <a:spcBef>
                <a:spcPct val="0"/>
              </a:spcBef>
              <a:spcAft>
                <a:spcPct val="0"/>
              </a:spcAft>
              <a:defRPr kumimoji="1" sz="5900">
                <a:latin typeface="Arial" charset="0"/>
                <a:ea typeface="黑体" charset="-122"/>
              </a:defRPr>
            </a:lvl8pPr>
            <a:lvl9pPr marL="1828800" algn="ctr" defTabSz="608013" fontAlgn="base">
              <a:spcBef>
                <a:spcPct val="0"/>
              </a:spcBef>
              <a:spcAft>
                <a:spcPct val="0"/>
              </a:spcAft>
              <a:defRPr kumimoji="1" sz="5900">
                <a:latin typeface="Arial" charset="0"/>
                <a:ea typeface="黑体" charset="-122"/>
              </a:defRPr>
            </a:lvl9pPr>
          </a:lstStyle>
          <a:p>
            <a:pPr>
              <a:lnSpc>
                <a:spcPct val="80000"/>
              </a:lnSpc>
              <a:spcAft>
                <a:spcPts val="300"/>
              </a:spcAft>
              <a:defRPr/>
            </a:pPr>
            <a:r>
              <a:rPr lang="en-US" altLang="zh-CN" sz="600" b="1" dirty="0">
                <a:solidFill>
                  <a:schemeClr val="bg1"/>
                </a:solidFill>
                <a:latin typeface="+mn-lt"/>
                <a:ea typeface="+mn-ea"/>
              </a:rPr>
              <a:t>VIGI</a:t>
            </a:r>
            <a:r>
              <a:rPr lang="zh-CN" altLang="en-US" sz="600" b="1" dirty="0">
                <a:solidFill>
                  <a:schemeClr val="bg1"/>
                </a:solidFill>
                <a:latin typeface="+mn-lt"/>
                <a:ea typeface="+mn-ea"/>
              </a:rPr>
              <a:t> </a:t>
            </a:r>
            <a:r>
              <a:rPr lang="en-US" altLang="zh-CN" sz="600" b="1" dirty="0">
                <a:solidFill>
                  <a:schemeClr val="bg1"/>
                </a:solidFill>
                <a:latin typeface="+mn-lt"/>
                <a:ea typeface="+mn-ea"/>
              </a:rPr>
              <a:t>C440WSM-W Series</a:t>
            </a:r>
          </a:p>
          <a:p>
            <a:pPr marL="67866" indent="-67866">
              <a:lnSpc>
                <a:spcPct val="90000"/>
              </a:lnSpc>
              <a:buFont typeface="Arial" panose="020B0604020202020204" pitchFamily="34" charset="0"/>
              <a:buChar char="•"/>
              <a:defRPr/>
            </a:pPr>
            <a:r>
              <a:rPr lang="en-US" altLang="zh-CN" sz="600" dirty="0">
                <a:solidFill>
                  <a:schemeClr val="bg1"/>
                </a:solidFill>
                <a:latin typeface="+mn-lt"/>
                <a:ea typeface="+mn-ea"/>
              </a:rPr>
              <a:t>4MP</a:t>
            </a:r>
            <a:r>
              <a:rPr lang="zh-CN" altLang="en-US" sz="600" dirty="0">
                <a:solidFill>
                  <a:schemeClr val="bg1"/>
                </a:solidFill>
                <a:latin typeface="+mn-lt"/>
                <a:ea typeface="+mn-ea"/>
              </a:rPr>
              <a:t>  </a:t>
            </a:r>
            <a:r>
              <a:rPr lang="en-US" altLang="zh-CN" sz="600" dirty="0">
                <a:solidFill>
                  <a:schemeClr val="bg1"/>
                </a:solidFill>
                <a:latin typeface="+mn-lt"/>
                <a:ea typeface="+mn-ea"/>
              </a:rPr>
              <a:t>4mm/2.8mm</a:t>
            </a:r>
          </a:p>
          <a:p>
            <a:pPr marL="67866" indent="-67866">
              <a:lnSpc>
                <a:spcPct val="90000"/>
              </a:lnSpc>
              <a:buFont typeface="Arial" panose="020B0604020202020204" pitchFamily="34" charset="0"/>
              <a:buChar char="•"/>
              <a:defRPr/>
            </a:pPr>
            <a:r>
              <a:rPr lang="en-US" altLang="zh-CN" sz="600" dirty="0">
                <a:solidFill>
                  <a:schemeClr val="bg1"/>
                </a:solidFill>
                <a:latin typeface="+mn-lt"/>
                <a:ea typeface="+mn-ea"/>
              </a:rPr>
              <a:t>H.265/H.264</a:t>
            </a:r>
          </a:p>
          <a:p>
            <a:pPr marL="67866" indent="-67866">
              <a:lnSpc>
                <a:spcPct val="90000"/>
              </a:lnSpc>
              <a:buFont typeface="Arial" panose="020B0604020202020204" pitchFamily="34" charset="0"/>
              <a:buChar char="•"/>
              <a:defRPr/>
            </a:pPr>
            <a:r>
              <a:rPr lang="en-US" altLang="zh-CN" sz="600" dirty="0">
                <a:solidFill>
                  <a:schemeClr val="bg1"/>
                </a:solidFill>
                <a:latin typeface="+mn-lt"/>
                <a:ea typeface="+mn-ea"/>
              </a:rPr>
              <a:t>Full-Color; Starlight; Wi-Fi</a:t>
            </a:r>
          </a:p>
        </p:txBody>
      </p:sp>
      <p:pic>
        <p:nvPicPr>
          <p:cNvPr id="208" name="图片 207">
            <a:extLst>
              <a:ext uri="{FF2B5EF4-FFF2-40B4-BE49-F238E27FC236}">
                <a16:creationId xmlns:a16="http://schemas.microsoft.com/office/drawing/2014/main" id="{AB58D881-8135-8448-AD36-0DF043A07AA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556797" y="3705488"/>
            <a:ext cx="288843" cy="268296"/>
          </a:xfrm>
          <a:prstGeom prst="rect">
            <a:avLst/>
          </a:prstGeom>
        </p:spPr>
      </p:pic>
      <p:sp>
        <p:nvSpPr>
          <p:cNvPr id="212" name="文本框 211">
            <a:extLst>
              <a:ext uri="{FF2B5EF4-FFF2-40B4-BE49-F238E27FC236}">
                <a16:creationId xmlns:a16="http://schemas.microsoft.com/office/drawing/2014/main" id="{8AC0532B-069B-2046-A50D-0BE13A52E9BF}"/>
              </a:ext>
            </a:extLst>
          </p:cNvPr>
          <p:cNvSpPr txBox="1"/>
          <p:nvPr/>
        </p:nvSpPr>
        <p:spPr>
          <a:xfrm>
            <a:off x="2460729" y="3578493"/>
            <a:ext cx="1049864" cy="505623"/>
          </a:xfrm>
          <a:prstGeom prst="rect">
            <a:avLst/>
          </a:prstGeom>
          <a:noFill/>
        </p:spPr>
        <p:txBody>
          <a:bodyPr>
            <a:noAutofit/>
          </a:bodyPr>
          <a:lstStyle>
            <a:defPPr>
              <a:defRPr lang="zh-CN"/>
            </a:defPPr>
            <a:lvl1pPr defTabSz="608013">
              <a:defRPr kumimoji="0" sz="1600" b="0" i="0" baseline="0">
                <a:solidFill>
                  <a:srgbClr val="005464"/>
                </a:solidFill>
                <a:latin typeface="+mj-lt"/>
                <a:ea typeface="Heiti SC Medium" pitchFamily="2" charset="-128"/>
                <a:cs typeface="Arial" panose="020B0604020202020204" pitchFamily="34" charset="0"/>
              </a:defRPr>
            </a:lvl1pPr>
            <a:lvl2pPr algn="ctr" defTabSz="608013">
              <a:defRPr kumimoji="1" sz="5900">
                <a:latin typeface="Arial" charset="0"/>
                <a:ea typeface="黑体" charset="-122"/>
                <a:cs typeface="黑体" charset="0"/>
              </a:defRPr>
            </a:lvl2pPr>
            <a:lvl3pPr algn="ctr" defTabSz="608013">
              <a:defRPr kumimoji="1" sz="5900">
                <a:latin typeface="Arial" charset="0"/>
                <a:ea typeface="黑体" charset="-122"/>
                <a:cs typeface="黑体" charset="0"/>
              </a:defRPr>
            </a:lvl3pPr>
            <a:lvl4pPr algn="ctr" defTabSz="608013">
              <a:defRPr kumimoji="1" sz="5900">
                <a:latin typeface="Arial" charset="0"/>
                <a:ea typeface="黑体" charset="-122"/>
                <a:cs typeface="黑体" charset="0"/>
              </a:defRPr>
            </a:lvl4pPr>
            <a:lvl5pPr algn="ctr" defTabSz="608013">
              <a:defRPr kumimoji="1" sz="5900">
                <a:latin typeface="Arial" charset="0"/>
                <a:ea typeface="黑体" charset="-122"/>
                <a:cs typeface="黑体" charset="0"/>
              </a:defRPr>
            </a:lvl5pPr>
            <a:lvl6pPr marL="457200" algn="ctr" defTabSz="608013" fontAlgn="base">
              <a:spcBef>
                <a:spcPct val="0"/>
              </a:spcBef>
              <a:spcAft>
                <a:spcPct val="0"/>
              </a:spcAft>
              <a:defRPr kumimoji="1" sz="5900">
                <a:latin typeface="Arial" charset="0"/>
                <a:ea typeface="黑体" charset="-122"/>
              </a:defRPr>
            </a:lvl6pPr>
            <a:lvl7pPr marL="914400" algn="ctr" defTabSz="608013" fontAlgn="base">
              <a:spcBef>
                <a:spcPct val="0"/>
              </a:spcBef>
              <a:spcAft>
                <a:spcPct val="0"/>
              </a:spcAft>
              <a:defRPr kumimoji="1" sz="5900">
                <a:latin typeface="Arial" charset="0"/>
                <a:ea typeface="黑体" charset="-122"/>
              </a:defRPr>
            </a:lvl7pPr>
            <a:lvl8pPr marL="1371600" algn="ctr" defTabSz="608013" fontAlgn="base">
              <a:spcBef>
                <a:spcPct val="0"/>
              </a:spcBef>
              <a:spcAft>
                <a:spcPct val="0"/>
              </a:spcAft>
              <a:defRPr kumimoji="1" sz="5900">
                <a:latin typeface="Arial" charset="0"/>
                <a:ea typeface="黑体" charset="-122"/>
              </a:defRPr>
            </a:lvl8pPr>
            <a:lvl9pPr marL="1828800" algn="ctr" defTabSz="608013" fontAlgn="base">
              <a:spcBef>
                <a:spcPct val="0"/>
              </a:spcBef>
              <a:spcAft>
                <a:spcPct val="0"/>
              </a:spcAft>
              <a:defRPr kumimoji="1" sz="5900">
                <a:latin typeface="Arial" charset="0"/>
                <a:ea typeface="黑体" charset="-122"/>
              </a:defRPr>
            </a:lvl9pPr>
          </a:lstStyle>
          <a:p>
            <a:pPr>
              <a:lnSpc>
                <a:spcPct val="80000"/>
              </a:lnSpc>
              <a:spcAft>
                <a:spcPts val="300"/>
              </a:spcAft>
              <a:defRPr/>
            </a:pPr>
            <a:r>
              <a:rPr lang="en-US" altLang="zh-CN" sz="600" b="1" dirty="0">
                <a:solidFill>
                  <a:schemeClr val="bg1"/>
                </a:solidFill>
                <a:latin typeface="+mn-lt"/>
                <a:ea typeface="+mn-ea"/>
              </a:rPr>
              <a:t>VIGI</a:t>
            </a:r>
            <a:r>
              <a:rPr lang="zh-CN" altLang="en-US" sz="600" b="1" dirty="0">
                <a:solidFill>
                  <a:schemeClr val="bg1"/>
                </a:solidFill>
                <a:latin typeface="+mn-lt"/>
                <a:ea typeface="+mn-ea"/>
              </a:rPr>
              <a:t> </a:t>
            </a:r>
            <a:r>
              <a:rPr lang="en-US" altLang="zh-CN" sz="600" b="1" dirty="0">
                <a:solidFill>
                  <a:schemeClr val="bg1"/>
                </a:solidFill>
                <a:latin typeface="+mn-lt"/>
                <a:ea typeface="+mn-ea"/>
              </a:rPr>
              <a:t>C340WSM  Series</a:t>
            </a:r>
          </a:p>
          <a:p>
            <a:pPr marL="67866" indent="-67866">
              <a:lnSpc>
                <a:spcPct val="90000"/>
              </a:lnSpc>
              <a:buFont typeface="Arial" panose="020B0604020202020204" pitchFamily="34" charset="0"/>
              <a:buChar char="•"/>
              <a:defRPr/>
            </a:pPr>
            <a:r>
              <a:rPr lang="en-US" altLang="zh-CN" sz="600" dirty="0">
                <a:solidFill>
                  <a:schemeClr val="bg1"/>
                </a:solidFill>
                <a:latin typeface="+mn-lt"/>
                <a:ea typeface="+mn-ea"/>
              </a:rPr>
              <a:t>4MP</a:t>
            </a:r>
            <a:r>
              <a:rPr lang="zh-CN" altLang="en-US" sz="600" dirty="0">
                <a:solidFill>
                  <a:schemeClr val="bg1"/>
                </a:solidFill>
                <a:latin typeface="+mn-lt"/>
                <a:ea typeface="+mn-ea"/>
              </a:rPr>
              <a:t>  </a:t>
            </a:r>
            <a:r>
              <a:rPr lang="en-US" altLang="zh-CN" sz="600" dirty="0">
                <a:solidFill>
                  <a:schemeClr val="bg1"/>
                </a:solidFill>
                <a:latin typeface="+mn-lt"/>
                <a:ea typeface="+mn-ea"/>
              </a:rPr>
              <a:t>4mm/6mm</a:t>
            </a:r>
          </a:p>
          <a:p>
            <a:pPr marL="67866" indent="-67866">
              <a:lnSpc>
                <a:spcPct val="90000"/>
              </a:lnSpc>
              <a:buFont typeface="Arial" panose="020B0604020202020204" pitchFamily="34" charset="0"/>
              <a:buChar char="•"/>
              <a:defRPr/>
            </a:pPr>
            <a:r>
              <a:rPr lang="en-US" altLang="zh-CN" sz="600" dirty="0">
                <a:solidFill>
                  <a:schemeClr val="bg1"/>
                </a:solidFill>
                <a:latin typeface="+mn-lt"/>
                <a:ea typeface="+mn-ea"/>
              </a:rPr>
              <a:t>H.265/H.264</a:t>
            </a:r>
          </a:p>
          <a:p>
            <a:pPr marL="67866" indent="-67866">
              <a:lnSpc>
                <a:spcPct val="90000"/>
              </a:lnSpc>
              <a:buFont typeface="Arial" panose="020B0604020202020204" pitchFamily="34" charset="0"/>
              <a:buChar char="•"/>
              <a:defRPr/>
            </a:pPr>
            <a:r>
              <a:rPr lang="en-US" altLang="zh-CN" sz="600" dirty="0">
                <a:solidFill>
                  <a:schemeClr val="bg1"/>
                </a:solidFill>
                <a:latin typeface="+mn-lt"/>
                <a:ea typeface="+mn-ea"/>
              </a:rPr>
              <a:t>Full-Color; Starlight</a:t>
            </a:r>
          </a:p>
        </p:txBody>
      </p:sp>
      <p:pic>
        <p:nvPicPr>
          <p:cNvPr id="213" name="图片 212">
            <a:extLst>
              <a:ext uri="{FF2B5EF4-FFF2-40B4-BE49-F238E27FC236}">
                <a16:creationId xmlns:a16="http://schemas.microsoft.com/office/drawing/2014/main" id="{1BB7B0BE-DCFC-7D48-9FFF-A4D4C01F6B8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106539" y="3687083"/>
            <a:ext cx="398980" cy="221793"/>
          </a:xfrm>
          <a:prstGeom prst="rect">
            <a:avLst/>
          </a:prstGeom>
        </p:spPr>
      </p:pic>
      <p:sp>
        <p:nvSpPr>
          <p:cNvPr id="215" name="矩形 214">
            <a:extLst>
              <a:ext uri="{FF2B5EF4-FFF2-40B4-BE49-F238E27FC236}">
                <a16:creationId xmlns:a16="http://schemas.microsoft.com/office/drawing/2014/main" id="{AA776498-4085-0046-A898-D8B202D5DDEF}"/>
              </a:ext>
            </a:extLst>
          </p:cNvPr>
          <p:cNvSpPr/>
          <p:nvPr/>
        </p:nvSpPr>
        <p:spPr>
          <a:xfrm>
            <a:off x="633003" y="1874867"/>
            <a:ext cx="1424635" cy="538457"/>
          </a:xfrm>
          <a:prstGeom prst="rect">
            <a:avLst/>
          </a:prstGeom>
          <a:solidFill>
            <a:srgbClr val="50CAD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zh-CN" altLang="en-US" sz="1013">
              <a:ln w="0"/>
              <a:solidFill>
                <a:schemeClr val="accent1"/>
              </a:solidFill>
              <a:effectLst>
                <a:outerShdw blurRad="38100" dist="25400" dir="5400000" algn="ctr" rotWithShape="0">
                  <a:srgbClr val="6E747A">
                    <a:alpha val="43000"/>
                  </a:srgbClr>
                </a:outerShdw>
              </a:effectLst>
            </a:endParaRPr>
          </a:p>
        </p:txBody>
      </p:sp>
      <p:sp>
        <p:nvSpPr>
          <p:cNvPr id="216" name="文本框 215">
            <a:extLst>
              <a:ext uri="{FF2B5EF4-FFF2-40B4-BE49-F238E27FC236}">
                <a16:creationId xmlns:a16="http://schemas.microsoft.com/office/drawing/2014/main" id="{A17E3333-7774-8F47-914C-CCBB7643DC40}"/>
              </a:ext>
            </a:extLst>
          </p:cNvPr>
          <p:cNvSpPr txBox="1"/>
          <p:nvPr/>
        </p:nvSpPr>
        <p:spPr>
          <a:xfrm>
            <a:off x="941061" y="1900433"/>
            <a:ext cx="1163436" cy="536658"/>
          </a:xfrm>
          <a:prstGeom prst="rect">
            <a:avLst/>
          </a:prstGeom>
          <a:noFill/>
        </p:spPr>
        <p:txBody>
          <a:bodyPr>
            <a:noAutofit/>
          </a:bodyPr>
          <a:lstStyle>
            <a:defPPr>
              <a:defRPr lang="zh-CN"/>
            </a:defPPr>
            <a:lvl1pPr defTabSz="608013">
              <a:defRPr kumimoji="0" sz="1600" b="0" i="0" baseline="0">
                <a:solidFill>
                  <a:srgbClr val="005464"/>
                </a:solidFill>
                <a:latin typeface="+mj-lt"/>
                <a:ea typeface="Heiti SC Medium" pitchFamily="2" charset="-128"/>
                <a:cs typeface="Arial" panose="020B0604020202020204" pitchFamily="34" charset="0"/>
              </a:defRPr>
            </a:lvl1pPr>
            <a:lvl2pPr algn="ctr" defTabSz="608013">
              <a:defRPr kumimoji="1" sz="5900">
                <a:latin typeface="Arial" charset="0"/>
                <a:ea typeface="黑体" charset="-122"/>
                <a:cs typeface="黑体" charset="0"/>
              </a:defRPr>
            </a:lvl2pPr>
            <a:lvl3pPr algn="ctr" defTabSz="608013">
              <a:defRPr kumimoji="1" sz="5900">
                <a:latin typeface="Arial" charset="0"/>
                <a:ea typeface="黑体" charset="-122"/>
                <a:cs typeface="黑体" charset="0"/>
              </a:defRPr>
            </a:lvl3pPr>
            <a:lvl4pPr algn="ctr" defTabSz="608013">
              <a:defRPr kumimoji="1" sz="5900">
                <a:latin typeface="Arial" charset="0"/>
                <a:ea typeface="黑体" charset="-122"/>
                <a:cs typeface="黑体" charset="0"/>
              </a:defRPr>
            </a:lvl4pPr>
            <a:lvl5pPr algn="ctr" defTabSz="608013">
              <a:defRPr kumimoji="1" sz="5900">
                <a:latin typeface="Arial" charset="0"/>
                <a:ea typeface="黑体" charset="-122"/>
                <a:cs typeface="黑体" charset="0"/>
              </a:defRPr>
            </a:lvl5pPr>
            <a:lvl6pPr marL="457200" algn="ctr" defTabSz="608013" fontAlgn="base">
              <a:spcBef>
                <a:spcPct val="0"/>
              </a:spcBef>
              <a:spcAft>
                <a:spcPct val="0"/>
              </a:spcAft>
              <a:defRPr kumimoji="1" sz="5900">
                <a:latin typeface="Arial" charset="0"/>
                <a:ea typeface="黑体" charset="-122"/>
              </a:defRPr>
            </a:lvl6pPr>
            <a:lvl7pPr marL="914400" algn="ctr" defTabSz="608013" fontAlgn="base">
              <a:spcBef>
                <a:spcPct val="0"/>
              </a:spcBef>
              <a:spcAft>
                <a:spcPct val="0"/>
              </a:spcAft>
              <a:defRPr kumimoji="1" sz="5900">
                <a:latin typeface="Arial" charset="0"/>
                <a:ea typeface="黑体" charset="-122"/>
              </a:defRPr>
            </a:lvl7pPr>
            <a:lvl8pPr marL="1371600" algn="ctr" defTabSz="608013" fontAlgn="base">
              <a:spcBef>
                <a:spcPct val="0"/>
              </a:spcBef>
              <a:spcAft>
                <a:spcPct val="0"/>
              </a:spcAft>
              <a:defRPr kumimoji="1" sz="5900">
                <a:latin typeface="Arial" charset="0"/>
                <a:ea typeface="黑体" charset="-122"/>
              </a:defRPr>
            </a:lvl8pPr>
            <a:lvl9pPr marL="1828800" algn="ctr" defTabSz="608013" fontAlgn="base">
              <a:spcBef>
                <a:spcPct val="0"/>
              </a:spcBef>
              <a:spcAft>
                <a:spcPct val="0"/>
              </a:spcAft>
              <a:defRPr kumimoji="1" sz="5900">
                <a:latin typeface="Arial" charset="0"/>
                <a:ea typeface="黑体" charset="-122"/>
              </a:defRPr>
            </a:lvl9pPr>
          </a:lstStyle>
          <a:p>
            <a:pPr>
              <a:lnSpc>
                <a:spcPct val="80000"/>
              </a:lnSpc>
              <a:spcAft>
                <a:spcPts val="300"/>
              </a:spcAft>
              <a:defRPr/>
            </a:pPr>
            <a:r>
              <a:rPr lang="en-US" altLang="zh-CN" sz="600" b="1" dirty="0">
                <a:latin typeface="+mn-lt"/>
                <a:ea typeface="+mn-ea"/>
              </a:rPr>
              <a:t>VIGI</a:t>
            </a:r>
            <a:r>
              <a:rPr lang="zh-CN" altLang="en-US" sz="600" b="1" dirty="0">
                <a:latin typeface="+mn-lt"/>
                <a:ea typeface="+mn-ea"/>
              </a:rPr>
              <a:t> </a:t>
            </a:r>
            <a:r>
              <a:rPr lang="en-US" altLang="zh-CN" sz="600" b="1" dirty="0">
                <a:latin typeface="+mn-lt"/>
                <a:ea typeface="+mn-ea"/>
              </a:rPr>
              <a:t>C240SVAI-4</a:t>
            </a:r>
          </a:p>
          <a:p>
            <a:pPr marL="67866" indent="-67866">
              <a:buFont typeface="Arial" panose="020B0604020202020204" pitchFamily="34" charset="0"/>
              <a:buChar char="•"/>
              <a:defRPr/>
            </a:pPr>
            <a:r>
              <a:rPr lang="en-US" altLang="zh-CN" sz="600" dirty="0">
                <a:latin typeface="+mn-lt"/>
                <a:ea typeface="+mn-ea"/>
              </a:rPr>
              <a:t>4MP 4mm</a:t>
            </a:r>
          </a:p>
          <a:p>
            <a:pPr marL="67866" indent="-67866">
              <a:buFont typeface="Arial" panose="020B0604020202020204" pitchFamily="34" charset="0"/>
              <a:buChar char="•"/>
              <a:defRPr/>
            </a:pPr>
            <a:r>
              <a:rPr lang="en-US" altLang="zh-CN" sz="600" dirty="0">
                <a:latin typeface="+mn-lt"/>
                <a:ea typeface="+mn-ea"/>
              </a:rPr>
              <a:t>H.265/H.264</a:t>
            </a:r>
          </a:p>
          <a:p>
            <a:pPr marL="67866" indent="-67866">
              <a:buFont typeface="Arial" panose="020B0604020202020204" pitchFamily="34" charset="0"/>
              <a:buChar char="•"/>
              <a:defRPr/>
            </a:pPr>
            <a:r>
              <a:rPr lang="en-US" altLang="zh-CN" sz="600" dirty="0">
                <a:latin typeface="+mn-lt"/>
                <a:ea typeface="+mn-ea"/>
              </a:rPr>
              <a:t>Starlight; </a:t>
            </a:r>
            <a:r>
              <a:rPr lang="en-US" altLang="zh-CN" sz="600" dirty="0">
                <a:solidFill>
                  <a:srgbClr val="C11C66"/>
                </a:solidFill>
                <a:latin typeface="+mn-lt"/>
                <a:ea typeface="+mn-ea"/>
              </a:rPr>
              <a:t>AI; Vandal-Proof</a:t>
            </a:r>
          </a:p>
        </p:txBody>
      </p:sp>
      <p:cxnSp>
        <p:nvCxnSpPr>
          <p:cNvPr id="217" name="直线箭头连接符 1">
            <a:extLst>
              <a:ext uri="{FF2B5EF4-FFF2-40B4-BE49-F238E27FC236}">
                <a16:creationId xmlns:a16="http://schemas.microsoft.com/office/drawing/2014/main" id="{E37A3C9E-ED4A-3549-8E33-6391EB6BC1B7}"/>
              </a:ext>
            </a:extLst>
          </p:cNvPr>
          <p:cNvCxnSpPr>
            <a:cxnSpLocks/>
          </p:cNvCxnSpPr>
          <p:nvPr/>
        </p:nvCxnSpPr>
        <p:spPr>
          <a:xfrm flipV="1">
            <a:off x="3503042" y="4666348"/>
            <a:ext cx="0" cy="151217"/>
          </a:xfrm>
          <a:prstGeom prst="straightConnector1">
            <a:avLst/>
          </a:prstGeom>
          <a:ln w="19050">
            <a:solidFill>
              <a:srgbClr val="69D3D7"/>
            </a:solidFill>
            <a:prstDash val="sys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8" name="直线箭头连接符 1">
            <a:extLst>
              <a:ext uri="{FF2B5EF4-FFF2-40B4-BE49-F238E27FC236}">
                <a16:creationId xmlns:a16="http://schemas.microsoft.com/office/drawing/2014/main" id="{3C26871E-96A4-1E42-AA5F-5A5EDFE2C1F8}"/>
              </a:ext>
            </a:extLst>
          </p:cNvPr>
          <p:cNvCxnSpPr>
            <a:cxnSpLocks/>
          </p:cNvCxnSpPr>
          <p:nvPr/>
        </p:nvCxnSpPr>
        <p:spPr>
          <a:xfrm flipV="1">
            <a:off x="2072862" y="4666348"/>
            <a:ext cx="0" cy="151217"/>
          </a:xfrm>
          <a:prstGeom prst="straightConnector1">
            <a:avLst/>
          </a:prstGeom>
          <a:ln w="19050">
            <a:solidFill>
              <a:srgbClr val="69D3D7"/>
            </a:solidFill>
            <a:prstDash val="sys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9" name="直线箭头连接符 1">
            <a:extLst>
              <a:ext uri="{FF2B5EF4-FFF2-40B4-BE49-F238E27FC236}">
                <a16:creationId xmlns:a16="http://schemas.microsoft.com/office/drawing/2014/main" id="{C63F5C8E-BA30-C042-B81D-A64F8C8776F8}"/>
              </a:ext>
            </a:extLst>
          </p:cNvPr>
          <p:cNvCxnSpPr>
            <a:cxnSpLocks/>
          </p:cNvCxnSpPr>
          <p:nvPr/>
        </p:nvCxnSpPr>
        <p:spPr>
          <a:xfrm flipV="1">
            <a:off x="4942967" y="4666348"/>
            <a:ext cx="0" cy="151217"/>
          </a:xfrm>
          <a:prstGeom prst="straightConnector1">
            <a:avLst/>
          </a:prstGeom>
          <a:ln w="19050">
            <a:solidFill>
              <a:srgbClr val="69D3D7"/>
            </a:solidFill>
            <a:prstDash val="sys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0" name="直线箭头连接符 1">
            <a:extLst>
              <a:ext uri="{FF2B5EF4-FFF2-40B4-BE49-F238E27FC236}">
                <a16:creationId xmlns:a16="http://schemas.microsoft.com/office/drawing/2014/main" id="{69E0C76D-1AF9-194A-9C2F-04457E283D9A}"/>
              </a:ext>
            </a:extLst>
          </p:cNvPr>
          <p:cNvCxnSpPr>
            <a:cxnSpLocks/>
          </p:cNvCxnSpPr>
          <p:nvPr/>
        </p:nvCxnSpPr>
        <p:spPr>
          <a:xfrm flipV="1">
            <a:off x="6399108" y="4666348"/>
            <a:ext cx="0" cy="151217"/>
          </a:xfrm>
          <a:prstGeom prst="straightConnector1">
            <a:avLst/>
          </a:prstGeom>
          <a:ln w="19050">
            <a:solidFill>
              <a:srgbClr val="69D3D7"/>
            </a:solidFill>
            <a:prstDash val="sys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1" name="直线箭头连接符 1">
            <a:extLst>
              <a:ext uri="{FF2B5EF4-FFF2-40B4-BE49-F238E27FC236}">
                <a16:creationId xmlns:a16="http://schemas.microsoft.com/office/drawing/2014/main" id="{A50CED87-D7AE-7A41-BD3C-F882CC39D2BA}"/>
              </a:ext>
            </a:extLst>
          </p:cNvPr>
          <p:cNvCxnSpPr>
            <a:cxnSpLocks/>
          </p:cNvCxnSpPr>
          <p:nvPr/>
        </p:nvCxnSpPr>
        <p:spPr>
          <a:xfrm flipH="1">
            <a:off x="445784" y="4113584"/>
            <a:ext cx="160861" cy="0"/>
          </a:xfrm>
          <a:prstGeom prst="straightConnector1">
            <a:avLst/>
          </a:prstGeom>
          <a:ln w="19050">
            <a:solidFill>
              <a:srgbClr val="69D3D7"/>
            </a:solidFill>
            <a:prstDash val="sys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2" name="直线箭头连接符 1">
            <a:extLst>
              <a:ext uri="{FF2B5EF4-FFF2-40B4-BE49-F238E27FC236}">
                <a16:creationId xmlns:a16="http://schemas.microsoft.com/office/drawing/2014/main" id="{7CAB37CC-C748-F84A-B71B-BC19D0581191}"/>
              </a:ext>
            </a:extLst>
          </p:cNvPr>
          <p:cNvCxnSpPr>
            <a:cxnSpLocks/>
          </p:cNvCxnSpPr>
          <p:nvPr/>
        </p:nvCxnSpPr>
        <p:spPr>
          <a:xfrm flipH="1">
            <a:off x="471042" y="2973970"/>
            <a:ext cx="160861" cy="0"/>
          </a:xfrm>
          <a:prstGeom prst="straightConnector1">
            <a:avLst/>
          </a:prstGeom>
          <a:ln w="19050">
            <a:solidFill>
              <a:srgbClr val="69D3D7"/>
            </a:solidFill>
            <a:prstDash val="sysDash"/>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35" name="矩形 234">
            <a:extLst>
              <a:ext uri="{FF2B5EF4-FFF2-40B4-BE49-F238E27FC236}">
                <a16:creationId xmlns:a16="http://schemas.microsoft.com/office/drawing/2014/main" id="{8B6EE091-BF07-B549-AA19-B628A60B6ADE}"/>
              </a:ext>
            </a:extLst>
          </p:cNvPr>
          <p:cNvSpPr/>
          <p:nvPr/>
        </p:nvSpPr>
        <p:spPr>
          <a:xfrm>
            <a:off x="6404401" y="2441584"/>
            <a:ext cx="1535807" cy="536882"/>
          </a:xfrm>
          <a:prstGeom prst="rect">
            <a:avLst/>
          </a:prstGeom>
          <a:solidFill>
            <a:srgbClr val="50CAD0"/>
          </a:solidFill>
          <a:ln>
            <a:no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zh-CN" altLang="en-US" sz="1013" dirty="0">
              <a:ln w="0"/>
              <a:solidFill>
                <a:schemeClr val="accent1"/>
              </a:solidFill>
              <a:effectLst>
                <a:outerShdw blurRad="38100" dist="25400" dir="5400000" algn="ctr" rotWithShape="0">
                  <a:srgbClr val="6E747A">
                    <a:alpha val="43000"/>
                  </a:srgbClr>
                </a:outerShdw>
              </a:effectLst>
            </a:endParaRPr>
          </a:p>
        </p:txBody>
      </p:sp>
      <p:sp>
        <p:nvSpPr>
          <p:cNvPr id="237" name="文本框 236">
            <a:extLst>
              <a:ext uri="{FF2B5EF4-FFF2-40B4-BE49-F238E27FC236}">
                <a16:creationId xmlns:a16="http://schemas.microsoft.com/office/drawing/2014/main" id="{858E74FB-E93E-E348-95F7-6B4A0C8D1732}"/>
              </a:ext>
            </a:extLst>
          </p:cNvPr>
          <p:cNvSpPr txBox="1"/>
          <p:nvPr/>
        </p:nvSpPr>
        <p:spPr>
          <a:xfrm>
            <a:off x="6703087" y="2488532"/>
            <a:ext cx="1164982" cy="476722"/>
          </a:xfrm>
          <a:prstGeom prst="rect">
            <a:avLst/>
          </a:prstGeom>
          <a:solidFill>
            <a:srgbClr val="50CAD0"/>
          </a:solidFill>
        </p:spPr>
        <p:txBody>
          <a:bodyPr>
            <a:normAutofit fontScale="97500" lnSpcReduction="10000"/>
          </a:bodyPr>
          <a:lstStyle>
            <a:defPPr>
              <a:defRPr lang="zh-CN"/>
            </a:defPPr>
            <a:lvl1pPr defTabSz="608013">
              <a:defRPr kumimoji="0" sz="1600" b="0" i="0" baseline="0">
                <a:solidFill>
                  <a:srgbClr val="005464"/>
                </a:solidFill>
                <a:latin typeface="+mj-lt"/>
                <a:ea typeface="Heiti SC Medium" pitchFamily="2" charset="-128"/>
                <a:cs typeface="Arial" panose="020B0604020202020204" pitchFamily="34" charset="0"/>
              </a:defRPr>
            </a:lvl1pPr>
            <a:lvl2pPr algn="ctr" defTabSz="608013">
              <a:defRPr kumimoji="1" sz="5900">
                <a:latin typeface="Arial" charset="0"/>
                <a:ea typeface="黑体" charset="-122"/>
                <a:cs typeface="黑体" charset="0"/>
              </a:defRPr>
            </a:lvl2pPr>
            <a:lvl3pPr algn="ctr" defTabSz="608013">
              <a:defRPr kumimoji="1" sz="5900">
                <a:latin typeface="Arial" charset="0"/>
                <a:ea typeface="黑体" charset="-122"/>
                <a:cs typeface="黑体" charset="0"/>
              </a:defRPr>
            </a:lvl3pPr>
            <a:lvl4pPr algn="ctr" defTabSz="608013">
              <a:defRPr kumimoji="1" sz="5900">
                <a:latin typeface="Arial" charset="0"/>
                <a:ea typeface="黑体" charset="-122"/>
                <a:cs typeface="黑体" charset="0"/>
              </a:defRPr>
            </a:lvl4pPr>
            <a:lvl5pPr algn="ctr" defTabSz="608013">
              <a:defRPr kumimoji="1" sz="5900">
                <a:latin typeface="Arial" charset="0"/>
                <a:ea typeface="黑体" charset="-122"/>
                <a:cs typeface="黑体" charset="0"/>
              </a:defRPr>
            </a:lvl5pPr>
            <a:lvl6pPr marL="457200" algn="ctr" defTabSz="608013" fontAlgn="base">
              <a:spcBef>
                <a:spcPct val="0"/>
              </a:spcBef>
              <a:spcAft>
                <a:spcPct val="0"/>
              </a:spcAft>
              <a:defRPr kumimoji="1" sz="5900">
                <a:latin typeface="Arial" charset="0"/>
                <a:ea typeface="黑体" charset="-122"/>
              </a:defRPr>
            </a:lvl6pPr>
            <a:lvl7pPr marL="914400" algn="ctr" defTabSz="608013" fontAlgn="base">
              <a:spcBef>
                <a:spcPct val="0"/>
              </a:spcBef>
              <a:spcAft>
                <a:spcPct val="0"/>
              </a:spcAft>
              <a:defRPr kumimoji="1" sz="5900">
                <a:latin typeface="Arial" charset="0"/>
                <a:ea typeface="黑体" charset="-122"/>
              </a:defRPr>
            </a:lvl7pPr>
            <a:lvl8pPr marL="1371600" algn="ctr" defTabSz="608013" fontAlgn="base">
              <a:spcBef>
                <a:spcPct val="0"/>
              </a:spcBef>
              <a:spcAft>
                <a:spcPct val="0"/>
              </a:spcAft>
              <a:defRPr kumimoji="1" sz="5900">
                <a:latin typeface="Arial" charset="0"/>
                <a:ea typeface="黑体" charset="-122"/>
              </a:defRPr>
            </a:lvl8pPr>
            <a:lvl9pPr marL="1828800" algn="ctr" defTabSz="608013" fontAlgn="base">
              <a:spcBef>
                <a:spcPct val="0"/>
              </a:spcBef>
              <a:spcAft>
                <a:spcPct val="0"/>
              </a:spcAft>
              <a:defRPr kumimoji="1" sz="5900">
                <a:latin typeface="Arial" charset="0"/>
                <a:ea typeface="黑体" charset="-122"/>
              </a:defRPr>
            </a:lvl9pPr>
          </a:lstStyle>
          <a:p>
            <a:pPr>
              <a:lnSpc>
                <a:spcPct val="80000"/>
              </a:lnSpc>
              <a:spcAft>
                <a:spcPts val="300"/>
              </a:spcAft>
              <a:defRPr/>
            </a:pPr>
            <a:r>
              <a:rPr lang="en-US" altLang="zh-CN" sz="600" b="1" dirty="0">
                <a:latin typeface="+mn-lt"/>
                <a:ea typeface="+mn-ea"/>
              </a:rPr>
              <a:t>VIGI</a:t>
            </a:r>
            <a:r>
              <a:rPr lang="zh-CN" altLang="en-US" sz="600" b="1" dirty="0">
                <a:latin typeface="+mn-lt"/>
                <a:ea typeface="+mn-ea"/>
              </a:rPr>
              <a:t> </a:t>
            </a:r>
            <a:r>
              <a:rPr lang="en-US" altLang="zh-CN" sz="600" b="1" dirty="0">
                <a:latin typeface="+mn-lt"/>
                <a:ea typeface="+mn-ea"/>
              </a:rPr>
              <a:t>C650A-W </a:t>
            </a:r>
          </a:p>
          <a:p>
            <a:pPr marL="67866" indent="-57150">
              <a:buFont typeface="Arial" panose="020B0604020202020204" pitchFamily="34" charset="0"/>
              <a:buChar char="•"/>
              <a:defRPr/>
            </a:pPr>
            <a:r>
              <a:rPr lang="en-US" altLang="zh-CN" sz="600" dirty="0">
                <a:latin typeface="+mn-lt"/>
                <a:ea typeface="+mn-ea"/>
              </a:rPr>
              <a:t>5MP</a:t>
            </a:r>
          </a:p>
          <a:p>
            <a:pPr marL="67866" indent="-57150">
              <a:buFont typeface="Arial" panose="020B0604020202020204" pitchFamily="34" charset="0"/>
              <a:buChar char="•"/>
              <a:defRPr/>
            </a:pPr>
            <a:r>
              <a:rPr lang="en-US" altLang="zh-CN" sz="600" dirty="0">
                <a:latin typeface="+mn-lt"/>
                <a:ea typeface="+mn-ea"/>
              </a:rPr>
              <a:t>H.265/H.264</a:t>
            </a:r>
          </a:p>
          <a:p>
            <a:pPr marL="67866" indent="-57150">
              <a:buFont typeface="Arial" panose="020B0604020202020204" pitchFamily="34" charset="0"/>
              <a:buChar char="•"/>
              <a:defRPr/>
            </a:pPr>
            <a:r>
              <a:rPr lang="en-US" altLang="zh-CN" sz="600" dirty="0">
                <a:solidFill>
                  <a:srgbClr val="C11C66"/>
                </a:solidFill>
                <a:latin typeface="Calibri" panose="020F0502020204030204"/>
                <a:ea typeface="等线" panose="02010600030101010101" pitchFamily="2" charset="-122"/>
                <a:cs typeface="+mn-cs"/>
              </a:rPr>
              <a:t>Wi-Fi</a:t>
            </a:r>
            <a:r>
              <a:rPr lang="en-US" altLang="zh-CN" sz="600" dirty="0">
                <a:solidFill>
                  <a:prstClr val="black"/>
                </a:solidFill>
                <a:latin typeface="Calibri" panose="020F0502020204030204"/>
                <a:ea typeface="等线" panose="02010600030101010101" pitchFamily="2" charset="-122"/>
                <a:cs typeface="+mn-cs"/>
              </a:rPr>
              <a:t>; </a:t>
            </a:r>
            <a:r>
              <a:rPr lang="en-US" altLang="zh-CN" sz="600" dirty="0">
                <a:solidFill>
                  <a:srgbClr val="C11C66"/>
                </a:solidFill>
                <a:latin typeface="+mn-lt"/>
                <a:ea typeface="+mn-ea"/>
              </a:rPr>
              <a:t>Panorama</a:t>
            </a:r>
          </a:p>
          <a:p>
            <a:pPr marL="67866" indent="-57150">
              <a:buFont typeface="Arial" panose="020B0604020202020204" pitchFamily="34" charset="0"/>
              <a:buChar char="•"/>
              <a:defRPr/>
            </a:pPr>
            <a:endParaRPr lang="en-US" altLang="zh-CN" sz="600" dirty="0">
              <a:solidFill>
                <a:srgbClr val="C11C66"/>
              </a:solidFill>
              <a:latin typeface="+mn-lt"/>
              <a:ea typeface="+mn-ea"/>
            </a:endParaRPr>
          </a:p>
        </p:txBody>
      </p:sp>
      <p:pic>
        <p:nvPicPr>
          <p:cNvPr id="239" name="图片 238">
            <a:extLst>
              <a:ext uri="{FF2B5EF4-FFF2-40B4-BE49-F238E27FC236}">
                <a16:creationId xmlns:a16="http://schemas.microsoft.com/office/drawing/2014/main" id="{6D2AA733-D368-4E4C-A9EF-3C7AA0D7AF2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448962" y="2608445"/>
            <a:ext cx="274196" cy="235452"/>
          </a:xfrm>
          <a:prstGeom prst="rect">
            <a:avLst/>
          </a:prstGeom>
          <a:solidFill>
            <a:srgbClr val="50CAD0"/>
          </a:solidFill>
        </p:spPr>
      </p:pic>
      <p:sp>
        <p:nvSpPr>
          <p:cNvPr id="248" name="矩形 247">
            <a:extLst>
              <a:ext uri="{FF2B5EF4-FFF2-40B4-BE49-F238E27FC236}">
                <a16:creationId xmlns:a16="http://schemas.microsoft.com/office/drawing/2014/main" id="{8B6EE091-BF07-B549-AA19-B628A60B6ADE}"/>
              </a:ext>
            </a:extLst>
          </p:cNvPr>
          <p:cNvSpPr/>
          <p:nvPr/>
        </p:nvSpPr>
        <p:spPr>
          <a:xfrm>
            <a:off x="6410068" y="1875901"/>
            <a:ext cx="1525097" cy="536882"/>
          </a:xfrm>
          <a:prstGeom prst="rect">
            <a:avLst/>
          </a:prstGeom>
          <a:solidFill>
            <a:srgbClr val="50CAD0"/>
          </a:solidFill>
          <a:ln>
            <a:no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zh-CN" altLang="en-US" sz="1013" dirty="0">
              <a:ln w="0"/>
              <a:solidFill>
                <a:schemeClr val="accent1"/>
              </a:solidFill>
              <a:effectLst>
                <a:outerShdw blurRad="38100" dist="25400" dir="5400000" algn="ctr" rotWithShape="0">
                  <a:srgbClr val="6E747A">
                    <a:alpha val="43000"/>
                  </a:srgbClr>
                </a:outerShdw>
              </a:effectLst>
            </a:endParaRPr>
          </a:p>
        </p:txBody>
      </p:sp>
      <p:sp>
        <p:nvSpPr>
          <p:cNvPr id="265" name="文本框 264">
            <a:extLst>
              <a:ext uri="{FF2B5EF4-FFF2-40B4-BE49-F238E27FC236}">
                <a16:creationId xmlns:a16="http://schemas.microsoft.com/office/drawing/2014/main" id="{3038C15A-97A3-2D40-964C-42A6FB56D97F}"/>
              </a:ext>
            </a:extLst>
          </p:cNvPr>
          <p:cNvSpPr txBox="1"/>
          <p:nvPr/>
        </p:nvSpPr>
        <p:spPr>
          <a:xfrm>
            <a:off x="6703087" y="1900433"/>
            <a:ext cx="1281407" cy="612108"/>
          </a:xfrm>
          <a:prstGeom prst="rect">
            <a:avLst/>
          </a:prstGeom>
        </p:spPr>
        <p:txBody>
          <a:bodyPr>
            <a:noAutofit/>
          </a:bodyPr>
          <a:lstStyle>
            <a:defPPr>
              <a:defRPr lang="zh-CN"/>
            </a:defPPr>
            <a:lvl1pPr defTabSz="608013">
              <a:defRPr kumimoji="0" sz="1600" b="0" i="0" baseline="0">
                <a:solidFill>
                  <a:srgbClr val="005464"/>
                </a:solidFill>
                <a:latin typeface="+mj-lt"/>
                <a:ea typeface="Heiti SC Medium" pitchFamily="2" charset="-128"/>
                <a:cs typeface="Arial" panose="020B0604020202020204" pitchFamily="34" charset="0"/>
              </a:defRPr>
            </a:lvl1pPr>
            <a:lvl2pPr algn="ctr" defTabSz="608013">
              <a:defRPr kumimoji="1" sz="5900">
                <a:latin typeface="Arial" charset="0"/>
                <a:ea typeface="黑体" charset="-122"/>
                <a:cs typeface="黑体" charset="0"/>
              </a:defRPr>
            </a:lvl2pPr>
            <a:lvl3pPr algn="ctr" defTabSz="608013">
              <a:defRPr kumimoji="1" sz="5900">
                <a:latin typeface="Arial" charset="0"/>
                <a:ea typeface="黑体" charset="-122"/>
                <a:cs typeface="黑体" charset="0"/>
              </a:defRPr>
            </a:lvl3pPr>
            <a:lvl4pPr algn="ctr" defTabSz="608013">
              <a:defRPr kumimoji="1" sz="5900">
                <a:latin typeface="Arial" charset="0"/>
                <a:ea typeface="黑体" charset="-122"/>
                <a:cs typeface="黑体" charset="0"/>
              </a:defRPr>
            </a:lvl4pPr>
            <a:lvl5pPr algn="ctr" defTabSz="608013">
              <a:defRPr kumimoji="1" sz="5900">
                <a:latin typeface="Arial" charset="0"/>
                <a:ea typeface="黑体" charset="-122"/>
                <a:cs typeface="黑体" charset="0"/>
              </a:defRPr>
            </a:lvl5pPr>
            <a:lvl6pPr marL="457200" algn="ctr" defTabSz="608013" fontAlgn="base">
              <a:spcBef>
                <a:spcPct val="0"/>
              </a:spcBef>
              <a:spcAft>
                <a:spcPct val="0"/>
              </a:spcAft>
              <a:defRPr kumimoji="1" sz="5900">
                <a:latin typeface="Arial" charset="0"/>
                <a:ea typeface="黑体" charset="-122"/>
              </a:defRPr>
            </a:lvl6pPr>
            <a:lvl7pPr marL="914400" algn="ctr" defTabSz="608013" fontAlgn="base">
              <a:spcBef>
                <a:spcPct val="0"/>
              </a:spcBef>
              <a:spcAft>
                <a:spcPct val="0"/>
              </a:spcAft>
              <a:defRPr kumimoji="1" sz="5900">
                <a:latin typeface="Arial" charset="0"/>
                <a:ea typeface="黑体" charset="-122"/>
              </a:defRPr>
            </a:lvl7pPr>
            <a:lvl8pPr marL="1371600" algn="ctr" defTabSz="608013" fontAlgn="base">
              <a:spcBef>
                <a:spcPct val="0"/>
              </a:spcBef>
              <a:spcAft>
                <a:spcPct val="0"/>
              </a:spcAft>
              <a:defRPr kumimoji="1" sz="5900">
                <a:latin typeface="Arial" charset="0"/>
                <a:ea typeface="黑体" charset="-122"/>
              </a:defRPr>
            </a:lvl8pPr>
            <a:lvl9pPr marL="1828800" algn="ctr" defTabSz="608013" fontAlgn="base">
              <a:spcBef>
                <a:spcPct val="0"/>
              </a:spcBef>
              <a:spcAft>
                <a:spcPct val="0"/>
              </a:spcAft>
              <a:defRPr kumimoji="1" sz="5900">
                <a:latin typeface="Arial" charset="0"/>
                <a:ea typeface="黑体" charset="-122"/>
              </a:defRPr>
            </a:lvl9pPr>
          </a:lstStyle>
          <a:p>
            <a:pPr>
              <a:lnSpc>
                <a:spcPct val="80000"/>
              </a:lnSpc>
              <a:spcAft>
                <a:spcPts val="300"/>
              </a:spcAft>
              <a:defRPr/>
            </a:pPr>
            <a:r>
              <a:rPr lang="en-US" altLang="zh-CN" sz="600" b="1" dirty="0">
                <a:latin typeface="+mn-lt"/>
                <a:ea typeface="+mn-ea"/>
              </a:rPr>
              <a:t>VIGI</a:t>
            </a:r>
            <a:r>
              <a:rPr lang="zh-CN" altLang="en-US" sz="600" b="1" dirty="0">
                <a:latin typeface="+mn-lt"/>
                <a:ea typeface="+mn-ea"/>
              </a:rPr>
              <a:t> </a:t>
            </a:r>
            <a:r>
              <a:rPr lang="en-US" altLang="zh-CN" sz="600" b="1" dirty="0">
                <a:latin typeface="+mn-lt"/>
                <a:ea typeface="+mn-ea"/>
              </a:rPr>
              <a:t>C651A-W</a:t>
            </a:r>
          </a:p>
          <a:p>
            <a:pPr marL="69056" indent="-69056">
              <a:buFont typeface="Arial" panose="020B0604020202020204" pitchFamily="34" charset="0"/>
              <a:buChar char="•"/>
              <a:defRPr/>
            </a:pPr>
            <a:r>
              <a:rPr lang="en-US" altLang="zh-CN" sz="600" dirty="0">
                <a:latin typeface="+mn-lt"/>
                <a:ea typeface="+mn-ea"/>
              </a:rPr>
              <a:t>5MP+2MP</a:t>
            </a:r>
            <a:r>
              <a:rPr lang="zh-CN" altLang="en-US" sz="600" dirty="0">
                <a:latin typeface="+mn-lt"/>
                <a:ea typeface="+mn-ea"/>
              </a:rPr>
              <a:t>  </a:t>
            </a:r>
            <a:r>
              <a:rPr lang="en-US" altLang="zh-CN" sz="600" dirty="0">
                <a:solidFill>
                  <a:srgbClr val="C11C66"/>
                </a:solidFill>
                <a:latin typeface="+mn-lt"/>
                <a:ea typeface="+mn-ea"/>
              </a:rPr>
              <a:t>Dual Sensor</a:t>
            </a:r>
          </a:p>
          <a:p>
            <a:pPr marL="69056" indent="-69056">
              <a:buFont typeface="Arial" panose="020B0604020202020204" pitchFamily="34" charset="0"/>
              <a:buChar char="•"/>
              <a:defRPr/>
            </a:pPr>
            <a:r>
              <a:rPr lang="en-US" altLang="zh-CN" sz="600" dirty="0">
                <a:latin typeface="+mn-lt"/>
                <a:ea typeface="+mn-ea"/>
              </a:rPr>
              <a:t>H.265/H.264</a:t>
            </a:r>
          </a:p>
          <a:p>
            <a:pPr marL="69056" indent="-69056">
              <a:buFont typeface="Arial" panose="020B0604020202020204" pitchFamily="34" charset="0"/>
              <a:buChar char="•"/>
              <a:defRPr/>
            </a:pPr>
            <a:r>
              <a:rPr lang="en-US" altLang="zh-CN" sz="600" dirty="0">
                <a:latin typeface="+mn-lt"/>
                <a:ea typeface="+mn-ea"/>
              </a:rPr>
              <a:t>PT; </a:t>
            </a:r>
            <a:r>
              <a:rPr lang="en-US" altLang="zh-CN" sz="600" dirty="0">
                <a:solidFill>
                  <a:srgbClr val="C11C66"/>
                </a:solidFill>
                <a:latin typeface="+mn-lt"/>
                <a:ea typeface="+mn-ea"/>
              </a:rPr>
              <a:t>Wi-Fi</a:t>
            </a:r>
            <a:r>
              <a:rPr lang="en-US" altLang="zh-CN" sz="600" dirty="0">
                <a:latin typeface="+mn-lt"/>
                <a:ea typeface="+mn-ea"/>
              </a:rPr>
              <a:t>; </a:t>
            </a:r>
            <a:r>
              <a:rPr lang="en-US" altLang="zh-CN" sz="600" dirty="0">
                <a:solidFill>
                  <a:srgbClr val="C11C66"/>
                </a:solidFill>
                <a:latin typeface="+mn-lt"/>
                <a:ea typeface="+mn-ea"/>
              </a:rPr>
              <a:t>Panorama; Close-Up </a:t>
            </a:r>
          </a:p>
        </p:txBody>
      </p:sp>
      <p:pic>
        <p:nvPicPr>
          <p:cNvPr id="269" name="图片 268">
            <a:extLst>
              <a:ext uri="{FF2B5EF4-FFF2-40B4-BE49-F238E27FC236}">
                <a16:creationId xmlns:a16="http://schemas.microsoft.com/office/drawing/2014/main" id="{CBEBFF14-22B0-0C4C-B181-DE0785E55D9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469289" y="1996565"/>
            <a:ext cx="260460" cy="230616"/>
          </a:xfrm>
          <a:prstGeom prst="rect">
            <a:avLst/>
          </a:prstGeom>
        </p:spPr>
      </p:pic>
      <p:sp>
        <p:nvSpPr>
          <p:cNvPr id="274" name="矩形 273">
            <a:extLst>
              <a:ext uri="{FF2B5EF4-FFF2-40B4-BE49-F238E27FC236}">
                <a16:creationId xmlns:a16="http://schemas.microsoft.com/office/drawing/2014/main" id="{4BAEE9F9-4285-AA42-88CD-C8BFC4F79AA6}"/>
              </a:ext>
            </a:extLst>
          </p:cNvPr>
          <p:cNvSpPr/>
          <p:nvPr/>
        </p:nvSpPr>
        <p:spPr>
          <a:xfrm>
            <a:off x="3517612" y="4120036"/>
            <a:ext cx="1418774" cy="536882"/>
          </a:xfrm>
          <a:prstGeom prst="rect">
            <a:avLst/>
          </a:prstGeom>
          <a:solidFill>
            <a:srgbClr val="004E5B"/>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zh-CN" altLang="en-US" sz="1013">
              <a:ln w="0"/>
              <a:solidFill>
                <a:schemeClr val="accent1"/>
              </a:solidFill>
              <a:effectLst>
                <a:outerShdw blurRad="38100" dist="25400" dir="5400000" algn="ctr" rotWithShape="0">
                  <a:srgbClr val="6E747A">
                    <a:alpha val="43000"/>
                  </a:srgbClr>
                </a:outerShdw>
              </a:effectLst>
            </a:endParaRPr>
          </a:p>
        </p:txBody>
      </p:sp>
      <p:sp>
        <p:nvSpPr>
          <p:cNvPr id="275" name="文本框 274">
            <a:extLst>
              <a:ext uri="{FF2B5EF4-FFF2-40B4-BE49-F238E27FC236}">
                <a16:creationId xmlns:a16="http://schemas.microsoft.com/office/drawing/2014/main" id="{8314556C-6E81-1C4A-9ED8-B0D5E9B546FD}"/>
              </a:ext>
            </a:extLst>
          </p:cNvPr>
          <p:cNvSpPr txBox="1"/>
          <p:nvPr/>
        </p:nvSpPr>
        <p:spPr>
          <a:xfrm>
            <a:off x="3867487" y="4231561"/>
            <a:ext cx="910830" cy="528838"/>
          </a:xfrm>
          <a:prstGeom prst="rect">
            <a:avLst/>
          </a:prstGeom>
          <a:noFill/>
        </p:spPr>
        <p:txBody>
          <a:bodyPr>
            <a:normAutofit fontScale="97500"/>
          </a:bodyPr>
          <a:lstStyle>
            <a:defPPr>
              <a:defRPr lang="zh-CN"/>
            </a:defPPr>
            <a:lvl1pPr defTabSz="608013">
              <a:defRPr kumimoji="0" sz="1600" b="0" i="0" baseline="0">
                <a:solidFill>
                  <a:srgbClr val="005464"/>
                </a:solidFill>
                <a:latin typeface="+mj-lt"/>
                <a:ea typeface="Heiti SC Medium" pitchFamily="2" charset="-128"/>
                <a:cs typeface="Arial" panose="020B0604020202020204" pitchFamily="34" charset="0"/>
              </a:defRPr>
            </a:lvl1pPr>
            <a:lvl2pPr algn="ctr" defTabSz="608013">
              <a:defRPr kumimoji="1" sz="5900">
                <a:latin typeface="Arial" charset="0"/>
                <a:ea typeface="黑体" charset="-122"/>
                <a:cs typeface="黑体" charset="0"/>
              </a:defRPr>
            </a:lvl2pPr>
            <a:lvl3pPr algn="ctr" defTabSz="608013">
              <a:defRPr kumimoji="1" sz="5900">
                <a:latin typeface="Arial" charset="0"/>
                <a:ea typeface="黑体" charset="-122"/>
                <a:cs typeface="黑体" charset="0"/>
              </a:defRPr>
            </a:lvl3pPr>
            <a:lvl4pPr algn="ctr" defTabSz="608013">
              <a:defRPr kumimoji="1" sz="5900">
                <a:latin typeface="Arial" charset="0"/>
                <a:ea typeface="黑体" charset="-122"/>
                <a:cs typeface="黑体" charset="0"/>
              </a:defRPr>
            </a:lvl4pPr>
            <a:lvl5pPr algn="ctr" defTabSz="608013">
              <a:defRPr kumimoji="1" sz="5900">
                <a:latin typeface="Arial" charset="0"/>
                <a:ea typeface="黑体" charset="-122"/>
                <a:cs typeface="黑体" charset="0"/>
              </a:defRPr>
            </a:lvl5pPr>
            <a:lvl6pPr marL="457200" algn="ctr" defTabSz="608013" fontAlgn="base">
              <a:spcBef>
                <a:spcPct val="0"/>
              </a:spcBef>
              <a:spcAft>
                <a:spcPct val="0"/>
              </a:spcAft>
              <a:defRPr kumimoji="1" sz="5900">
                <a:latin typeface="Arial" charset="0"/>
                <a:ea typeface="黑体" charset="-122"/>
              </a:defRPr>
            </a:lvl6pPr>
            <a:lvl7pPr marL="914400" algn="ctr" defTabSz="608013" fontAlgn="base">
              <a:spcBef>
                <a:spcPct val="0"/>
              </a:spcBef>
              <a:spcAft>
                <a:spcPct val="0"/>
              </a:spcAft>
              <a:defRPr kumimoji="1" sz="5900">
                <a:latin typeface="Arial" charset="0"/>
                <a:ea typeface="黑体" charset="-122"/>
              </a:defRPr>
            </a:lvl7pPr>
            <a:lvl8pPr marL="1371600" algn="ctr" defTabSz="608013" fontAlgn="base">
              <a:spcBef>
                <a:spcPct val="0"/>
              </a:spcBef>
              <a:spcAft>
                <a:spcPct val="0"/>
              </a:spcAft>
              <a:defRPr kumimoji="1" sz="5900">
                <a:latin typeface="Arial" charset="0"/>
                <a:ea typeface="黑体" charset="-122"/>
              </a:defRPr>
            </a:lvl8pPr>
            <a:lvl9pPr marL="1828800" algn="ctr" defTabSz="608013" fontAlgn="base">
              <a:spcBef>
                <a:spcPct val="0"/>
              </a:spcBef>
              <a:spcAft>
                <a:spcPct val="0"/>
              </a:spcAft>
              <a:defRPr kumimoji="1" sz="5900">
                <a:latin typeface="Arial" charset="0"/>
                <a:ea typeface="黑体" charset="-122"/>
              </a:defRPr>
            </a:lvl9pPr>
          </a:lstStyle>
          <a:p>
            <a:pPr>
              <a:lnSpc>
                <a:spcPct val="80000"/>
              </a:lnSpc>
              <a:spcAft>
                <a:spcPts val="300"/>
              </a:spcAft>
              <a:defRPr/>
            </a:pPr>
            <a:r>
              <a:rPr lang="en-US" altLang="zh-CN" sz="600" b="1" dirty="0">
                <a:solidFill>
                  <a:schemeClr val="bg1"/>
                </a:solidFill>
                <a:latin typeface="+mn-lt"/>
                <a:ea typeface="+mn-ea"/>
              </a:rPr>
              <a:t>VIGI</a:t>
            </a:r>
            <a:r>
              <a:rPr lang="zh-CN" altLang="en-US" sz="600" b="1" dirty="0">
                <a:solidFill>
                  <a:schemeClr val="bg1"/>
                </a:solidFill>
                <a:latin typeface="+mn-lt"/>
                <a:ea typeface="+mn-ea"/>
              </a:rPr>
              <a:t> </a:t>
            </a:r>
            <a:r>
              <a:rPr lang="en-US" altLang="zh-CN" sz="600" b="1" dirty="0">
                <a:solidFill>
                  <a:schemeClr val="bg1"/>
                </a:solidFill>
                <a:latin typeface="+mn-lt"/>
                <a:ea typeface="+mn-ea"/>
              </a:rPr>
              <a:t>C400HP Series</a:t>
            </a:r>
          </a:p>
          <a:p>
            <a:pPr marL="67866" indent="-67866">
              <a:lnSpc>
                <a:spcPct val="90000"/>
              </a:lnSpc>
              <a:buFont typeface="Arial" panose="020B0604020202020204" pitchFamily="34" charset="0"/>
              <a:buChar char="•"/>
              <a:defRPr/>
            </a:pPr>
            <a:r>
              <a:rPr lang="en-US" altLang="zh-CN" sz="600" dirty="0">
                <a:solidFill>
                  <a:schemeClr val="bg1"/>
                </a:solidFill>
                <a:latin typeface="+mn-lt"/>
                <a:ea typeface="+mn-ea"/>
              </a:rPr>
              <a:t>3MP</a:t>
            </a:r>
            <a:r>
              <a:rPr lang="zh-CN" altLang="en-US" sz="600" dirty="0">
                <a:solidFill>
                  <a:schemeClr val="bg1"/>
                </a:solidFill>
                <a:latin typeface="+mn-lt"/>
                <a:ea typeface="+mn-ea"/>
              </a:rPr>
              <a:t>   </a:t>
            </a:r>
            <a:r>
              <a:rPr lang="en-US" altLang="zh-CN" sz="600" dirty="0">
                <a:solidFill>
                  <a:schemeClr val="bg1"/>
                </a:solidFill>
                <a:latin typeface="+mn-lt"/>
                <a:ea typeface="+mn-ea"/>
              </a:rPr>
              <a:t>4mm/2.8mm</a:t>
            </a:r>
          </a:p>
          <a:p>
            <a:pPr marL="67866" indent="-67866">
              <a:lnSpc>
                <a:spcPct val="90000"/>
              </a:lnSpc>
              <a:buFont typeface="Arial" panose="020B0604020202020204" pitchFamily="34" charset="0"/>
              <a:buChar char="•"/>
              <a:defRPr/>
            </a:pPr>
            <a:r>
              <a:rPr lang="en-US" altLang="zh-CN" sz="600" dirty="0">
                <a:solidFill>
                  <a:schemeClr val="bg1"/>
                </a:solidFill>
                <a:latin typeface="+mn-lt"/>
                <a:ea typeface="+mn-ea"/>
              </a:rPr>
              <a:t>H.265/H.264</a:t>
            </a:r>
          </a:p>
        </p:txBody>
      </p:sp>
      <p:pic>
        <p:nvPicPr>
          <p:cNvPr id="276" name="图片 275">
            <a:extLst>
              <a:ext uri="{FF2B5EF4-FFF2-40B4-BE49-F238E27FC236}">
                <a16:creationId xmlns:a16="http://schemas.microsoft.com/office/drawing/2014/main" id="{35803450-59D5-9E4C-AAC7-23AC0532546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562030" y="4249046"/>
            <a:ext cx="273481" cy="244529"/>
          </a:xfrm>
          <a:prstGeom prst="rect">
            <a:avLst/>
          </a:prstGeom>
        </p:spPr>
      </p:pic>
      <p:sp>
        <p:nvSpPr>
          <p:cNvPr id="277" name="矩形 276">
            <a:extLst>
              <a:ext uri="{FF2B5EF4-FFF2-40B4-BE49-F238E27FC236}">
                <a16:creationId xmlns:a16="http://schemas.microsoft.com/office/drawing/2014/main" id="{AA776498-4085-0046-A898-D8B202D5DDEF}"/>
              </a:ext>
            </a:extLst>
          </p:cNvPr>
          <p:cNvSpPr/>
          <p:nvPr/>
        </p:nvSpPr>
        <p:spPr>
          <a:xfrm>
            <a:off x="634087" y="2436469"/>
            <a:ext cx="1423880" cy="538457"/>
          </a:xfrm>
          <a:prstGeom prst="rect">
            <a:avLst/>
          </a:prstGeom>
          <a:solidFill>
            <a:srgbClr val="50CAD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zh-CN" altLang="en-US" sz="1013">
              <a:ln w="0"/>
              <a:solidFill>
                <a:schemeClr val="accent1"/>
              </a:solidFill>
              <a:effectLst>
                <a:outerShdw blurRad="38100" dist="25400" dir="5400000" algn="ctr" rotWithShape="0">
                  <a:srgbClr val="6E747A">
                    <a:alpha val="43000"/>
                  </a:srgbClr>
                </a:outerShdw>
              </a:effectLst>
            </a:endParaRPr>
          </a:p>
        </p:txBody>
      </p:sp>
      <p:sp>
        <p:nvSpPr>
          <p:cNvPr id="278" name="文本框 277">
            <a:extLst>
              <a:ext uri="{FF2B5EF4-FFF2-40B4-BE49-F238E27FC236}">
                <a16:creationId xmlns:a16="http://schemas.microsoft.com/office/drawing/2014/main" id="{A17E3333-7774-8F47-914C-CCBB7643DC40}"/>
              </a:ext>
            </a:extLst>
          </p:cNvPr>
          <p:cNvSpPr txBox="1"/>
          <p:nvPr/>
        </p:nvSpPr>
        <p:spPr>
          <a:xfrm>
            <a:off x="940564" y="2438755"/>
            <a:ext cx="1104056" cy="497939"/>
          </a:xfrm>
          <a:prstGeom prst="rect">
            <a:avLst/>
          </a:prstGeom>
          <a:noFill/>
        </p:spPr>
        <p:txBody>
          <a:bodyPr>
            <a:noAutofit/>
          </a:bodyPr>
          <a:lstStyle>
            <a:defPPr>
              <a:defRPr lang="zh-CN"/>
            </a:defPPr>
            <a:lvl1pPr defTabSz="608013">
              <a:defRPr kumimoji="0" sz="1600" b="0" i="0" baseline="0">
                <a:solidFill>
                  <a:srgbClr val="005464"/>
                </a:solidFill>
                <a:latin typeface="+mj-lt"/>
                <a:ea typeface="Heiti SC Medium" pitchFamily="2" charset="-128"/>
                <a:cs typeface="Arial" panose="020B0604020202020204" pitchFamily="34" charset="0"/>
              </a:defRPr>
            </a:lvl1pPr>
            <a:lvl2pPr algn="ctr" defTabSz="608013">
              <a:defRPr kumimoji="1" sz="5900">
                <a:latin typeface="Arial" charset="0"/>
                <a:ea typeface="黑体" charset="-122"/>
                <a:cs typeface="黑体" charset="0"/>
              </a:defRPr>
            </a:lvl2pPr>
            <a:lvl3pPr algn="ctr" defTabSz="608013">
              <a:defRPr kumimoji="1" sz="5900">
                <a:latin typeface="Arial" charset="0"/>
                <a:ea typeface="黑体" charset="-122"/>
                <a:cs typeface="黑体" charset="0"/>
              </a:defRPr>
            </a:lvl3pPr>
            <a:lvl4pPr algn="ctr" defTabSz="608013">
              <a:defRPr kumimoji="1" sz="5900">
                <a:latin typeface="Arial" charset="0"/>
                <a:ea typeface="黑体" charset="-122"/>
                <a:cs typeface="黑体" charset="0"/>
              </a:defRPr>
            </a:lvl4pPr>
            <a:lvl5pPr algn="ctr" defTabSz="608013">
              <a:defRPr kumimoji="1" sz="5900">
                <a:latin typeface="Arial" charset="0"/>
                <a:ea typeface="黑体" charset="-122"/>
                <a:cs typeface="黑体" charset="0"/>
              </a:defRPr>
            </a:lvl5pPr>
            <a:lvl6pPr marL="457200" algn="ctr" defTabSz="608013" fontAlgn="base">
              <a:spcBef>
                <a:spcPct val="0"/>
              </a:spcBef>
              <a:spcAft>
                <a:spcPct val="0"/>
              </a:spcAft>
              <a:defRPr kumimoji="1" sz="5900">
                <a:latin typeface="Arial" charset="0"/>
                <a:ea typeface="黑体" charset="-122"/>
              </a:defRPr>
            </a:lvl6pPr>
            <a:lvl7pPr marL="914400" algn="ctr" defTabSz="608013" fontAlgn="base">
              <a:spcBef>
                <a:spcPct val="0"/>
              </a:spcBef>
              <a:spcAft>
                <a:spcPct val="0"/>
              </a:spcAft>
              <a:defRPr kumimoji="1" sz="5900">
                <a:latin typeface="Arial" charset="0"/>
                <a:ea typeface="黑体" charset="-122"/>
              </a:defRPr>
            </a:lvl7pPr>
            <a:lvl8pPr marL="1371600" algn="ctr" defTabSz="608013" fontAlgn="base">
              <a:spcBef>
                <a:spcPct val="0"/>
              </a:spcBef>
              <a:spcAft>
                <a:spcPct val="0"/>
              </a:spcAft>
              <a:defRPr kumimoji="1" sz="5900">
                <a:latin typeface="Arial" charset="0"/>
                <a:ea typeface="黑体" charset="-122"/>
              </a:defRPr>
            </a:lvl8pPr>
            <a:lvl9pPr marL="1828800" algn="ctr" defTabSz="608013" fontAlgn="base">
              <a:spcBef>
                <a:spcPct val="0"/>
              </a:spcBef>
              <a:spcAft>
                <a:spcPct val="0"/>
              </a:spcAft>
              <a:defRPr kumimoji="1" sz="5900">
                <a:latin typeface="Arial" charset="0"/>
                <a:ea typeface="黑体" charset="-122"/>
              </a:defRPr>
            </a:lvl9pPr>
          </a:lstStyle>
          <a:p>
            <a:pPr>
              <a:lnSpc>
                <a:spcPct val="80000"/>
              </a:lnSpc>
              <a:spcAft>
                <a:spcPts val="300"/>
              </a:spcAft>
              <a:defRPr/>
            </a:pPr>
            <a:r>
              <a:rPr lang="en-US" altLang="zh-CN" sz="600" b="1" dirty="0">
                <a:latin typeface="+mn-lt"/>
                <a:ea typeface="+mn-ea"/>
              </a:rPr>
              <a:t>VIGI</a:t>
            </a:r>
            <a:r>
              <a:rPr lang="zh-CN" altLang="en-US" sz="600" b="1" dirty="0">
                <a:latin typeface="+mn-lt"/>
                <a:ea typeface="+mn-ea"/>
              </a:rPr>
              <a:t> </a:t>
            </a:r>
            <a:r>
              <a:rPr lang="en-US" altLang="zh-CN" sz="600" b="1" dirty="0">
                <a:latin typeface="+mn-lt"/>
                <a:ea typeface="+mn-ea"/>
              </a:rPr>
              <a:t>C240SVM-4</a:t>
            </a:r>
          </a:p>
          <a:p>
            <a:pPr marL="67866" indent="-67866">
              <a:buFont typeface="Arial" panose="020B0604020202020204" pitchFamily="34" charset="0"/>
              <a:buChar char="•"/>
              <a:defRPr/>
            </a:pPr>
            <a:r>
              <a:rPr lang="en-US" altLang="zh-CN" sz="600" dirty="0">
                <a:latin typeface="+mn-lt"/>
                <a:ea typeface="+mn-ea"/>
              </a:rPr>
              <a:t>4MP 4mm</a:t>
            </a:r>
          </a:p>
          <a:p>
            <a:pPr marL="67866" indent="-67866">
              <a:buFont typeface="Arial" panose="020B0604020202020204" pitchFamily="34" charset="0"/>
              <a:buChar char="•"/>
              <a:defRPr/>
            </a:pPr>
            <a:r>
              <a:rPr lang="en-US" altLang="zh-CN" sz="600" dirty="0">
                <a:latin typeface="+mn-lt"/>
                <a:ea typeface="+mn-ea"/>
              </a:rPr>
              <a:t>H.265/H.264</a:t>
            </a:r>
          </a:p>
          <a:p>
            <a:pPr marL="67866" indent="-67866">
              <a:buFont typeface="Arial" panose="020B0604020202020204" pitchFamily="34" charset="0"/>
              <a:buChar char="•"/>
              <a:defRPr/>
            </a:pPr>
            <a:r>
              <a:rPr lang="en-US" altLang="zh-CN" sz="600" dirty="0">
                <a:latin typeface="+mn-lt"/>
                <a:ea typeface="+mn-ea"/>
              </a:rPr>
              <a:t>Starlight; </a:t>
            </a:r>
            <a:r>
              <a:rPr lang="en-US" altLang="zh-CN" sz="600" dirty="0">
                <a:solidFill>
                  <a:srgbClr val="C11C66"/>
                </a:solidFill>
                <a:latin typeface="+mn-lt"/>
                <a:ea typeface="+mn-ea"/>
              </a:rPr>
              <a:t>Vandal-Proof</a:t>
            </a:r>
          </a:p>
        </p:txBody>
      </p:sp>
      <p:sp>
        <p:nvSpPr>
          <p:cNvPr id="279" name="文本框 278">
            <a:extLst>
              <a:ext uri="{FF2B5EF4-FFF2-40B4-BE49-F238E27FC236}">
                <a16:creationId xmlns:a16="http://schemas.microsoft.com/office/drawing/2014/main" id="{A765E15A-AF02-2F4F-A40E-267653C9FF9B}"/>
              </a:ext>
            </a:extLst>
          </p:cNvPr>
          <p:cNvSpPr txBox="1"/>
          <p:nvPr/>
        </p:nvSpPr>
        <p:spPr>
          <a:xfrm>
            <a:off x="25065" y="742951"/>
            <a:ext cx="707934" cy="385650"/>
          </a:xfrm>
          <a:prstGeom prst="rect">
            <a:avLst/>
          </a:prstGeom>
        </p:spPr>
        <p:txBody>
          <a:bodyPr>
            <a:normAutofit fontScale="97500"/>
          </a:bodyPr>
          <a:lstStyle>
            <a:defPPr>
              <a:defRPr lang="zh-CN"/>
            </a:defPPr>
            <a:lvl1pPr defTabSz="608013">
              <a:defRPr kumimoji="0" sz="1600" b="0" i="0" baseline="0">
                <a:solidFill>
                  <a:srgbClr val="005464"/>
                </a:solidFill>
                <a:latin typeface="+mj-lt"/>
                <a:ea typeface="Heiti SC Medium" pitchFamily="2" charset="-128"/>
                <a:cs typeface="Arial" panose="020B0604020202020204" pitchFamily="34" charset="0"/>
              </a:defRPr>
            </a:lvl1pPr>
            <a:lvl2pPr algn="ctr" defTabSz="608013">
              <a:defRPr kumimoji="1" sz="5900">
                <a:latin typeface="Arial" charset="0"/>
                <a:ea typeface="黑体" charset="-122"/>
                <a:cs typeface="黑体" charset="0"/>
              </a:defRPr>
            </a:lvl2pPr>
            <a:lvl3pPr algn="ctr" defTabSz="608013">
              <a:defRPr kumimoji="1" sz="5900">
                <a:latin typeface="Arial" charset="0"/>
                <a:ea typeface="黑体" charset="-122"/>
                <a:cs typeface="黑体" charset="0"/>
              </a:defRPr>
            </a:lvl3pPr>
            <a:lvl4pPr algn="ctr" defTabSz="608013">
              <a:defRPr kumimoji="1" sz="5900">
                <a:latin typeface="Arial" charset="0"/>
                <a:ea typeface="黑体" charset="-122"/>
                <a:cs typeface="黑体" charset="0"/>
              </a:defRPr>
            </a:lvl4pPr>
            <a:lvl5pPr algn="ctr" defTabSz="608013">
              <a:defRPr kumimoji="1" sz="5900">
                <a:latin typeface="Arial" charset="0"/>
                <a:ea typeface="黑体" charset="-122"/>
                <a:cs typeface="黑体" charset="0"/>
              </a:defRPr>
            </a:lvl5pPr>
            <a:lvl6pPr marL="457200" algn="ctr" defTabSz="608013" fontAlgn="base">
              <a:spcBef>
                <a:spcPct val="0"/>
              </a:spcBef>
              <a:spcAft>
                <a:spcPct val="0"/>
              </a:spcAft>
              <a:defRPr kumimoji="1" sz="5900">
                <a:latin typeface="Arial" charset="0"/>
                <a:ea typeface="黑体" charset="-122"/>
              </a:defRPr>
            </a:lvl6pPr>
            <a:lvl7pPr marL="914400" algn="ctr" defTabSz="608013" fontAlgn="base">
              <a:spcBef>
                <a:spcPct val="0"/>
              </a:spcBef>
              <a:spcAft>
                <a:spcPct val="0"/>
              </a:spcAft>
              <a:defRPr kumimoji="1" sz="5900">
                <a:latin typeface="Arial" charset="0"/>
                <a:ea typeface="黑体" charset="-122"/>
              </a:defRPr>
            </a:lvl7pPr>
            <a:lvl8pPr marL="1371600" algn="ctr" defTabSz="608013" fontAlgn="base">
              <a:spcBef>
                <a:spcPct val="0"/>
              </a:spcBef>
              <a:spcAft>
                <a:spcPct val="0"/>
              </a:spcAft>
              <a:defRPr kumimoji="1" sz="5900">
                <a:latin typeface="Arial" charset="0"/>
                <a:ea typeface="黑体" charset="-122"/>
              </a:defRPr>
            </a:lvl8pPr>
            <a:lvl9pPr marL="1828800" algn="ctr" defTabSz="608013" fontAlgn="base">
              <a:spcBef>
                <a:spcPct val="0"/>
              </a:spcBef>
              <a:spcAft>
                <a:spcPct val="0"/>
              </a:spcAft>
              <a:defRPr kumimoji="1" sz="5900">
                <a:latin typeface="Arial" charset="0"/>
                <a:ea typeface="黑体" charset="-122"/>
              </a:defRPr>
            </a:lvl9pPr>
          </a:lstStyle>
          <a:p>
            <a:pPr algn="ctr">
              <a:defRPr/>
            </a:pPr>
            <a:r>
              <a:rPr lang="ru-RU" altLang="zh-CN" sz="750" b="1" dirty="0">
                <a:solidFill>
                  <a:srgbClr val="004E5B"/>
                </a:solidFill>
              </a:rPr>
              <a:t>Срок</a:t>
            </a:r>
            <a:endParaRPr lang="en-US" altLang="zh-CN" sz="750" b="1" dirty="0">
              <a:solidFill>
                <a:srgbClr val="004E5B"/>
              </a:solidFill>
            </a:endParaRPr>
          </a:p>
        </p:txBody>
      </p:sp>
      <p:sp>
        <p:nvSpPr>
          <p:cNvPr id="281" name="矩形 280">
            <a:extLst>
              <a:ext uri="{FF2B5EF4-FFF2-40B4-BE49-F238E27FC236}">
                <a16:creationId xmlns:a16="http://schemas.microsoft.com/office/drawing/2014/main" id="{65B3D68F-B4A5-854A-8476-F54AE80B0D12}"/>
              </a:ext>
            </a:extLst>
          </p:cNvPr>
          <p:cNvSpPr/>
          <p:nvPr/>
        </p:nvSpPr>
        <p:spPr>
          <a:xfrm>
            <a:off x="3507790" y="2436749"/>
            <a:ext cx="1431989" cy="536882"/>
          </a:xfrm>
          <a:prstGeom prst="rect">
            <a:avLst/>
          </a:prstGeom>
          <a:solidFill>
            <a:srgbClr val="50CAD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zh-CN" altLang="en-US" sz="1013">
              <a:ln w="0"/>
              <a:solidFill>
                <a:schemeClr val="accent1"/>
              </a:solidFill>
              <a:effectLst>
                <a:outerShdw blurRad="38100" dist="25400" dir="5400000" algn="ctr" rotWithShape="0">
                  <a:srgbClr val="6E747A">
                    <a:alpha val="43000"/>
                  </a:srgbClr>
                </a:outerShdw>
              </a:effectLst>
            </a:endParaRPr>
          </a:p>
        </p:txBody>
      </p:sp>
      <p:sp>
        <p:nvSpPr>
          <p:cNvPr id="282" name="文本框 281">
            <a:extLst>
              <a:ext uri="{FF2B5EF4-FFF2-40B4-BE49-F238E27FC236}">
                <a16:creationId xmlns:a16="http://schemas.microsoft.com/office/drawing/2014/main" id="{2A1A1EC5-7A7E-6E4E-800B-1443072BBF2E}"/>
              </a:ext>
            </a:extLst>
          </p:cNvPr>
          <p:cNvSpPr txBox="1"/>
          <p:nvPr/>
        </p:nvSpPr>
        <p:spPr>
          <a:xfrm>
            <a:off x="3864171" y="2472555"/>
            <a:ext cx="1066599" cy="514194"/>
          </a:xfrm>
          <a:prstGeom prst="rect">
            <a:avLst/>
          </a:prstGeom>
          <a:noFill/>
        </p:spPr>
        <p:txBody>
          <a:bodyPr>
            <a:normAutofit fontScale="97500"/>
          </a:bodyPr>
          <a:lstStyle>
            <a:defPPr>
              <a:defRPr lang="zh-CN"/>
            </a:defPPr>
            <a:lvl1pPr defTabSz="608013">
              <a:defRPr kumimoji="0" sz="1600" b="0" i="0" baseline="0">
                <a:solidFill>
                  <a:srgbClr val="005464"/>
                </a:solidFill>
                <a:latin typeface="+mj-lt"/>
                <a:ea typeface="Heiti SC Medium" pitchFamily="2" charset="-128"/>
                <a:cs typeface="Arial" panose="020B0604020202020204" pitchFamily="34" charset="0"/>
              </a:defRPr>
            </a:lvl1pPr>
            <a:lvl2pPr algn="ctr" defTabSz="608013">
              <a:defRPr kumimoji="1" sz="5900">
                <a:latin typeface="Arial" charset="0"/>
                <a:ea typeface="黑体" charset="-122"/>
                <a:cs typeface="黑体" charset="0"/>
              </a:defRPr>
            </a:lvl2pPr>
            <a:lvl3pPr algn="ctr" defTabSz="608013">
              <a:defRPr kumimoji="1" sz="5900">
                <a:latin typeface="Arial" charset="0"/>
                <a:ea typeface="黑体" charset="-122"/>
                <a:cs typeface="黑体" charset="0"/>
              </a:defRPr>
            </a:lvl3pPr>
            <a:lvl4pPr algn="ctr" defTabSz="608013">
              <a:defRPr kumimoji="1" sz="5900">
                <a:latin typeface="Arial" charset="0"/>
                <a:ea typeface="黑体" charset="-122"/>
                <a:cs typeface="黑体" charset="0"/>
              </a:defRPr>
            </a:lvl4pPr>
            <a:lvl5pPr algn="ctr" defTabSz="608013">
              <a:defRPr kumimoji="1" sz="5900">
                <a:latin typeface="Arial" charset="0"/>
                <a:ea typeface="黑体" charset="-122"/>
                <a:cs typeface="黑体" charset="0"/>
              </a:defRPr>
            </a:lvl5pPr>
            <a:lvl6pPr marL="457200" algn="ctr" defTabSz="608013" fontAlgn="base">
              <a:spcBef>
                <a:spcPct val="0"/>
              </a:spcBef>
              <a:spcAft>
                <a:spcPct val="0"/>
              </a:spcAft>
              <a:defRPr kumimoji="1" sz="5900">
                <a:latin typeface="Arial" charset="0"/>
                <a:ea typeface="黑体" charset="-122"/>
              </a:defRPr>
            </a:lvl6pPr>
            <a:lvl7pPr marL="914400" algn="ctr" defTabSz="608013" fontAlgn="base">
              <a:spcBef>
                <a:spcPct val="0"/>
              </a:spcBef>
              <a:spcAft>
                <a:spcPct val="0"/>
              </a:spcAft>
              <a:defRPr kumimoji="1" sz="5900">
                <a:latin typeface="Arial" charset="0"/>
                <a:ea typeface="黑体" charset="-122"/>
              </a:defRPr>
            </a:lvl7pPr>
            <a:lvl8pPr marL="1371600" algn="ctr" defTabSz="608013" fontAlgn="base">
              <a:spcBef>
                <a:spcPct val="0"/>
              </a:spcBef>
              <a:spcAft>
                <a:spcPct val="0"/>
              </a:spcAft>
              <a:defRPr kumimoji="1" sz="5900">
                <a:latin typeface="Arial" charset="0"/>
                <a:ea typeface="黑体" charset="-122"/>
              </a:defRPr>
            </a:lvl8pPr>
            <a:lvl9pPr marL="1828800" algn="ctr" defTabSz="608013" fontAlgn="base">
              <a:spcBef>
                <a:spcPct val="0"/>
              </a:spcBef>
              <a:spcAft>
                <a:spcPct val="0"/>
              </a:spcAft>
              <a:defRPr kumimoji="1" sz="5900">
                <a:latin typeface="Arial" charset="0"/>
                <a:ea typeface="黑体" charset="-122"/>
              </a:defRPr>
            </a:lvl9pPr>
          </a:lstStyle>
          <a:p>
            <a:pPr>
              <a:lnSpc>
                <a:spcPct val="80000"/>
              </a:lnSpc>
              <a:spcAft>
                <a:spcPts val="300"/>
              </a:spcAft>
              <a:defRPr/>
            </a:pPr>
            <a:r>
              <a:rPr lang="en-US" altLang="zh-CN" sz="600" b="1" dirty="0">
                <a:solidFill>
                  <a:srgbClr val="004E5B"/>
                </a:solidFill>
                <a:latin typeface="+mn-lt"/>
                <a:ea typeface="+mn-ea"/>
              </a:rPr>
              <a:t>VIGI</a:t>
            </a:r>
            <a:r>
              <a:rPr lang="zh-CN" altLang="en-US" sz="600" b="1" dirty="0">
                <a:solidFill>
                  <a:srgbClr val="004E5B"/>
                </a:solidFill>
                <a:latin typeface="+mn-lt"/>
                <a:ea typeface="+mn-ea"/>
              </a:rPr>
              <a:t> </a:t>
            </a:r>
            <a:r>
              <a:rPr lang="en-US" altLang="zh-CN" sz="600" b="1" dirty="0">
                <a:solidFill>
                  <a:srgbClr val="004E5B"/>
                </a:solidFill>
                <a:latin typeface="+mn-lt"/>
                <a:ea typeface="+mn-ea"/>
              </a:rPr>
              <a:t>C440WSM Series</a:t>
            </a:r>
          </a:p>
          <a:p>
            <a:pPr marL="67866" indent="-67866">
              <a:lnSpc>
                <a:spcPct val="90000"/>
              </a:lnSpc>
              <a:buFont typeface="Arial" panose="020B0604020202020204" pitchFamily="34" charset="0"/>
              <a:buChar char="•"/>
              <a:defRPr/>
            </a:pPr>
            <a:r>
              <a:rPr lang="en-US" altLang="zh-CN" sz="600" dirty="0">
                <a:solidFill>
                  <a:srgbClr val="004E5B"/>
                </a:solidFill>
                <a:latin typeface="+mn-lt"/>
                <a:ea typeface="+mn-ea"/>
              </a:rPr>
              <a:t>4MP</a:t>
            </a:r>
            <a:r>
              <a:rPr lang="zh-CN" altLang="en-US" sz="600" dirty="0">
                <a:solidFill>
                  <a:srgbClr val="004E5B"/>
                </a:solidFill>
                <a:latin typeface="+mn-lt"/>
                <a:ea typeface="+mn-ea"/>
              </a:rPr>
              <a:t>  </a:t>
            </a:r>
            <a:r>
              <a:rPr lang="en-US" altLang="zh-CN" sz="600" dirty="0">
                <a:solidFill>
                  <a:srgbClr val="004E5B"/>
                </a:solidFill>
                <a:latin typeface="+mn-lt"/>
                <a:ea typeface="+mn-ea"/>
              </a:rPr>
              <a:t>4mm/2.8mm</a:t>
            </a:r>
          </a:p>
          <a:p>
            <a:pPr marL="67866" indent="-67866">
              <a:lnSpc>
                <a:spcPct val="90000"/>
              </a:lnSpc>
              <a:buFont typeface="Arial" panose="020B0604020202020204" pitchFamily="34" charset="0"/>
              <a:buChar char="•"/>
              <a:defRPr/>
            </a:pPr>
            <a:r>
              <a:rPr lang="en-US" altLang="zh-CN" sz="600" dirty="0">
                <a:solidFill>
                  <a:srgbClr val="004E5B"/>
                </a:solidFill>
                <a:latin typeface="+mn-lt"/>
                <a:ea typeface="+mn-ea"/>
              </a:rPr>
              <a:t>H.265/H.264</a:t>
            </a:r>
          </a:p>
          <a:p>
            <a:pPr marL="67866" indent="-67866">
              <a:lnSpc>
                <a:spcPct val="90000"/>
              </a:lnSpc>
              <a:buFont typeface="Arial" panose="020B0604020202020204" pitchFamily="34" charset="0"/>
              <a:buChar char="•"/>
              <a:defRPr/>
            </a:pPr>
            <a:r>
              <a:rPr lang="en-US" altLang="zh-CN" sz="600" dirty="0">
                <a:solidFill>
                  <a:srgbClr val="004E5B"/>
                </a:solidFill>
                <a:latin typeface="+mn-lt"/>
                <a:ea typeface="+mn-ea"/>
              </a:rPr>
              <a:t>Full-Color; Starlight</a:t>
            </a:r>
            <a:endParaRPr lang="en-US" altLang="zh-CN" sz="600" dirty="0">
              <a:solidFill>
                <a:srgbClr val="C21E6C"/>
              </a:solidFill>
              <a:latin typeface="+mn-lt"/>
              <a:ea typeface="+mn-ea"/>
            </a:endParaRPr>
          </a:p>
        </p:txBody>
      </p:sp>
      <p:pic>
        <p:nvPicPr>
          <p:cNvPr id="283" name="图片 282">
            <a:extLst>
              <a:ext uri="{FF2B5EF4-FFF2-40B4-BE49-F238E27FC236}">
                <a16:creationId xmlns:a16="http://schemas.microsoft.com/office/drawing/2014/main" id="{AB58D881-8135-8448-AD36-0DF043A07AA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562866" y="2599550"/>
            <a:ext cx="288844" cy="268296"/>
          </a:xfrm>
          <a:prstGeom prst="rect">
            <a:avLst/>
          </a:prstGeom>
          <a:solidFill>
            <a:srgbClr val="50CAD0"/>
          </a:solidFill>
        </p:spPr>
      </p:pic>
      <p:pic>
        <p:nvPicPr>
          <p:cNvPr id="284" name="图片 283" descr="E:\Users\Administrator\Desktop\1923.jpg"/>
          <p:cNvPicPr/>
          <p:nvPr/>
        </p:nvPicPr>
        <p:blipFill>
          <a:blip r:embed="rId14" cstate="screen">
            <a:extLst>
              <a:ext uri="{BEBA8EAE-BF5A-486C-A8C5-ECC9F3942E4B}">
                <a14:imgProps xmlns:a14="http://schemas.microsoft.com/office/drawing/2010/main">
                  <a14:imgLayer r:embed="rId15">
                    <a14:imgEffect>
                      <a14:backgroundRemoval t="0" b="99250" l="500" r="98500">
                        <a14:foregroundMark x1="48500" y1="26000" x2="48500" y2="26000"/>
                        <a14:foregroundMark x1="13500" y1="20250" x2="13500" y2="20250"/>
                        <a14:foregroundMark x1="81500" y1="19250" x2="81500" y2="19250"/>
                        <a14:foregroundMark x1="67250" y1="32000" x2="67250" y2="32000"/>
                        <a14:foregroundMark x1="80000" y1="41000" x2="80000" y2="41000"/>
                        <a14:foregroundMark x1="20500" y1="45750" x2="20500" y2="45750"/>
                        <a14:foregroundMark x1="12750" y1="38250" x2="12750" y2="38250"/>
                        <a14:foregroundMark x1="44750" y1="43000" x2="44750" y2="43000"/>
                        <a14:foregroundMark x1="36000" y1="46500" x2="36000" y2="46500"/>
                        <a14:foregroundMark x1="56500" y1="46250" x2="56500" y2="46250"/>
                        <a14:foregroundMark x1="37500" y1="40250" x2="37500" y2="40250"/>
                        <a14:foregroundMark x1="51250" y1="38250" x2="51250" y2="38250"/>
                        <a14:foregroundMark x1="57250" y1="41250" x2="57250" y2="41250"/>
                        <a14:foregroundMark x1="67000" y1="45000" x2="67000" y2="45000"/>
                        <a14:foregroundMark x1="75000" y1="43000" x2="75000" y2="43000"/>
                        <a14:foregroundMark x1="84500" y1="44250" x2="84500" y2="44250"/>
                        <a14:foregroundMark x1="88750" y1="39250" x2="88750" y2="39250"/>
                        <a14:foregroundMark x1="47750" y1="4750" x2="47750" y2="4750"/>
                        <a14:foregroundMark x1="57500" y1="25500" x2="57500" y2="25500"/>
                        <a14:foregroundMark x1="73500" y1="13000" x2="73500" y2="13000"/>
                        <a14:foregroundMark x1="48000" y1="13750" x2="48000" y2="13750"/>
                        <a14:foregroundMark x1="62000" y1="12500" x2="62000" y2="12500"/>
                        <a14:foregroundMark x1="65250" y1="10500" x2="65250" y2="10500"/>
                        <a14:foregroundMark x1="42750" y1="9750" x2="42750" y2="9750"/>
                        <a14:foregroundMark x1="30750" y1="12750" x2="30750" y2="12750"/>
                        <a14:foregroundMark x1="21250" y1="18750" x2="21250" y2="18750"/>
                        <a14:foregroundMark x1="9500" y1="28000" x2="9500" y2="28000"/>
                        <a14:foregroundMark x1="5750" y1="33750" x2="5750" y2="33750"/>
                        <a14:foregroundMark x1="7500" y1="40000" x2="7500" y2="40000"/>
                        <a14:foregroundMark x1="33500" y1="26750" x2="33500" y2="26750"/>
                        <a14:foregroundMark x1="17250" y1="34000" x2="17250" y2="34000"/>
                        <a14:foregroundMark x1="20250" y1="15500" x2="20250" y2="15500"/>
                        <a14:foregroundMark x1="26000" y1="13750" x2="26000" y2="13750"/>
                        <a14:foregroundMark x1="59000" y1="9000" x2="59000" y2="9000"/>
                        <a14:foregroundMark x1="38000" y1="16500" x2="38000" y2="16500"/>
                        <a14:foregroundMark x1="46500" y1="13500" x2="46500" y2="13500"/>
                        <a14:foregroundMark x1="50750" y1="11500" x2="50750" y2="11500"/>
                        <a14:foregroundMark x1="34750" y1="11250" x2="34750" y2="11250"/>
                        <a14:foregroundMark x1="26500" y1="11750" x2="26500" y2="11750"/>
                        <a14:foregroundMark x1="38500" y1="10250" x2="38500" y2="10250"/>
                        <a14:foregroundMark x1="53500" y1="8750" x2="53500" y2="8750"/>
                        <a14:foregroundMark x1="48750" y1="8750" x2="48750" y2="8750"/>
                        <a14:foregroundMark x1="36000" y1="9750" x2="36000" y2="9750"/>
                        <a14:backgroundMark x1="9250" y1="2250" x2="9250" y2="2250"/>
                        <a14:backgroundMark x1="76500" y1="5500" x2="76500" y2="5500"/>
                        <a14:backgroundMark x1="94000" y1="6500" x2="94000" y2="6500"/>
                        <a14:backgroundMark x1="91000" y1="76500" x2="91000" y2="76500"/>
                        <a14:backgroundMark x1="10750" y1="79750" x2="10750" y2="79750"/>
                      </a14:backgroundRemoval>
                    </a14:imgEffect>
                  </a14:imgLayer>
                </a14:imgProps>
              </a:ext>
              <a:ext uri="{28A0092B-C50C-407E-A947-70E740481C1C}">
                <a14:useLocalDpi xmlns:a14="http://schemas.microsoft.com/office/drawing/2010/main"/>
              </a:ext>
            </a:extLst>
          </a:blip>
          <a:srcRect/>
          <a:stretch>
            <a:fillRect/>
          </a:stretch>
        </p:blipFill>
        <p:spPr bwMode="auto">
          <a:xfrm>
            <a:off x="635086" y="1950219"/>
            <a:ext cx="339140" cy="339140"/>
          </a:xfrm>
          <a:prstGeom prst="rect">
            <a:avLst/>
          </a:prstGeom>
          <a:noFill/>
          <a:ln>
            <a:noFill/>
          </a:ln>
        </p:spPr>
      </p:pic>
      <p:pic>
        <p:nvPicPr>
          <p:cNvPr id="285" name="图片 284" descr="E:\Users\Administrator\Desktop\1923.jpg"/>
          <p:cNvPicPr/>
          <p:nvPr/>
        </p:nvPicPr>
        <p:blipFill>
          <a:blip r:embed="rId14" cstate="screen">
            <a:extLst>
              <a:ext uri="{BEBA8EAE-BF5A-486C-A8C5-ECC9F3942E4B}">
                <a14:imgProps xmlns:a14="http://schemas.microsoft.com/office/drawing/2010/main">
                  <a14:imgLayer r:embed="rId16">
                    <a14:imgEffect>
                      <a14:backgroundRemoval t="0" b="99250" l="500" r="98500">
                        <a14:foregroundMark x1="48500" y1="26000" x2="48500" y2="26000"/>
                        <a14:foregroundMark x1="13500" y1="20250" x2="13500" y2="20250"/>
                        <a14:foregroundMark x1="81500" y1="19250" x2="81500" y2="19250"/>
                        <a14:foregroundMark x1="67250" y1="32000" x2="67250" y2="32000"/>
                        <a14:foregroundMark x1="80000" y1="41000" x2="80000" y2="41000"/>
                        <a14:foregroundMark x1="20500" y1="45750" x2="20500" y2="45750"/>
                        <a14:foregroundMark x1="12750" y1="38250" x2="12750" y2="38250"/>
                        <a14:foregroundMark x1="44750" y1="43000" x2="44750" y2="43000"/>
                        <a14:foregroundMark x1="36000" y1="46500" x2="36000" y2="46500"/>
                        <a14:foregroundMark x1="56500" y1="46250" x2="56500" y2="46250"/>
                        <a14:foregroundMark x1="37500" y1="40250" x2="37500" y2="40250"/>
                        <a14:foregroundMark x1="51250" y1="38250" x2="51250" y2="38250"/>
                        <a14:foregroundMark x1="57250" y1="41250" x2="57250" y2="41250"/>
                        <a14:foregroundMark x1="67000" y1="45000" x2="67000" y2="45000"/>
                        <a14:foregroundMark x1="75000" y1="43000" x2="75000" y2="43000"/>
                        <a14:foregroundMark x1="84500" y1="44250" x2="84500" y2="44250"/>
                        <a14:foregroundMark x1="88750" y1="39250" x2="88750" y2="39250"/>
                        <a14:foregroundMark x1="47750" y1="4750" x2="47750" y2="4750"/>
                        <a14:foregroundMark x1="57500" y1="25500" x2="57500" y2="25500"/>
                        <a14:foregroundMark x1="73500" y1="13000" x2="73500" y2="13000"/>
                        <a14:foregroundMark x1="48000" y1="13750" x2="48000" y2="13750"/>
                        <a14:foregroundMark x1="62000" y1="12500" x2="62000" y2="12500"/>
                        <a14:foregroundMark x1="65250" y1="10500" x2="65250" y2="10500"/>
                        <a14:foregroundMark x1="42750" y1="9750" x2="42750" y2="9750"/>
                        <a14:foregroundMark x1="30750" y1="12750" x2="30750" y2="12750"/>
                        <a14:foregroundMark x1="21250" y1="18750" x2="21250" y2="18750"/>
                        <a14:foregroundMark x1="9500" y1="28000" x2="9500" y2="28000"/>
                        <a14:foregroundMark x1="5750" y1="33750" x2="5750" y2="33750"/>
                        <a14:foregroundMark x1="7500" y1="40000" x2="7500" y2="40000"/>
                        <a14:foregroundMark x1="33500" y1="26750" x2="33500" y2="26750"/>
                        <a14:foregroundMark x1="17250" y1="34000" x2="17250" y2="34000"/>
                        <a14:foregroundMark x1="20250" y1="15500" x2="20250" y2="15500"/>
                        <a14:foregroundMark x1="26000" y1="13750" x2="26000" y2="13750"/>
                        <a14:foregroundMark x1="59000" y1="9000" x2="59000" y2="9000"/>
                        <a14:foregroundMark x1="38000" y1="16500" x2="38000" y2="16500"/>
                        <a14:foregroundMark x1="46500" y1="13500" x2="46500" y2="13500"/>
                        <a14:foregroundMark x1="50750" y1="11500" x2="50750" y2="11500"/>
                        <a14:foregroundMark x1="34750" y1="11250" x2="34750" y2="11250"/>
                        <a14:foregroundMark x1="26500" y1="11750" x2="26500" y2="11750"/>
                        <a14:foregroundMark x1="38500" y1="10250" x2="38500" y2="10250"/>
                        <a14:foregroundMark x1="53500" y1="8750" x2="53500" y2="8750"/>
                        <a14:foregroundMark x1="48750" y1="8750" x2="48750" y2="8750"/>
                        <a14:foregroundMark x1="36000" y1="9750" x2="36000" y2="9750"/>
                        <a14:backgroundMark x1="9250" y1="2250" x2="9250" y2="2250"/>
                        <a14:backgroundMark x1="76500" y1="5500" x2="76500" y2="5500"/>
                        <a14:backgroundMark x1="94000" y1="6500" x2="94000" y2="6500"/>
                        <a14:backgroundMark x1="91000" y1="76500" x2="91000" y2="76500"/>
                        <a14:backgroundMark x1="10750" y1="79750" x2="10750" y2="79750"/>
                      </a14:backgroundRemoval>
                    </a14:imgEffect>
                  </a14:imgLayer>
                </a14:imgProps>
              </a:ext>
              <a:ext uri="{28A0092B-C50C-407E-A947-70E740481C1C}">
                <a14:useLocalDpi xmlns:a14="http://schemas.microsoft.com/office/drawing/2010/main"/>
              </a:ext>
            </a:extLst>
          </a:blip>
          <a:srcRect/>
          <a:stretch>
            <a:fillRect/>
          </a:stretch>
        </p:blipFill>
        <p:spPr bwMode="auto">
          <a:xfrm>
            <a:off x="630397" y="2488134"/>
            <a:ext cx="339140" cy="339140"/>
          </a:xfrm>
          <a:prstGeom prst="rect">
            <a:avLst/>
          </a:prstGeom>
          <a:noFill/>
          <a:ln>
            <a:noFill/>
          </a:ln>
        </p:spPr>
      </p:pic>
      <p:sp>
        <p:nvSpPr>
          <p:cNvPr id="3" name="文本框 2">
            <a:extLst>
              <a:ext uri="{FF2B5EF4-FFF2-40B4-BE49-F238E27FC236}">
                <a16:creationId xmlns:a16="http://schemas.microsoft.com/office/drawing/2014/main" id="{4B50E846-1056-1849-A70E-72ADE1472105}"/>
              </a:ext>
            </a:extLst>
          </p:cNvPr>
          <p:cNvSpPr txBox="1"/>
          <p:nvPr/>
        </p:nvSpPr>
        <p:spPr>
          <a:xfrm>
            <a:off x="156945" y="3463347"/>
            <a:ext cx="423514" cy="323165"/>
          </a:xfrm>
          <a:prstGeom prst="rect">
            <a:avLst/>
          </a:prstGeom>
          <a:noFill/>
        </p:spPr>
        <p:txBody>
          <a:bodyPr wrap="none" rtlCol="0">
            <a:spAutoFit/>
          </a:bodyPr>
          <a:lstStyle/>
          <a:p>
            <a:pPr algn="ctr"/>
            <a:r>
              <a:rPr kumimoji="1" lang="en-US" altLang="zh-CN" sz="750" dirty="0">
                <a:solidFill>
                  <a:srgbClr val="004E5B"/>
                </a:solidFill>
              </a:rPr>
              <a:t>202</a:t>
            </a:r>
            <a:r>
              <a:rPr kumimoji="1" lang="ru-RU" altLang="zh-CN" sz="750" dirty="0">
                <a:solidFill>
                  <a:srgbClr val="004E5B"/>
                </a:solidFill>
              </a:rPr>
              <a:t>2</a:t>
            </a:r>
            <a:r>
              <a:rPr kumimoji="1" lang="zh-CN" altLang="en-US" sz="750" dirty="0">
                <a:solidFill>
                  <a:srgbClr val="004E5B"/>
                </a:solidFill>
              </a:rPr>
              <a:t> </a:t>
            </a:r>
            <a:endParaRPr kumimoji="1" lang="en-US" altLang="zh-CN" sz="750" dirty="0">
              <a:solidFill>
                <a:srgbClr val="004E5B"/>
              </a:solidFill>
            </a:endParaRPr>
          </a:p>
          <a:p>
            <a:pPr algn="ctr"/>
            <a:r>
              <a:rPr kumimoji="1" lang="en-US" altLang="zh-CN" sz="750" dirty="0">
                <a:solidFill>
                  <a:srgbClr val="004E5B"/>
                </a:solidFill>
              </a:rPr>
              <a:t>Q3</a:t>
            </a:r>
            <a:endParaRPr kumimoji="1" lang="zh-CN" altLang="en-US" sz="750" dirty="0">
              <a:solidFill>
                <a:srgbClr val="004E5B"/>
              </a:solidFill>
            </a:endParaRPr>
          </a:p>
        </p:txBody>
      </p:sp>
      <p:sp>
        <p:nvSpPr>
          <p:cNvPr id="86" name="文本框 85">
            <a:extLst>
              <a:ext uri="{FF2B5EF4-FFF2-40B4-BE49-F238E27FC236}">
                <a16:creationId xmlns:a16="http://schemas.microsoft.com/office/drawing/2014/main" id="{582D368A-4B62-1645-91D9-FBB7F0496829}"/>
              </a:ext>
            </a:extLst>
          </p:cNvPr>
          <p:cNvSpPr txBox="1"/>
          <p:nvPr/>
        </p:nvSpPr>
        <p:spPr>
          <a:xfrm>
            <a:off x="-112414" y="4292783"/>
            <a:ext cx="805029" cy="207749"/>
          </a:xfrm>
          <a:prstGeom prst="rect">
            <a:avLst/>
          </a:prstGeom>
          <a:noFill/>
        </p:spPr>
        <p:txBody>
          <a:bodyPr wrap="none" rtlCol="0">
            <a:spAutoFit/>
          </a:bodyPr>
          <a:lstStyle/>
          <a:p>
            <a:pPr algn="ctr"/>
            <a:r>
              <a:rPr kumimoji="1" lang="ru-RU" altLang="zh-CN" sz="750" dirty="0">
                <a:solidFill>
                  <a:srgbClr val="004E5B"/>
                </a:solidFill>
              </a:rPr>
              <a:t>Поставляется</a:t>
            </a:r>
            <a:endParaRPr kumimoji="1" lang="zh-CN" altLang="en-US" sz="750" dirty="0">
              <a:solidFill>
                <a:srgbClr val="004E5B"/>
              </a:solidFill>
            </a:endParaRPr>
          </a:p>
        </p:txBody>
      </p:sp>
      <p:sp>
        <p:nvSpPr>
          <p:cNvPr id="87" name="文本框 86">
            <a:extLst>
              <a:ext uri="{FF2B5EF4-FFF2-40B4-BE49-F238E27FC236}">
                <a16:creationId xmlns:a16="http://schemas.microsoft.com/office/drawing/2014/main" id="{A025C539-83B2-D14D-AC40-5856B050D0E7}"/>
              </a:ext>
            </a:extLst>
          </p:cNvPr>
          <p:cNvSpPr txBox="1"/>
          <p:nvPr/>
        </p:nvSpPr>
        <p:spPr>
          <a:xfrm>
            <a:off x="170571" y="2048064"/>
            <a:ext cx="396262" cy="207749"/>
          </a:xfrm>
          <a:prstGeom prst="rect">
            <a:avLst/>
          </a:prstGeom>
          <a:noFill/>
        </p:spPr>
        <p:txBody>
          <a:bodyPr wrap="none" rtlCol="0">
            <a:spAutoFit/>
          </a:bodyPr>
          <a:lstStyle/>
          <a:p>
            <a:pPr algn="ctr"/>
            <a:r>
              <a:rPr kumimoji="1" lang="en-US" altLang="zh-CN" sz="750" dirty="0">
                <a:solidFill>
                  <a:srgbClr val="004E5B"/>
                </a:solidFill>
              </a:rPr>
              <a:t>2022</a:t>
            </a:r>
            <a:endParaRPr kumimoji="1" lang="zh-CN" altLang="en-US" sz="750" dirty="0">
              <a:solidFill>
                <a:srgbClr val="004E5B"/>
              </a:solidFill>
            </a:endParaRPr>
          </a:p>
        </p:txBody>
      </p:sp>
      <p:sp>
        <p:nvSpPr>
          <p:cNvPr id="5" name="文本框 4">
            <a:extLst>
              <a:ext uri="{FF2B5EF4-FFF2-40B4-BE49-F238E27FC236}">
                <a16:creationId xmlns:a16="http://schemas.microsoft.com/office/drawing/2014/main" id="{557DC365-07BD-B540-95F7-374D6C39B151}"/>
              </a:ext>
            </a:extLst>
          </p:cNvPr>
          <p:cNvSpPr txBox="1"/>
          <p:nvPr/>
        </p:nvSpPr>
        <p:spPr>
          <a:xfrm>
            <a:off x="937974" y="4671783"/>
            <a:ext cx="726481" cy="207749"/>
          </a:xfrm>
          <a:prstGeom prst="rect">
            <a:avLst/>
          </a:prstGeom>
          <a:noFill/>
        </p:spPr>
        <p:txBody>
          <a:bodyPr wrap="none" rtlCol="0">
            <a:spAutoFit/>
          </a:bodyPr>
          <a:lstStyle/>
          <a:p>
            <a:r>
              <a:rPr lang="ru-RU" altLang="zh-CN" sz="750" b="1" dirty="0">
                <a:solidFill>
                  <a:srgbClr val="004E5B"/>
                </a:solidFill>
              </a:rPr>
              <a:t>Купольные</a:t>
            </a:r>
            <a:endParaRPr lang="zh-CN" altLang="en-US" sz="750" b="1" dirty="0">
              <a:solidFill>
                <a:srgbClr val="004E5B"/>
              </a:solidFill>
            </a:endParaRPr>
          </a:p>
        </p:txBody>
      </p:sp>
      <p:sp>
        <p:nvSpPr>
          <p:cNvPr id="6" name="文本框 5">
            <a:extLst>
              <a:ext uri="{FF2B5EF4-FFF2-40B4-BE49-F238E27FC236}">
                <a16:creationId xmlns:a16="http://schemas.microsoft.com/office/drawing/2014/main" id="{3F43AA0F-07A0-8C44-A166-CD66C0C1B5FD}"/>
              </a:ext>
            </a:extLst>
          </p:cNvPr>
          <p:cNvSpPr txBox="1"/>
          <p:nvPr/>
        </p:nvSpPr>
        <p:spPr>
          <a:xfrm>
            <a:off x="2288012" y="4671783"/>
            <a:ext cx="994183" cy="207749"/>
          </a:xfrm>
          <a:prstGeom prst="rect">
            <a:avLst/>
          </a:prstGeom>
          <a:noFill/>
        </p:spPr>
        <p:txBody>
          <a:bodyPr wrap="none" rtlCol="0">
            <a:spAutoFit/>
          </a:bodyPr>
          <a:lstStyle/>
          <a:p>
            <a:pPr algn="ctr">
              <a:defRPr/>
            </a:pPr>
            <a:r>
              <a:rPr lang="ru-RU" altLang="zh-CN" sz="750" b="1" dirty="0">
                <a:solidFill>
                  <a:srgbClr val="004E5B"/>
                </a:solidFill>
              </a:rPr>
              <a:t>Цилиндрические</a:t>
            </a:r>
            <a:endParaRPr lang="zh-CN" altLang="en-US" sz="750" b="1" dirty="0">
              <a:solidFill>
                <a:srgbClr val="004E5B"/>
              </a:solidFill>
            </a:endParaRPr>
          </a:p>
        </p:txBody>
      </p:sp>
      <p:sp>
        <p:nvSpPr>
          <p:cNvPr id="7" name="文本框 6">
            <a:extLst>
              <a:ext uri="{FF2B5EF4-FFF2-40B4-BE49-F238E27FC236}">
                <a16:creationId xmlns:a16="http://schemas.microsoft.com/office/drawing/2014/main" id="{E3760A62-2602-C74F-B48B-707A42571D1F}"/>
              </a:ext>
            </a:extLst>
          </p:cNvPr>
          <p:cNvSpPr txBox="1"/>
          <p:nvPr/>
        </p:nvSpPr>
        <p:spPr>
          <a:xfrm>
            <a:off x="3852999" y="4671783"/>
            <a:ext cx="721672" cy="207749"/>
          </a:xfrm>
          <a:prstGeom prst="rect">
            <a:avLst/>
          </a:prstGeom>
          <a:noFill/>
        </p:spPr>
        <p:txBody>
          <a:bodyPr wrap="none" rtlCol="0">
            <a:spAutoFit/>
          </a:bodyPr>
          <a:lstStyle/>
          <a:p>
            <a:pPr algn="ctr">
              <a:defRPr/>
            </a:pPr>
            <a:r>
              <a:rPr lang="ru-RU" altLang="zh-CN" sz="750" b="1" dirty="0" err="1">
                <a:solidFill>
                  <a:srgbClr val="004E5B"/>
                </a:solidFill>
              </a:rPr>
              <a:t>Турельные</a:t>
            </a:r>
            <a:endParaRPr lang="zh-CN" altLang="en-US" sz="750" b="1" dirty="0">
              <a:solidFill>
                <a:srgbClr val="004E5B"/>
              </a:solidFill>
            </a:endParaRPr>
          </a:p>
        </p:txBody>
      </p:sp>
      <p:sp>
        <p:nvSpPr>
          <p:cNvPr id="8" name="文本框 7">
            <a:extLst>
              <a:ext uri="{FF2B5EF4-FFF2-40B4-BE49-F238E27FC236}">
                <a16:creationId xmlns:a16="http://schemas.microsoft.com/office/drawing/2014/main" id="{8B01B950-81B4-FF4A-A1AD-C42402B68C43}"/>
              </a:ext>
            </a:extLst>
          </p:cNvPr>
          <p:cNvSpPr txBox="1"/>
          <p:nvPr/>
        </p:nvSpPr>
        <p:spPr>
          <a:xfrm>
            <a:off x="5254269" y="4671783"/>
            <a:ext cx="788999" cy="207749"/>
          </a:xfrm>
          <a:prstGeom prst="rect">
            <a:avLst/>
          </a:prstGeom>
          <a:noFill/>
        </p:spPr>
        <p:txBody>
          <a:bodyPr wrap="none" rtlCol="0">
            <a:spAutoFit/>
          </a:bodyPr>
          <a:lstStyle/>
          <a:p>
            <a:pPr algn="ctr">
              <a:defRPr/>
            </a:pPr>
            <a:r>
              <a:rPr lang="ru-RU" altLang="zh-CN" sz="750" b="1" dirty="0">
                <a:solidFill>
                  <a:srgbClr val="004E5B"/>
                </a:solidFill>
              </a:rPr>
              <a:t>Поворотные</a:t>
            </a:r>
            <a:endParaRPr lang="en-US" altLang="zh-CN" sz="750" b="1" dirty="0">
              <a:solidFill>
                <a:srgbClr val="004E5B"/>
              </a:solidFill>
            </a:endParaRPr>
          </a:p>
        </p:txBody>
      </p:sp>
      <p:sp>
        <p:nvSpPr>
          <p:cNvPr id="9" name="文本框 8">
            <a:extLst>
              <a:ext uri="{FF2B5EF4-FFF2-40B4-BE49-F238E27FC236}">
                <a16:creationId xmlns:a16="http://schemas.microsoft.com/office/drawing/2014/main" id="{30E293CF-0E4E-6649-B354-495808CDB098}"/>
              </a:ext>
            </a:extLst>
          </p:cNvPr>
          <p:cNvSpPr txBox="1"/>
          <p:nvPr/>
        </p:nvSpPr>
        <p:spPr>
          <a:xfrm>
            <a:off x="6735857" y="4671783"/>
            <a:ext cx="798617" cy="207749"/>
          </a:xfrm>
          <a:prstGeom prst="rect">
            <a:avLst/>
          </a:prstGeom>
          <a:noFill/>
        </p:spPr>
        <p:txBody>
          <a:bodyPr wrap="none" rtlCol="0">
            <a:spAutoFit/>
          </a:bodyPr>
          <a:lstStyle/>
          <a:p>
            <a:r>
              <a:rPr lang="ru-RU" altLang="zh-CN" sz="750" b="1" dirty="0">
                <a:solidFill>
                  <a:srgbClr val="004E5B"/>
                </a:solidFill>
              </a:rPr>
              <a:t>Панорамные</a:t>
            </a:r>
            <a:endParaRPr kumimoji="1" lang="zh-CN" altLang="en-US" sz="750" dirty="0">
              <a:solidFill>
                <a:srgbClr val="004E5B"/>
              </a:solidFill>
            </a:endParaRPr>
          </a:p>
        </p:txBody>
      </p:sp>
      <p:sp>
        <p:nvSpPr>
          <p:cNvPr id="2" name="幻灯片编号占位符 1"/>
          <p:cNvSpPr>
            <a:spLocks noGrp="1"/>
          </p:cNvSpPr>
          <p:nvPr>
            <p:ph type="sldNum" sz="quarter" idx="12"/>
          </p:nvPr>
        </p:nvSpPr>
        <p:spPr/>
        <p:txBody>
          <a:bodyPr/>
          <a:lstStyle/>
          <a:p>
            <a:fld id="{8045E168-1219-CD4A-80ED-4291B526AB8C}" type="slidenum">
              <a:rPr kumimoji="1" lang="zh-CN" altLang="en-US" smtClean="0"/>
              <a:pPr/>
              <a:t>75</a:t>
            </a:fld>
            <a:endParaRPr kumimoji="1" lang="zh-CN" altLang="en-US" dirty="0"/>
          </a:p>
        </p:txBody>
      </p:sp>
      <p:sp>
        <p:nvSpPr>
          <p:cNvPr id="106" name="Rectangle 21"/>
          <p:cNvSpPr/>
          <p:nvPr/>
        </p:nvSpPr>
        <p:spPr>
          <a:xfrm>
            <a:off x="1135870" y="4845268"/>
            <a:ext cx="4518070" cy="27699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600" dirty="0">
                <a:solidFill>
                  <a:schemeClr val="bg1">
                    <a:lumMod val="50000"/>
                  </a:schemeClr>
                </a:solidFill>
              </a:rPr>
              <a:t>**Each series has several camera models, and the model names are based on its focal length.</a:t>
            </a:r>
          </a:p>
          <a:p>
            <a:r>
              <a:rPr lang="en-US" altLang="zh-CN" sz="600" dirty="0">
                <a:solidFill>
                  <a:schemeClr val="bg1">
                    <a:lumMod val="50000"/>
                  </a:schemeClr>
                </a:solidFill>
              </a:rPr>
              <a:t>**For products in development and planning stages, images and information listed are for references only. </a:t>
            </a:r>
            <a:endParaRPr lang="zh-CN" altLang="en-US" sz="600" dirty="0">
              <a:solidFill>
                <a:schemeClr val="bg1">
                  <a:lumMod val="50000"/>
                </a:schemeClr>
              </a:solidFill>
            </a:endParaRPr>
          </a:p>
        </p:txBody>
      </p:sp>
      <p:cxnSp>
        <p:nvCxnSpPr>
          <p:cNvPr id="134" name="直线箭头连接符 1">
            <a:extLst>
              <a:ext uri="{FF2B5EF4-FFF2-40B4-BE49-F238E27FC236}">
                <a16:creationId xmlns:a16="http://schemas.microsoft.com/office/drawing/2014/main" id="{8F390BF1-371E-B242-90B1-1E58439C8373}"/>
              </a:ext>
            </a:extLst>
          </p:cNvPr>
          <p:cNvCxnSpPr>
            <a:cxnSpLocks/>
          </p:cNvCxnSpPr>
          <p:nvPr/>
        </p:nvCxnSpPr>
        <p:spPr>
          <a:xfrm flipV="1">
            <a:off x="7489863" y="854331"/>
            <a:ext cx="0" cy="3885359"/>
          </a:xfrm>
          <a:prstGeom prst="straightConnector1">
            <a:avLst/>
          </a:prstGeom>
          <a:ln>
            <a:noFill/>
            <a:prstDash val="sys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4" name="直线箭头连接符 1">
            <a:extLst>
              <a:ext uri="{FF2B5EF4-FFF2-40B4-BE49-F238E27FC236}">
                <a16:creationId xmlns:a16="http://schemas.microsoft.com/office/drawing/2014/main" id="{8F390BF1-371E-B242-90B1-1E58439C8373}"/>
              </a:ext>
            </a:extLst>
          </p:cNvPr>
          <p:cNvCxnSpPr>
            <a:cxnSpLocks/>
          </p:cNvCxnSpPr>
          <p:nvPr/>
        </p:nvCxnSpPr>
        <p:spPr>
          <a:xfrm flipV="1">
            <a:off x="2067480" y="672221"/>
            <a:ext cx="0" cy="4014669"/>
          </a:xfrm>
          <a:prstGeom prst="straightConnector1">
            <a:avLst/>
          </a:prstGeom>
          <a:ln w="28575">
            <a:solidFill>
              <a:schemeClr val="bg1"/>
            </a:solidFill>
            <a:prstDash val="soli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5" name="直线箭头连接符 1">
            <a:extLst>
              <a:ext uri="{FF2B5EF4-FFF2-40B4-BE49-F238E27FC236}">
                <a16:creationId xmlns:a16="http://schemas.microsoft.com/office/drawing/2014/main" id="{2CC8B4A0-CF4E-6641-B342-64012F216CF5}"/>
              </a:ext>
            </a:extLst>
          </p:cNvPr>
          <p:cNvCxnSpPr>
            <a:cxnSpLocks/>
          </p:cNvCxnSpPr>
          <p:nvPr/>
        </p:nvCxnSpPr>
        <p:spPr>
          <a:xfrm flipV="1">
            <a:off x="3504647" y="672221"/>
            <a:ext cx="0" cy="4014669"/>
          </a:xfrm>
          <a:prstGeom prst="straightConnector1">
            <a:avLst/>
          </a:prstGeom>
          <a:ln w="28575">
            <a:solidFill>
              <a:schemeClr val="bg1"/>
            </a:solidFill>
            <a:prstDash val="soli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2" name="直线箭头连接符 1">
            <a:extLst>
              <a:ext uri="{FF2B5EF4-FFF2-40B4-BE49-F238E27FC236}">
                <a16:creationId xmlns:a16="http://schemas.microsoft.com/office/drawing/2014/main" id="{B8A3C16D-11BF-1D47-A602-E2773935C96E}"/>
              </a:ext>
            </a:extLst>
          </p:cNvPr>
          <p:cNvCxnSpPr>
            <a:cxnSpLocks/>
          </p:cNvCxnSpPr>
          <p:nvPr/>
        </p:nvCxnSpPr>
        <p:spPr>
          <a:xfrm flipV="1">
            <a:off x="4939849" y="672221"/>
            <a:ext cx="0" cy="4014669"/>
          </a:xfrm>
          <a:prstGeom prst="straightConnector1">
            <a:avLst/>
          </a:prstGeom>
          <a:ln w="28575">
            <a:solidFill>
              <a:schemeClr val="bg1"/>
            </a:solidFill>
            <a:prstDash val="soli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1" name="直线箭头连接符 1">
            <a:extLst>
              <a:ext uri="{FF2B5EF4-FFF2-40B4-BE49-F238E27FC236}">
                <a16:creationId xmlns:a16="http://schemas.microsoft.com/office/drawing/2014/main" id="{F607BDE5-9403-E146-92FB-09226DA596EC}"/>
              </a:ext>
            </a:extLst>
          </p:cNvPr>
          <p:cNvCxnSpPr>
            <a:cxnSpLocks/>
          </p:cNvCxnSpPr>
          <p:nvPr/>
        </p:nvCxnSpPr>
        <p:spPr>
          <a:xfrm flipV="1">
            <a:off x="6397610" y="672221"/>
            <a:ext cx="0" cy="4014669"/>
          </a:xfrm>
          <a:prstGeom prst="straightConnector1">
            <a:avLst/>
          </a:prstGeom>
          <a:ln w="28575">
            <a:solidFill>
              <a:schemeClr val="bg1"/>
            </a:solidFill>
            <a:prstDash val="soli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4" name="文本框 93">
            <a:extLst>
              <a:ext uri="{FF2B5EF4-FFF2-40B4-BE49-F238E27FC236}">
                <a16:creationId xmlns:a16="http://schemas.microsoft.com/office/drawing/2014/main" id="{A765E15A-AF02-2F4F-A40E-267653C9FF9B}"/>
              </a:ext>
            </a:extLst>
          </p:cNvPr>
          <p:cNvSpPr txBox="1"/>
          <p:nvPr/>
        </p:nvSpPr>
        <p:spPr>
          <a:xfrm>
            <a:off x="7915484" y="4671783"/>
            <a:ext cx="707934" cy="385650"/>
          </a:xfrm>
          <a:prstGeom prst="rect">
            <a:avLst/>
          </a:prstGeom>
        </p:spPr>
        <p:txBody>
          <a:bodyPr>
            <a:normAutofit fontScale="97500"/>
          </a:bodyPr>
          <a:lstStyle>
            <a:defPPr>
              <a:defRPr lang="zh-CN"/>
            </a:defPPr>
            <a:lvl1pPr defTabSz="608013">
              <a:defRPr kumimoji="0" sz="1600" b="0" i="0" baseline="0">
                <a:solidFill>
                  <a:srgbClr val="005464"/>
                </a:solidFill>
                <a:latin typeface="+mj-lt"/>
                <a:ea typeface="Heiti SC Medium" pitchFamily="2" charset="-128"/>
                <a:cs typeface="Arial" panose="020B0604020202020204" pitchFamily="34" charset="0"/>
              </a:defRPr>
            </a:lvl1pPr>
            <a:lvl2pPr algn="ctr" defTabSz="608013">
              <a:defRPr kumimoji="1" sz="5900">
                <a:latin typeface="Arial" charset="0"/>
                <a:ea typeface="黑体" charset="-122"/>
                <a:cs typeface="黑体" charset="0"/>
              </a:defRPr>
            </a:lvl2pPr>
            <a:lvl3pPr algn="ctr" defTabSz="608013">
              <a:defRPr kumimoji="1" sz="5900">
                <a:latin typeface="Arial" charset="0"/>
                <a:ea typeface="黑体" charset="-122"/>
                <a:cs typeface="黑体" charset="0"/>
              </a:defRPr>
            </a:lvl3pPr>
            <a:lvl4pPr algn="ctr" defTabSz="608013">
              <a:defRPr kumimoji="1" sz="5900">
                <a:latin typeface="Arial" charset="0"/>
                <a:ea typeface="黑体" charset="-122"/>
                <a:cs typeface="黑体" charset="0"/>
              </a:defRPr>
            </a:lvl4pPr>
            <a:lvl5pPr algn="ctr" defTabSz="608013">
              <a:defRPr kumimoji="1" sz="5900">
                <a:latin typeface="Arial" charset="0"/>
                <a:ea typeface="黑体" charset="-122"/>
                <a:cs typeface="黑体" charset="0"/>
              </a:defRPr>
            </a:lvl5pPr>
            <a:lvl6pPr marL="457200" algn="ctr" defTabSz="608013" fontAlgn="base">
              <a:spcBef>
                <a:spcPct val="0"/>
              </a:spcBef>
              <a:spcAft>
                <a:spcPct val="0"/>
              </a:spcAft>
              <a:defRPr kumimoji="1" sz="5900">
                <a:latin typeface="Arial" charset="0"/>
                <a:ea typeface="黑体" charset="-122"/>
              </a:defRPr>
            </a:lvl6pPr>
            <a:lvl7pPr marL="914400" algn="ctr" defTabSz="608013" fontAlgn="base">
              <a:spcBef>
                <a:spcPct val="0"/>
              </a:spcBef>
              <a:spcAft>
                <a:spcPct val="0"/>
              </a:spcAft>
              <a:defRPr kumimoji="1" sz="5900">
                <a:latin typeface="Arial" charset="0"/>
                <a:ea typeface="黑体" charset="-122"/>
              </a:defRPr>
            </a:lvl7pPr>
            <a:lvl8pPr marL="1371600" algn="ctr" defTabSz="608013" fontAlgn="base">
              <a:spcBef>
                <a:spcPct val="0"/>
              </a:spcBef>
              <a:spcAft>
                <a:spcPct val="0"/>
              </a:spcAft>
              <a:defRPr kumimoji="1" sz="5900">
                <a:latin typeface="Arial" charset="0"/>
                <a:ea typeface="黑体" charset="-122"/>
              </a:defRPr>
            </a:lvl8pPr>
            <a:lvl9pPr marL="1828800" algn="ctr" defTabSz="608013" fontAlgn="base">
              <a:spcBef>
                <a:spcPct val="0"/>
              </a:spcBef>
              <a:spcAft>
                <a:spcPct val="0"/>
              </a:spcAft>
              <a:defRPr kumimoji="1" sz="5900">
                <a:latin typeface="Arial" charset="0"/>
                <a:ea typeface="黑体" charset="-122"/>
              </a:defRPr>
            </a:lvl9pPr>
          </a:lstStyle>
          <a:p>
            <a:pPr algn="ctr">
              <a:defRPr/>
            </a:pPr>
            <a:r>
              <a:rPr lang="ru-RU" altLang="zh-CN" sz="750" b="1" dirty="0">
                <a:solidFill>
                  <a:srgbClr val="004E5B"/>
                </a:solidFill>
              </a:rPr>
              <a:t>Тип камеры</a:t>
            </a:r>
            <a:endParaRPr lang="en-US" altLang="zh-CN" sz="750" b="1" dirty="0">
              <a:solidFill>
                <a:srgbClr val="004E5B"/>
              </a:solidFill>
            </a:endParaRPr>
          </a:p>
        </p:txBody>
      </p:sp>
      <p:grpSp>
        <p:nvGrpSpPr>
          <p:cNvPr id="95" name="组合 106">
            <a:extLst>
              <a:ext uri="{FF2B5EF4-FFF2-40B4-BE49-F238E27FC236}">
                <a16:creationId xmlns:a16="http://schemas.microsoft.com/office/drawing/2014/main" id="{FFB8B8EA-0ACA-E441-8B9C-E2C1F4299691}"/>
              </a:ext>
            </a:extLst>
          </p:cNvPr>
          <p:cNvGrpSpPr/>
          <p:nvPr/>
        </p:nvGrpSpPr>
        <p:grpSpPr>
          <a:xfrm>
            <a:off x="5793998" y="1137225"/>
            <a:ext cx="2479543" cy="109352"/>
            <a:chOff x="8435071" y="287252"/>
            <a:chExt cx="2828649" cy="197414"/>
          </a:xfrm>
        </p:grpSpPr>
        <p:sp>
          <p:nvSpPr>
            <p:cNvPr id="96" name="矩形 107">
              <a:extLst>
                <a:ext uri="{FF2B5EF4-FFF2-40B4-BE49-F238E27FC236}">
                  <a16:creationId xmlns:a16="http://schemas.microsoft.com/office/drawing/2014/main" id="{F2CA24B0-5A1B-B04F-85D8-57FB7013CDA4}"/>
                </a:ext>
              </a:extLst>
            </p:cNvPr>
            <p:cNvSpPr/>
            <p:nvPr/>
          </p:nvSpPr>
          <p:spPr>
            <a:xfrm>
              <a:off x="9335169" y="287252"/>
              <a:ext cx="1042792" cy="197413"/>
            </a:xfrm>
            <a:prstGeom prst="rect">
              <a:avLst/>
            </a:prstGeom>
            <a:solidFill>
              <a:srgbClr val="00A3DF"/>
            </a:solidFill>
            <a:ln>
              <a:no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kumimoji="1" lang="ru-RU" altLang="zh-CN" sz="675" dirty="0">
                  <a:ln w="0"/>
                  <a:solidFill>
                    <a:schemeClr val="bg1"/>
                  </a:solidFill>
                  <a:cs typeface="Arial" panose="020B0604020202020204" pitchFamily="34" charset="0"/>
                </a:rPr>
                <a:t>В разработке**</a:t>
              </a:r>
              <a:endParaRPr kumimoji="1" lang="zh-CN" altLang="en-US" sz="675" baseline="30000" dirty="0">
                <a:ln w="0"/>
                <a:solidFill>
                  <a:schemeClr val="bg1"/>
                </a:solidFill>
              </a:endParaRPr>
            </a:p>
          </p:txBody>
        </p:sp>
        <p:sp>
          <p:nvSpPr>
            <p:cNvPr id="97" name="矩形 109">
              <a:extLst>
                <a:ext uri="{FF2B5EF4-FFF2-40B4-BE49-F238E27FC236}">
                  <a16:creationId xmlns:a16="http://schemas.microsoft.com/office/drawing/2014/main" id="{251730D0-27CC-D341-B080-2DC0943DB463}"/>
                </a:ext>
              </a:extLst>
            </p:cNvPr>
            <p:cNvSpPr/>
            <p:nvPr/>
          </p:nvSpPr>
          <p:spPr>
            <a:xfrm>
              <a:off x="8435071" y="293594"/>
              <a:ext cx="871268" cy="191072"/>
            </a:xfrm>
            <a:prstGeom prst="rect">
              <a:avLst/>
            </a:prstGeom>
            <a:solidFill>
              <a:srgbClr val="50CAD0"/>
            </a:solid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kumimoji="1" lang="ru-RU" altLang="zh-CN" sz="675" dirty="0">
                  <a:ln w="0"/>
                  <a:solidFill>
                    <a:srgbClr val="004E5B"/>
                  </a:solidFill>
                  <a:cs typeface="Arial" panose="020B0604020202020204" pitchFamily="34" charset="0"/>
                </a:rPr>
                <a:t>В планах**</a:t>
              </a:r>
              <a:endParaRPr kumimoji="1" lang="zh-CN" altLang="en-US" sz="675" baseline="30000" dirty="0">
                <a:ln w="0"/>
                <a:solidFill>
                  <a:srgbClr val="004E5B"/>
                </a:solidFill>
              </a:endParaRPr>
            </a:p>
          </p:txBody>
        </p:sp>
        <p:sp>
          <p:nvSpPr>
            <p:cNvPr id="98" name="矩形 110">
              <a:extLst>
                <a:ext uri="{FF2B5EF4-FFF2-40B4-BE49-F238E27FC236}">
                  <a16:creationId xmlns:a16="http://schemas.microsoft.com/office/drawing/2014/main" id="{82C6B68D-311C-D943-81A7-9F6060FB6B89}"/>
                </a:ext>
              </a:extLst>
            </p:cNvPr>
            <p:cNvSpPr/>
            <p:nvPr/>
          </p:nvSpPr>
          <p:spPr>
            <a:xfrm>
              <a:off x="10406791" y="287252"/>
              <a:ext cx="856929" cy="197413"/>
            </a:xfrm>
            <a:prstGeom prst="rect">
              <a:avLst/>
            </a:prstGeom>
            <a:solidFill>
              <a:srgbClr val="004E5B"/>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kumimoji="1" lang="ru-RU" altLang="zh-CN" sz="675" dirty="0">
                  <a:ln w="0"/>
                  <a:solidFill>
                    <a:schemeClr val="bg1"/>
                  </a:solidFill>
                  <a:cs typeface="Arial" panose="020B0604020202020204" pitchFamily="34" charset="0"/>
                </a:rPr>
                <a:t>Поставляется</a:t>
              </a:r>
              <a:endParaRPr kumimoji="1" lang="zh-CN" altLang="en-US" sz="675" dirty="0">
                <a:ln w="0"/>
                <a:solidFill>
                  <a:schemeClr val="bg1"/>
                </a:solidFill>
              </a:endParaRPr>
            </a:p>
          </p:txBody>
        </p:sp>
      </p:grpSp>
      <p:sp>
        <p:nvSpPr>
          <p:cNvPr id="11" name="Заголовок 10">
            <a:extLst>
              <a:ext uri="{FF2B5EF4-FFF2-40B4-BE49-F238E27FC236}">
                <a16:creationId xmlns:a16="http://schemas.microsoft.com/office/drawing/2014/main" id="{40CEE60A-638E-324B-89B7-1DE91802B210}"/>
              </a:ext>
            </a:extLst>
          </p:cNvPr>
          <p:cNvSpPr>
            <a:spLocks noGrp="1"/>
          </p:cNvSpPr>
          <p:nvPr>
            <p:ph type="title"/>
          </p:nvPr>
        </p:nvSpPr>
        <p:spPr>
          <a:xfrm>
            <a:off x="536536" y="257099"/>
            <a:ext cx="7631432" cy="280184"/>
          </a:xfrm>
        </p:spPr>
        <p:txBody>
          <a:bodyPr>
            <a:normAutofit fontScale="90000"/>
          </a:bodyPr>
          <a:lstStyle/>
          <a:p>
            <a:r>
              <a:rPr lang="ru-RU" altLang="zh-CN" sz="1600" dirty="0">
                <a:latin typeface="Calibri" panose="020F0502020204030204" pitchFamily="34" charset="0"/>
                <a:cs typeface="Calibri" panose="020F0502020204030204" pitchFamily="34" charset="0"/>
              </a:rPr>
              <a:t>Модельный ряд и приблизительные даты выхода камер </a:t>
            </a:r>
            <a:r>
              <a:rPr lang="en-US" altLang="zh-CN" sz="1600" dirty="0">
                <a:latin typeface="Calibri" panose="020F0502020204030204" pitchFamily="34" charset="0"/>
                <a:cs typeface="Calibri" panose="020F0502020204030204" pitchFamily="34" charset="0"/>
              </a:rPr>
              <a:t>VIGI</a:t>
            </a:r>
            <a:endParaRPr lang="ru-RU" dirty="0"/>
          </a:p>
        </p:txBody>
      </p:sp>
    </p:spTree>
    <p:extLst>
      <p:ext uri="{BB962C8B-B14F-4D97-AF65-F5344CB8AC3E}">
        <p14:creationId xmlns:p14="http://schemas.microsoft.com/office/powerpoint/2010/main" val="2624205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8045E168-1219-CD4A-80ED-4291B526AB8C}" type="slidenum">
              <a:rPr kumimoji="1" lang="zh-CN" altLang="en-US" smtClean="0"/>
              <a:pPr/>
              <a:t>76</a:t>
            </a:fld>
            <a:endParaRPr kumimoji="1" lang="zh-CN" altLang="en-US" sz="700" dirty="0"/>
          </a:p>
        </p:txBody>
      </p:sp>
      <p:sp>
        <p:nvSpPr>
          <p:cNvPr id="7" name="标题 2"/>
          <p:cNvSpPr txBox="1">
            <a:spLocks/>
          </p:cNvSpPr>
          <p:nvPr/>
        </p:nvSpPr>
        <p:spPr>
          <a:xfrm>
            <a:off x="228777" y="278344"/>
            <a:ext cx="2902351" cy="318694"/>
          </a:xfrm>
          <a:prstGeom prst="rect">
            <a:avLst/>
          </a:prstGeom>
        </p:spPr>
        <p:txBody>
          <a:bodyPr vert="horz" lIns="68580" tIns="34290" rIns="68580" bIns="34290" rtlCol="0" anchor="t">
            <a:noAutofit/>
          </a:bodyPr>
          <a:lstStyle>
            <a:lvl1pPr algn="l" defTabSz="914400" rtl="0" eaLnBrk="1" latinLnBrk="0" hangingPunct="1">
              <a:lnSpc>
                <a:spcPct val="110000"/>
              </a:lnSpc>
              <a:spcBef>
                <a:spcPct val="0"/>
              </a:spcBef>
              <a:buNone/>
              <a:defRPr sz="1800" b="1" i="0" kern="1200" baseline="0">
                <a:solidFill>
                  <a:srgbClr val="005464"/>
                </a:solidFill>
                <a:latin typeface="Arial" charset="0"/>
                <a:ea typeface="Arial" charset="0"/>
                <a:cs typeface="Arial" charset="0"/>
              </a:defRPr>
            </a:lvl1pPr>
          </a:lstStyle>
          <a:p>
            <a:r>
              <a:rPr lang="ru-RU" altLang="zh-CN" sz="1600" dirty="0">
                <a:latin typeface="Calibri" panose="020F0502020204030204" pitchFamily="34" charset="0"/>
                <a:cs typeface="Calibri" panose="020F0502020204030204" pitchFamily="34" charset="0"/>
              </a:rPr>
              <a:t>Основные функции камер </a:t>
            </a:r>
            <a:r>
              <a:rPr lang="en-US" altLang="zh-CN" sz="1600" dirty="0">
                <a:latin typeface="Calibri" panose="020F0502020204030204" pitchFamily="34" charset="0"/>
                <a:cs typeface="Calibri" panose="020F0502020204030204" pitchFamily="34" charset="0"/>
              </a:rPr>
              <a:t>VIGI</a:t>
            </a:r>
            <a:endParaRPr kumimoji="1" lang="zh-CN" altLang="en-US" sz="1600" dirty="0"/>
          </a:p>
        </p:txBody>
      </p:sp>
      <p:sp>
        <p:nvSpPr>
          <p:cNvPr id="9" name="Rectangle 1"/>
          <p:cNvSpPr/>
          <p:nvPr/>
        </p:nvSpPr>
        <p:spPr>
          <a:xfrm>
            <a:off x="235501" y="730915"/>
            <a:ext cx="8213174" cy="481350"/>
          </a:xfrm>
          <a:prstGeom prst="rect">
            <a:avLst/>
          </a:prstGeom>
        </p:spPr>
        <p:txBody>
          <a:bodyPr wrap="square">
            <a:spAutoFit/>
          </a:bodyPr>
          <a:lstStyle/>
          <a:p>
            <a:pPr>
              <a:lnSpc>
                <a:spcPct val="125000"/>
              </a:lnSpc>
            </a:pPr>
            <a:r>
              <a:rPr lang="ru-RU" altLang="zh-CN" sz="1050" dirty="0">
                <a:latin typeface="Calibri" panose="020F0502020204030204" pitchFamily="34" charset="0"/>
                <a:cs typeface="Calibri" panose="020F0502020204030204" pitchFamily="34" charset="0"/>
              </a:rPr>
              <a:t>Камеры </a:t>
            </a:r>
            <a:r>
              <a:rPr lang="en-US" altLang="zh-CN" sz="1050" dirty="0">
                <a:latin typeface="Calibri" panose="020F0502020204030204" pitchFamily="34" charset="0"/>
                <a:cs typeface="Calibri" panose="020F0502020204030204" pitchFamily="34" charset="0"/>
              </a:rPr>
              <a:t>VIGI </a:t>
            </a:r>
            <a:r>
              <a:rPr lang="ru-RU" altLang="zh-CN" sz="1050" dirty="0">
                <a:latin typeface="Calibri" panose="020F0502020204030204" pitchFamily="34" charset="0"/>
                <a:cs typeface="Calibri" panose="020F0502020204030204" pitchFamily="34" charset="0"/>
              </a:rPr>
              <a:t>поддерживают разные объективы, разрешения съёмки и стандарты сжатия, благодаря чему они подойдут для самых разных сценариев</a:t>
            </a:r>
            <a:r>
              <a:rPr lang="en-US" altLang="zh-CN" sz="1050" dirty="0">
                <a:latin typeface="Calibri" panose="020F0502020204030204" pitchFamily="34" charset="0"/>
                <a:cs typeface="Calibri" panose="020F0502020204030204" pitchFamily="34" charset="0"/>
              </a:rPr>
              <a:t>. </a:t>
            </a:r>
            <a:r>
              <a:rPr lang="ru-RU" altLang="zh-CN" sz="1050" dirty="0">
                <a:latin typeface="Calibri" panose="020F0502020204030204" pitchFamily="34" charset="0"/>
                <a:cs typeface="Calibri" panose="020F0502020204030204" pitchFamily="34" charset="0"/>
              </a:rPr>
              <a:t>Также они легко устанавливаются даже в труднодоступных местах и будут работать с продуктами других производителей.</a:t>
            </a:r>
            <a:endParaRPr lang="en-US" altLang="zh-CN" sz="1050" dirty="0">
              <a:latin typeface="Calibri" panose="020F0502020204030204" pitchFamily="34" charset="0"/>
              <a:cs typeface="Calibri" panose="020F0502020204030204" pitchFamily="34" charset="0"/>
            </a:endParaRPr>
          </a:p>
        </p:txBody>
      </p:sp>
      <p:sp>
        <p:nvSpPr>
          <p:cNvPr id="20" name="Rectangle 21">
            <a:extLst>
              <a:ext uri="{FF2B5EF4-FFF2-40B4-BE49-F238E27FC236}">
                <a16:creationId xmlns:a16="http://schemas.microsoft.com/office/drawing/2014/main" id="{CF458DF3-DD18-8A4C-B11B-E20A6EB6356D}"/>
              </a:ext>
            </a:extLst>
          </p:cNvPr>
          <p:cNvSpPr/>
          <p:nvPr/>
        </p:nvSpPr>
        <p:spPr>
          <a:xfrm>
            <a:off x="435667" y="4364537"/>
            <a:ext cx="5922519" cy="19620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675" dirty="0">
                <a:solidFill>
                  <a:schemeClr val="bg1">
                    <a:lumMod val="50000"/>
                  </a:schemeClr>
                </a:solidFill>
              </a:rPr>
              <a:t>*</a:t>
            </a:r>
            <a:r>
              <a:rPr lang="ru-RU" altLang="zh-CN" sz="675" dirty="0">
                <a:solidFill>
                  <a:schemeClr val="bg1">
                    <a:lumMod val="50000"/>
                  </a:schemeClr>
                </a:solidFill>
              </a:rPr>
              <a:t> Поддержка параметра зависит от модели устройства.</a:t>
            </a:r>
            <a:endParaRPr lang="en-US" altLang="zh-CN" sz="675" dirty="0">
              <a:solidFill>
                <a:schemeClr val="bg1">
                  <a:lumMod val="50000"/>
                </a:schemeClr>
              </a:solidFill>
            </a:endParaRPr>
          </a:p>
        </p:txBody>
      </p:sp>
      <p:pic>
        <p:nvPicPr>
          <p:cNvPr id="38" name="Picture 37">
            <a:extLst>
              <a:ext uri="{FF2B5EF4-FFF2-40B4-BE49-F238E27FC236}">
                <a16:creationId xmlns:a16="http://schemas.microsoft.com/office/drawing/2014/main" id="{96D73157-8CD9-48C7-B528-B497418A7C16}"/>
              </a:ext>
            </a:extLst>
          </p:cNvPr>
          <p:cNvPicPr>
            <a:picLocks noChangeAspect="1"/>
          </p:cNvPicPr>
          <p:nvPr/>
        </p:nvPicPr>
        <p:blipFill>
          <a:blip r:embed="rId2"/>
          <a:stretch>
            <a:fillRect/>
          </a:stretch>
        </p:blipFill>
        <p:spPr>
          <a:xfrm>
            <a:off x="5672138" y="4905959"/>
            <a:ext cx="3071520" cy="156301"/>
          </a:xfrm>
          <a:prstGeom prst="rect">
            <a:avLst/>
          </a:prstGeom>
        </p:spPr>
      </p:pic>
      <p:sp>
        <p:nvSpPr>
          <p:cNvPr id="67" name="矩形 48">
            <a:extLst>
              <a:ext uri="{FF2B5EF4-FFF2-40B4-BE49-F238E27FC236}">
                <a16:creationId xmlns:a16="http://schemas.microsoft.com/office/drawing/2014/main" id="{43108556-7BA3-BC4B-B97D-4EB8177E7243}"/>
              </a:ext>
            </a:extLst>
          </p:cNvPr>
          <p:cNvSpPr/>
          <p:nvPr/>
        </p:nvSpPr>
        <p:spPr>
          <a:xfrm>
            <a:off x="2299612" y="3058363"/>
            <a:ext cx="6649835" cy="1246628"/>
          </a:xfrm>
          <a:prstGeom prst="rect">
            <a:avLst/>
          </a:prstGeom>
          <a:solidFill>
            <a:srgbClr val="F2F2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8" name="矩形 12">
            <a:extLst>
              <a:ext uri="{FF2B5EF4-FFF2-40B4-BE49-F238E27FC236}">
                <a16:creationId xmlns:a16="http://schemas.microsoft.com/office/drawing/2014/main" id="{61E6DAE1-E3EE-F24A-B1BA-D91C6EAAFA73}"/>
              </a:ext>
            </a:extLst>
          </p:cNvPr>
          <p:cNvSpPr/>
          <p:nvPr/>
        </p:nvSpPr>
        <p:spPr>
          <a:xfrm>
            <a:off x="2315434" y="1506160"/>
            <a:ext cx="6634014" cy="1246628"/>
          </a:xfrm>
          <a:prstGeom prst="rect">
            <a:avLst/>
          </a:prstGeom>
          <a:solidFill>
            <a:srgbClr val="F2F2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矩形 14">
            <a:extLst>
              <a:ext uri="{FF2B5EF4-FFF2-40B4-BE49-F238E27FC236}">
                <a16:creationId xmlns:a16="http://schemas.microsoft.com/office/drawing/2014/main" id="{83F39470-5591-004D-BF16-CFC84E19E388}"/>
              </a:ext>
            </a:extLst>
          </p:cNvPr>
          <p:cNvSpPr/>
          <p:nvPr/>
        </p:nvSpPr>
        <p:spPr>
          <a:xfrm>
            <a:off x="290416" y="1506161"/>
            <a:ext cx="1622824" cy="2798829"/>
          </a:xfrm>
          <a:prstGeom prst="rect">
            <a:avLst/>
          </a:prstGeom>
          <a:solidFill>
            <a:srgbClr val="F2F2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Rectangle 21">
            <a:extLst>
              <a:ext uri="{FF2B5EF4-FFF2-40B4-BE49-F238E27FC236}">
                <a16:creationId xmlns:a16="http://schemas.microsoft.com/office/drawing/2014/main" id="{E14A7F36-7741-654D-B075-2C1BD6EC19A0}"/>
              </a:ext>
            </a:extLst>
          </p:cNvPr>
          <p:cNvSpPr/>
          <p:nvPr/>
        </p:nvSpPr>
        <p:spPr>
          <a:xfrm>
            <a:off x="2320374" y="3932372"/>
            <a:ext cx="1564735" cy="3693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900" dirty="0">
                <a:cs typeface="Arial" panose="020B0604020202020204" pitchFamily="34" charset="0"/>
              </a:rPr>
              <a:t>Монтаж на стене / потолке / на опоре *</a:t>
            </a:r>
            <a:endParaRPr lang="en-US" sz="900" dirty="0">
              <a:cs typeface="Arial" panose="020B0604020202020204" pitchFamily="34" charset="0"/>
            </a:endParaRPr>
          </a:p>
        </p:txBody>
      </p:sp>
      <p:sp>
        <p:nvSpPr>
          <p:cNvPr id="71" name="Rectangle 21">
            <a:extLst>
              <a:ext uri="{FF2B5EF4-FFF2-40B4-BE49-F238E27FC236}">
                <a16:creationId xmlns:a16="http://schemas.microsoft.com/office/drawing/2014/main" id="{71A5FD04-1598-784A-A728-0E0968531B02}"/>
              </a:ext>
            </a:extLst>
          </p:cNvPr>
          <p:cNvSpPr/>
          <p:nvPr/>
        </p:nvSpPr>
        <p:spPr>
          <a:xfrm>
            <a:off x="2181824" y="2456011"/>
            <a:ext cx="1858401" cy="2308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900" dirty="0">
                <a:cs typeface="Arial" panose="020B0604020202020204" pitchFamily="34" charset="0"/>
              </a:rPr>
              <a:t>Широкая совместимость</a:t>
            </a:r>
            <a:endParaRPr lang="en-US" sz="900" dirty="0">
              <a:cs typeface="Arial" panose="020B0604020202020204" pitchFamily="34" charset="0"/>
            </a:endParaRPr>
          </a:p>
        </p:txBody>
      </p:sp>
      <p:sp>
        <p:nvSpPr>
          <p:cNvPr id="72" name="Rectangle 21">
            <a:extLst>
              <a:ext uri="{FF2B5EF4-FFF2-40B4-BE49-F238E27FC236}">
                <a16:creationId xmlns:a16="http://schemas.microsoft.com/office/drawing/2014/main" id="{329F8B46-94A7-0044-B232-94ED96BAE8A3}"/>
              </a:ext>
            </a:extLst>
          </p:cNvPr>
          <p:cNvSpPr/>
          <p:nvPr/>
        </p:nvSpPr>
        <p:spPr>
          <a:xfrm>
            <a:off x="517417" y="3932372"/>
            <a:ext cx="1075071" cy="3693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900" dirty="0">
                <a:cs typeface="Arial" panose="020B0604020202020204" pitchFamily="34" charset="0"/>
              </a:rPr>
              <a:t>Умное кодирование</a:t>
            </a:r>
            <a:r>
              <a:rPr lang="en-US" sz="900" dirty="0">
                <a:cs typeface="Arial" panose="020B0604020202020204" pitchFamily="34" charset="0"/>
              </a:rPr>
              <a:t>*</a:t>
            </a:r>
          </a:p>
        </p:txBody>
      </p:sp>
      <p:sp>
        <p:nvSpPr>
          <p:cNvPr id="73" name="Rectangle 21">
            <a:extLst>
              <a:ext uri="{FF2B5EF4-FFF2-40B4-BE49-F238E27FC236}">
                <a16:creationId xmlns:a16="http://schemas.microsoft.com/office/drawing/2014/main" id="{E2F81B7C-B515-1544-B200-27372230FD44}"/>
              </a:ext>
            </a:extLst>
          </p:cNvPr>
          <p:cNvSpPr/>
          <p:nvPr/>
        </p:nvSpPr>
        <p:spPr>
          <a:xfrm>
            <a:off x="547574" y="2456011"/>
            <a:ext cx="1134842" cy="3693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900" dirty="0">
                <a:cs typeface="Arial" panose="020B0604020202020204" pitchFamily="34" charset="0"/>
              </a:rPr>
              <a:t>Высокое разрешение</a:t>
            </a:r>
            <a:endParaRPr lang="en-US" sz="900" dirty="0">
              <a:cs typeface="Arial" panose="020B0604020202020204" pitchFamily="34" charset="0"/>
            </a:endParaRPr>
          </a:p>
        </p:txBody>
      </p:sp>
      <p:grpSp>
        <p:nvGrpSpPr>
          <p:cNvPr id="74" name="组合 21">
            <a:extLst>
              <a:ext uri="{FF2B5EF4-FFF2-40B4-BE49-F238E27FC236}">
                <a16:creationId xmlns:a16="http://schemas.microsoft.com/office/drawing/2014/main" id="{F2198510-2338-E14A-B9DE-3257A3D84568}"/>
              </a:ext>
            </a:extLst>
          </p:cNvPr>
          <p:cNvGrpSpPr/>
          <p:nvPr/>
        </p:nvGrpSpPr>
        <p:grpSpPr>
          <a:xfrm>
            <a:off x="607345" y="3329067"/>
            <a:ext cx="967727" cy="448309"/>
            <a:chOff x="1743490" y="3093070"/>
            <a:chExt cx="1646651" cy="762828"/>
          </a:xfrm>
        </p:grpSpPr>
        <p:pic>
          <p:nvPicPr>
            <p:cNvPr id="75" name="图片 22">
              <a:extLst>
                <a:ext uri="{FF2B5EF4-FFF2-40B4-BE49-F238E27FC236}">
                  <a16:creationId xmlns:a16="http://schemas.microsoft.com/office/drawing/2014/main" id="{4E089447-4F88-DE47-B1EC-0D97A09435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43490" y="3096659"/>
              <a:ext cx="755650" cy="755650"/>
            </a:xfrm>
            <a:prstGeom prst="rect">
              <a:avLst/>
            </a:prstGeom>
          </p:spPr>
        </p:pic>
        <p:pic>
          <p:nvPicPr>
            <p:cNvPr id="76" name="图片 23">
              <a:extLst>
                <a:ext uri="{FF2B5EF4-FFF2-40B4-BE49-F238E27FC236}">
                  <a16:creationId xmlns:a16="http://schemas.microsoft.com/office/drawing/2014/main" id="{397C5B24-8F6B-AD45-9239-375C356CDC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27313" y="3093070"/>
              <a:ext cx="762828" cy="762828"/>
            </a:xfrm>
            <a:prstGeom prst="rect">
              <a:avLst/>
            </a:prstGeom>
          </p:spPr>
        </p:pic>
      </p:grpSp>
      <p:sp>
        <p:nvSpPr>
          <p:cNvPr id="77" name="矩形 26">
            <a:extLst>
              <a:ext uri="{FF2B5EF4-FFF2-40B4-BE49-F238E27FC236}">
                <a16:creationId xmlns:a16="http://schemas.microsoft.com/office/drawing/2014/main" id="{C0D7AFCD-6B64-9F44-86E1-9F7328CE62CC}"/>
              </a:ext>
            </a:extLst>
          </p:cNvPr>
          <p:cNvSpPr/>
          <p:nvPr/>
        </p:nvSpPr>
        <p:spPr>
          <a:xfrm>
            <a:off x="-189837" y="1220316"/>
            <a:ext cx="2609664" cy="253916"/>
          </a:xfrm>
          <a:prstGeom prst="rect">
            <a:avLst/>
          </a:prstGeom>
          <a:noFill/>
        </p:spPr>
        <p:txBody>
          <a:bodyPr wrap="square">
            <a:spAutoFit/>
          </a:bodyPr>
          <a:lstStyle/>
          <a:p>
            <a:pPr algn="ctr"/>
            <a:r>
              <a:rPr lang="ru-RU" altLang="zh-CN" sz="1050" b="1" dirty="0">
                <a:solidFill>
                  <a:srgbClr val="004E5B"/>
                </a:solidFill>
              </a:rPr>
              <a:t>Высокая производительность</a:t>
            </a:r>
            <a:endParaRPr lang="en-US" altLang="zh-CN" sz="1050" b="1" dirty="0">
              <a:solidFill>
                <a:srgbClr val="004E5B"/>
              </a:solidFill>
            </a:endParaRPr>
          </a:p>
        </p:txBody>
      </p:sp>
      <p:sp>
        <p:nvSpPr>
          <p:cNvPr id="78" name="矩形 27">
            <a:extLst>
              <a:ext uri="{FF2B5EF4-FFF2-40B4-BE49-F238E27FC236}">
                <a16:creationId xmlns:a16="http://schemas.microsoft.com/office/drawing/2014/main" id="{A28F3082-A130-4E4F-8F5D-16997943FB6C}"/>
              </a:ext>
            </a:extLst>
          </p:cNvPr>
          <p:cNvSpPr/>
          <p:nvPr/>
        </p:nvSpPr>
        <p:spPr>
          <a:xfrm>
            <a:off x="4443352" y="1227838"/>
            <a:ext cx="2332647" cy="415498"/>
          </a:xfrm>
          <a:prstGeom prst="rect">
            <a:avLst/>
          </a:prstGeom>
          <a:noFill/>
        </p:spPr>
        <p:txBody>
          <a:bodyPr wrap="square">
            <a:spAutoFit/>
          </a:bodyPr>
          <a:lstStyle/>
          <a:p>
            <a:pPr algn="ctr"/>
            <a:r>
              <a:rPr lang="ru-RU" altLang="zh-CN" sz="1050" b="1" dirty="0">
                <a:solidFill>
                  <a:srgbClr val="004E5B"/>
                </a:solidFill>
              </a:rPr>
              <a:t>Подходят для разных сценариев</a:t>
            </a:r>
            <a:endParaRPr lang="en-US" altLang="zh-CN" sz="1050" b="1" dirty="0">
              <a:solidFill>
                <a:srgbClr val="004E5B"/>
              </a:solidFill>
            </a:endParaRPr>
          </a:p>
        </p:txBody>
      </p:sp>
      <p:sp>
        <p:nvSpPr>
          <p:cNvPr id="79" name="Rectangle 21">
            <a:extLst>
              <a:ext uri="{FF2B5EF4-FFF2-40B4-BE49-F238E27FC236}">
                <a16:creationId xmlns:a16="http://schemas.microsoft.com/office/drawing/2014/main" id="{98368A5E-32EF-5D45-ACBE-2C3BA2F5D040}"/>
              </a:ext>
            </a:extLst>
          </p:cNvPr>
          <p:cNvSpPr/>
          <p:nvPr/>
        </p:nvSpPr>
        <p:spPr>
          <a:xfrm>
            <a:off x="5851587" y="2456011"/>
            <a:ext cx="1264604" cy="2308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900" dirty="0">
                <a:cs typeface="Arial" panose="020B0604020202020204" pitchFamily="34" charset="0"/>
              </a:rPr>
              <a:t>Антивандальные *</a:t>
            </a:r>
            <a:endParaRPr lang="en-US" sz="900" dirty="0">
              <a:cs typeface="Arial" panose="020B0604020202020204" pitchFamily="34" charset="0"/>
            </a:endParaRPr>
          </a:p>
        </p:txBody>
      </p:sp>
      <p:sp>
        <p:nvSpPr>
          <p:cNvPr id="80" name="Rectangle 21">
            <a:extLst>
              <a:ext uri="{FF2B5EF4-FFF2-40B4-BE49-F238E27FC236}">
                <a16:creationId xmlns:a16="http://schemas.microsoft.com/office/drawing/2014/main" id="{DE4D797C-C5A4-B045-8123-227335243273}"/>
              </a:ext>
            </a:extLst>
          </p:cNvPr>
          <p:cNvSpPr/>
          <p:nvPr/>
        </p:nvSpPr>
        <p:spPr>
          <a:xfrm>
            <a:off x="4028190" y="3932372"/>
            <a:ext cx="1519379" cy="2308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err="1">
                <a:cs typeface="Arial" panose="020B0604020202020204" pitchFamily="34" charset="0"/>
              </a:rPr>
              <a:t>P</a:t>
            </a:r>
            <a:r>
              <a:rPr lang="en-US" altLang="zh-CN" sz="900" dirty="0" err="1">
                <a:cs typeface="Arial" panose="020B0604020202020204" pitchFamily="34" charset="0"/>
              </a:rPr>
              <a:t>oE</a:t>
            </a:r>
            <a:r>
              <a:rPr lang="en-US" altLang="zh-CN" sz="900" dirty="0">
                <a:cs typeface="Arial" panose="020B0604020202020204" pitchFamily="34" charset="0"/>
              </a:rPr>
              <a:t>/DC*</a:t>
            </a:r>
            <a:endParaRPr lang="en-US" sz="900" dirty="0">
              <a:cs typeface="Arial" panose="020B0604020202020204" pitchFamily="34" charset="0"/>
            </a:endParaRPr>
          </a:p>
        </p:txBody>
      </p:sp>
      <p:sp>
        <p:nvSpPr>
          <p:cNvPr id="81" name="Rectangle 21">
            <a:extLst>
              <a:ext uri="{FF2B5EF4-FFF2-40B4-BE49-F238E27FC236}">
                <a16:creationId xmlns:a16="http://schemas.microsoft.com/office/drawing/2014/main" id="{DEA3FB18-9F9C-414D-8848-42899084E456}"/>
              </a:ext>
            </a:extLst>
          </p:cNvPr>
          <p:cNvSpPr/>
          <p:nvPr/>
        </p:nvSpPr>
        <p:spPr>
          <a:xfrm>
            <a:off x="5759200" y="3932372"/>
            <a:ext cx="1519379" cy="2308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cs typeface="Arial" panose="020B0604020202020204" pitchFamily="34" charset="0"/>
              </a:rPr>
              <a:t>W</a:t>
            </a:r>
            <a:r>
              <a:rPr lang="en-US" altLang="zh-CN" sz="900" dirty="0">
                <a:cs typeface="Arial" panose="020B0604020202020204" pitchFamily="34" charset="0"/>
              </a:rPr>
              <a:t>i-Fi/4G*</a:t>
            </a:r>
            <a:endParaRPr lang="en-US" sz="900" dirty="0">
              <a:cs typeface="Arial" panose="020B0604020202020204" pitchFamily="34" charset="0"/>
            </a:endParaRPr>
          </a:p>
        </p:txBody>
      </p:sp>
      <p:sp>
        <p:nvSpPr>
          <p:cNvPr id="82" name="矩形 33">
            <a:extLst>
              <a:ext uri="{FF2B5EF4-FFF2-40B4-BE49-F238E27FC236}">
                <a16:creationId xmlns:a16="http://schemas.microsoft.com/office/drawing/2014/main" id="{312073C5-21BF-C645-9631-040FB6FFBC88}"/>
              </a:ext>
            </a:extLst>
          </p:cNvPr>
          <p:cNvSpPr/>
          <p:nvPr/>
        </p:nvSpPr>
        <p:spPr>
          <a:xfrm>
            <a:off x="4443352" y="2783544"/>
            <a:ext cx="2332647" cy="253916"/>
          </a:xfrm>
          <a:prstGeom prst="rect">
            <a:avLst/>
          </a:prstGeom>
          <a:noFill/>
        </p:spPr>
        <p:txBody>
          <a:bodyPr wrap="square">
            <a:spAutoFit/>
          </a:bodyPr>
          <a:lstStyle/>
          <a:p>
            <a:pPr algn="ctr"/>
            <a:r>
              <a:rPr lang="ru-RU" altLang="zh-CN" sz="1050" b="1" dirty="0">
                <a:solidFill>
                  <a:srgbClr val="004E5B"/>
                </a:solidFill>
              </a:rPr>
              <a:t>Удобство использования</a:t>
            </a:r>
            <a:endParaRPr lang="en-US" altLang="zh-CN" sz="1050" b="1" dirty="0">
              <a:solidFill>
                <a:srgbClr val="004E5B"/>
              </a:solidFill>
            </a:endParaRPr>
          </a:p>
        </p:txBody>
      </p:sp>
      <p:pic>
        <p:nvPicPr>
          <p:cNvPr id="83" name="图片 34">
            <a:extLst>
              <a:ext uri="{FF2B5EF4-FFF2-40B4-BE49-F238E27FC236}">
                <a16:creationId xmlns:a16="http://schemas.microsoft.com/office/drawing/2014/main" id="{E612D02B-C0EE-5D4F-B2F5-8E1D0062F6A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15450" y="1853448"/>
            <a:ext cx="399091" cy="326875"/>
          </a:xfrm>
          <a:prstGeom prst="rect">
            <a:avLst/>
          </a:prstGeom>
        </p:spPr>
      </p:pic>
      <p:pic>
        <p:nvPicPr>
          <p:cNvPr id="84" name="图片 35">
            <a:extLst>
              <a:ext uri="{FF2B5EF4-FFF2-40B4-BE49-F238E27FC236}">
                <a16:creationId xmlns:a16="http://schemas.microsoft.com/office/drawing/2014/main" id="{01AA2244-A934-274F-81FE-7BEC57A2199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89019" y="3207963"/>
            <a:ext cx="519364" cy="519364"/>
          </a:xfrm>
          <a:prstGeom prst="rect">
            <a:avLst/>
          </a:prstGeom>
        </p:spPr>
      </p:pic>
      <p:pic>
        <p:nvPicPr>
          <p:cNvPr id="85" name="图片 36">
            <a:extLst>
              <a:ext uri="{FF2B5EF4-FFF2-40B4-BE49-F238E27FC236}">
                <a16:creationId xmlns:a16="http://schemas.microsoft.com/office/drawing/2014/main" id="{AAD4C8FF-CDF9-8945-8395-C8129C46BFC9}"/>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069070" y="3341380"/>
            <a:ext cx="899639" cy="252530"/>
          </a:xfrm>
          <a:prstGeom prst="rect">
            <a:avLst/>
          </a:prstGeom>
        </p:spPr>
      </p:pic>
      <p:sp>
        <p:nvSpPr>
          <p:cNvPr id="86" name="Rectangle 21">
            <a:extLst>
              <a:ext uri="{FF2B5EF4-FFF2-40B4-BE49-F238E27FC236}">
                <a16:creationId xmlns:a16="http://schemas.microsoft.com/office/drawing/2014/main" id="{3A16A9A6-9595-D047-8585-16B9D50A4AAB}"/>
              </a:ext>
            </a:extLst>
          </p:cNvPr>
          <p:cNvSpPr/>
          <p:nvPr/>
        </p:nvSpPr>
        <p:spPr>
          <a:xfrm>
            <a:off x="4118266" y="2456011"/>
            <a:ext cx="1384641" cy="2308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900" dirty="0">
                <a:cs typeface="Arial" panose="020B0604020202020204" pitchFamily="34" charset="0"/>
              </a:rPr>
              <a:t>Чистая запись звука *</a:t>
            </a:r>
            <a:endParaRPr lang="en-US" sz="900" dirty="0">
              <a:cs typeface="Arial" panose="020B0604020202020204" pitchFamily="34" charset="0"/>
            </a:endParaRPr>
          </a:p>
        </p:txBody>
      </p:sp>
      <p:pic>
        <p:nvPicPr>
          <p:cNvPr id="87" name="图片 16">
            <a:extLst>
              <a:ext uri="{FF2B5EF4-FFF2-40B4-BE49-F238E27FC236}">
                <a16:creationId xmlns:a16="http://schemas.microsoft.com/office/drawing/2014/main" id="{3E3772BC-008C-0F41-B031-39451D36A0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52994" y="1837521"/>
            <a:ext cx="300565" cy="451288"/>
          </a:xfrm>
          <a:prstGeom prst="rect">
            <a:avLst/>
          </a:prstGeom>
        </p:spPr>
      </p:pic>
      <p:pic>
        <p:nvPicPr>
          <p:cNvPr id="88" name="图片 43">
            <a:extLst>
              <a:ext uri="{FF2B5EF4-FFF2-40B4-BE49-F238E27FC236}">
                <a16:creationId xmlns:a16="http://schemas.microsoft.com/office/drawing/2014/main" id="{F9A11689-F644-7A4A-ABF1-71A72BDF766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73836" y="1824487"/>
            <a:ext cx="620102" cy="384795"/>
          </a:xfrm>
          <a:prstGeom prst="rect">
            <a:avLst/>
          </a:prstGeom>
        </p:spPr>
      </p:pic>
      <p:pic>
        <p:nvPicPr>
          <p:cNvPr id="89" name="图片 44">
            <a:extLst>
              <a:ext uri="{FF2B5EF4-FFF2-40B4-BE49-F238E27FC236}">
                <a16:creationId xmlns:a16="http://schemas.microsoft.com/office/drawing/2014/main" id="{FC582723-A7DD-954F-BFAA-A12070F46305}"/>
              </a:ext>
            </a:extLst>
          </p:cNvPr>
          <p:cNvPicPr>
            <a:picLocks noChangeAspect="1"/>
          </p:cNvPicPr>
          <p:nvPr/>
        </p:nvPicPr>
        <p:blipFill>
          <a:blip r:embed="rId10"/>
          <a:stretch>
            <a:fillRect/>
          </a:stretch>
        </p:blipFill>
        <p:spPr>
          <a:xfrm>
            <a:off x="2968948" y="3275328"/>
            <a:ext cx="384633" cy="384633"/>
          </a:xfrm>
          <a:prstGeom prst="rect">
            <a:avLst/>
          </a:prstGeom>
        </p:spPr>
      </p:pic>
      <p:pic>
        <p:nvPicPr>
          <p:cNvPr id="90" name="图片 46">
            <a:extLst>
              <a:ext uri="{FF2B5EF4-FFF2-40B4-BE49-F238E27FC236}">
                <a16:creationId xmlns:a16="http://schemas.microsoft.com/office/drawing/2014/main" id="{6E129CCF-94CA-454F-A5BB-D89710A6E752}"/>
              </a:ext>
            </a:extLst>
          </p:cNvPr>
          <p:cNvPicPr>
            <a:picLocks noChangeAspect="1"/>
          </p:cNvPicPr>
          <p:nvPr/>
        </p:nvPicPr>
        <p:blipFill>
          <a:blip r:embed="rId11"/>
          <a:stretch>
            <a:fillRect/>
          </a:stretch>
        </p:blipFill>
        <p:spPr>
          <a:xfrm>
            <a:off x="2436727" y="1883534"/>
            <a:ext cx="1381125" cy="266700"/>
          </a:xfrm>
          <a:prstGeom prst="rect">
            <a:avLst/>
          </a:prstGeom>
        </p:spPr>
      </p:pic>
      <p:sp>
        <p:nvSpPr>
          <p:cNvPr id="91" name="Rectangle 21">
            <a:extLst>
              <a:ext uri="{FF2B5EF4-FFF2-40B4-BE49-F238E27FC236}">
                <a16:creationId xmlns:a16="http://schemas.microsoft.com/office/drawing/2014/main" id="{10ACBFB3-FBF2-E84F-8BD5-789F4EA92B65}"/>
              </a:ext>
            </a:extLst>
          </p:cNvPr>
          <p:cNvSpPr/>
          <p:nvPr/>
        </p:nvSpPr>
        <p:spPr>
          <a:xfrm>
            <a:off x="7512946" y="2456011"/>
            <a:ext cx="1264604" cy="2308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altLang="zh-CN" sz="900" dirty="0">
                <a:cs typeface="Arial" panose="020B0604020202020204" pitchFamily="34" charset="0"/>
              </a:rPr>
              <a:t>Поворот и наклон</a:t>
            </a:r>
            <a:r>
              <a:rPr lang="en-US" altLang="zh-CN" sz="900" dirty="0">
                <a:cs typeface="Arial" panose="020B0604020202020204" pitchFamily="34" charset="0"/>
              </a:rPr>
              <a:t>*</a:t>
            </a:r>
            <a:endParaRPr lang="en-US" sz="900" dirty="0">
              <a:cs typeface="Arial" panose="020B0604020202020204" pitchFamily="34" charset="0"/>
            </a:endParaRPr>
          </a:p>
        </p:txBody>
      </p:sp>
      <p:sp>
        <p:nvSpPr>
          <p:cNvPr id="92" name="Rectangle 21">
            <a:extLst>
              <a:ext uri="{FF2B5EF4-FFF2-40B4-BE49-F238E27FC236}">
                <a16:creationId xmlns:a16="http://schemas.microsoft.com/office/drawing/2014/main" id="{D08A9C8D-B248-1043-A536-AD8C53EB7B7B}"/>
              </a:ext>
            </a:extLst>
          </p:cNvPr>
          <p:cNvSpPr/>
          <p:nvPr/>
        </p:nvSpPr>
        <p:spPr>
          <a:xfrm>
            <a:off x="7600501" y="3932372"/>
            <a:ext cx="1075071" cy="3693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altLang="zh-CN" sz="900" dirty="0">
                <a:cs typeface="Arial" panose="020B0604020202020204" pitchFamily="34" charset="0"/>
              </a:rPr>
              <a:t>Легкое управление</a:t>
            </a:r>
            <a:endParaRPr lang="en-US" sz="900" dirty="0">
              <a:cs typeface="Arial" panose="020B0604020202020204" pitchFamily="34" charset="0"/>
            </a:endParaRPr>
          </a:p>
        </p:txBody>
      </p:sp>
      <p:pic>
        <p:nvPicPr>
          <p:cNvPr id="93" name="图片 4">
            <a:extLst>
              <a:ext uri="{FF2B5EF4-FFF2-40B4-BE49-F238E27FC236}">
                <a16:creationId xmlns:a16="http://schemas.microsoft.com/office/drawing/2014/main" id="{A8B7C6D0-C8E0-4C40-99EC-7975AC7A31F2}"/>
              </a:ext>
            </a:extLst>
          </p:cNvPr>
          <p:cNvPicPr>
            <a:picLocks noChangeAspect="1"/>
          </p:cNvPicPr>
          <p:nvPr/>
        </p:nvPicPr>
        <p:blipFill>
          <a:blip r:embed="rId12"/>
          <a:stretch>
            <a:fillRect/>
          </a:stretch>
        </p:blipFill>
        <p:spPr>
          <a:xfrm>
            <a:off x="7925500" y="1773565"/>
            <a:ext cx="456716" cy="435717"/>
          </a:xfrm>
          <a:prstGeom prst="rect">
            <a:avLst/>
          </a:prstGeom>
        </p:spPr>
      </p:pic>
      <p:pic>
        <p:nvPicPr>
          <p:cNvPr id="94" name="图片 10">
            <a:extLst>
              <a:ext uri="{FF2B5EF4-FFF2-40B4-BE49-F238E27FC236}">
                <a16:creationId xmlns:a16="http://schemas.microsoft.com/office/drawing/2014/main" id="{F4F8B216-6D91-E64B-A941-8647A8F36854}"/>
              </a:ext>
            </a:extLst>
          </p:cNvPr>
          <p:cNvPicPr>
            <a:picLocks noChangeAspect="1"/>
          </p:cNvPicPr>
          <p:nvPr/>
        </p:nvPicPr>
        <p:blipFill>
          <a:blip r:embed="rId13"/>
          <a:stretch>
            <a:fillRect/>
          </a:stretch>
        </p:blipFill>
        <p:spPr>
          <a:xfrm>
            <a:off x="7942474" y="3256261"/>
            <a:ext cx="422768" cy="422768"/>
          </a:xfrm>
          <a:prstGeom prst="rect">
            <a:avLst/>
          </a:prstGeom>
        </p:spPr>
      </p:pic>
    </p:spTree>
    <p:extLst>
      <p:ext uri="{BB962C8B-B14F-4D97-AF65-F5344CB8AC3E}">
        <p14:creationId xmlns:p14="http://schemas.microsoft.com/office/powerpoint/2010/main" val="30927846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2"/>
          </p:nvPr>
        </p:nvSpPr>
        <p:spPr/>
        <p:txBody>
          <a:bodyPr/>
          <a:lstStyle/>
          <a:p>
            <a:fld id="{8045E168-1219-CD4A-80ED-4291B526AB8C}" type="slidenum">
              <a:rPr kumimoji="1" lang="zh-CN" altLang="en-US" smtClean="0"/>
              <a:pPr/>
              <a:t>77</a:t>
            </a:fld>
            <a:endParaRPr kumimoji="1" lang="zh-CN" altLang="en-US" dirty="0"/>
          </a:p>
        </p:txBody>
      </p:sp>
      <p:sp>
        <p:nvSpPr>
          <p:cNvPr id="44" name="标题 2"/>
          <p:cNvSpPr>
            <a:spLocks noGrp="1"/>
          </p:cNvSpPr>
          <p:nvPr>
            <p:ph type="title"/>
          </p:nvPr>
        </p:nvSpPr>
        <p:spPr>
          <a:xfrm>
            <a:off x="228777" y="277194"/>
            <a:ext cx="3888190" cy="303090"/>
          </a:xfrm>
        </p:spPr>
        <p:txBody>
          <a:bodyPr>
            <a:noAutofit/>
          </a:bodyPr>
          <a:lstStyle/>
          <a:p>
            <a:r>
              <a:rPr lang="ru-RU" altLang="zh-CN" sz="1600" dirty="0">
                <a:latin typeface="Calibri" panose="020F0502020204030204" pitchFamily="34" charset="0"/>
                <a:cs typeface="Calibri" panose="020F0502020204030204" pitchFamily="34" charset="0"/>
              </a:rPr>
              <a:t>Дополнительные функции камер </a:t>
            </a:r>
            <a:r>
              <a:rPr lang="en-US" altLang="zh-CN" sz="1600" dirty="0">
                <a:latin typeface="Calibri" panose="020F0502020204030204" pitchFamily="34" charset="0"/>
                <a:cs typeface="Calibri" panose="020F0502020204030204" pitchFamily="34" charset="0"/>
              </a:rPr>
              <a:t>VIGI</a:t>
            </a:r>
            <a:endParaRPr kumimoji="1" lang="zh-CN" altLang="en-US" sz="1600" dirty="0"/>
          </a:p>
        </p:txBody>
      </p:sp>
      <p:sp>
        <p:nvSpPr>
          <p:cNvPr id="26" name="Rectangle 1"/>
          <p:cNvSpPr/>
          <p:nvPr/>
        </p:nvSpPr>
        <p:spPr>
          <a:xfrm>
            <a:off x="236661" y="706625"/>
            <a:ext cx="8698522" cy="481350"/>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25000"/>
              </a:lnSpc>
            </a:pPr>
            <a:r>
              <a:rPr lang="ru-RU" altLang="zh-CN" sz="1050" dirty="0">
                <a:latin typeface="Calibri" panose="020F0502020204030204" pitchFamily="34" charset="0"/>
                <a:cs typeface="Calibri" panose="020F0502020204030204" pitchFamily="34" charset="0"/>
              </a:rPr>
              <a:t>Камеры </a:t>
            </a:r>
            <a:r>
              <a:rPr lang="en-US" altLang="zh-CN" sz="1050" dirty="0">
                <a:latin typeface="Calibri" panose="020F0502020204030204" pitchFamily="34" charset="0"/>
                <a:cs typeface="Calibri" panose="020F0502020204030204" pitchFamily="34" charset="0"/>
              </a:rPr>
              <a:t>VIGI </a:t>
            </a:r>
            <a:r>
              <a:rPr lang="ru-RU" altLang="zh-CN" sz="1050" dirty="0">
                <a:latin typeface="Calibri" panose="020F0502020204030204" pitchFamily="34" charset="0"/>
                <a:cs typeface="Calibri" panose="020F0502020204030204" pitchFamily="34" charset="0"/>
              </a:rPr>
              <a:t>поддерживают ряд дополнительных функций, которые улучшают качество изображения в сложных условиях, обнаруживают события, отправляют уведомления, а также распознают и анализируют определённые объекты, позволяя повысить безопасность</a:t>
            </a:r>
            <a:r>
              <a:rPr lang="en-US" altLang="zh-CN" sz="1050" dirty="0">
                <a:latin typeface="Calibri" panose="020F0502020204030204" pitchFamily="34" charset="0"/>
                <a:cs typeface="Calibri" panose="020F0502020204030204" pitchFamily="34" charset="0"/>
              </a:rPr>
              <a:t>.</a:t>
            </a:r>
          </a:p>
        </p:txBody>
      </p:sp>
      <p:grpSp>
        <p:nvGrpSpPr>
          <p:cNvPr id="3" name="组合 2">
            <a:extLst>
              <a:ext uri="{FF2B5EF4-FFF2-40B4-BE49-F238E27FC236}">
                <a16:creationId xmlns:a16="http://schemas.microsoft.com/office/drawing/2014/main" id="{48D4D1AB-F08A-514D-B071-64507BDFA454}"/>
              </a:ext>
            </a:extLst>
          </p:cNvPr>
          <p:cNvGrpSpPr/>
          <p:nvPr/>
        </p:nvGrpSpPr>
        <p:grpSpPr>
          <a:xfrm>
            <a:off x="724100" y="1300576"/>
            <a:ext cx="7322139" cy="3185126"/>
            <a:chOff x="1109845" y="1906822"/>
            <a:chExt cx="9762852" cy="4246834"/>
          </a:xfrm>
        </p:grpSpPr>
        <p:sp>
          <p:nvSpPr>
            <p:cNvPr id="8" name="矩形 7"/>
            <p:cNvSpPr/>
            <p:nvPr/>
          </p:nvSpPr>
          <p:spPr>
            <a:xfrm>
              <a:off x="1109845" y="1906822"/>
              <a:ext cx="3149600" cy="369332"/>
            </a:xfrm>
            <a:prstGeom prst="rect">
              <a:avLst/>
            </a:prstGeom>
            <a:noFill/>
          </p:spPr>
          <p:txBody>
            <a:bodyPr wrap="square">
              <a:spAutoFit/>
            </a:bodyPr>
            <a:lstStyle/>
            <a:p>
              <a:pPr algn="ctr"/>
              <a:r>
                <a:rPr lang="ru-RU" altLang="zh-CN" sz="1200" b="1" dirty="0">
                  <a:solidFill>
                    <a:srgbClr val="004E5B"/>
                  </a:solidFill>
                </a:rPr>
                <a:t>Улучшение изображения</a:t>
              </a:r>
              <a:endParaRPr lang="en-US" altLang="zh-CN" sz="1200" b="1" dirty="0">
                <a:solidFill>
                  <a:srgbClr val="004E5B"/>
                </a:solidFill>
              </a:endParaRPr>
            </a:p>
          </p:txBody>
        </p:sp>
        <p:sp>
          <p:nvSpPr>
            <p:cNvPr id="10" name="矩形 9"/>
            <p:cNvSpPr/>
            <p:nvPr/>
          </p:nvSpPr>
          <p:spPr>
            <a:xfrm>
              <a:off x="4456628" y="1925530"/>
              <a:ext cx="3110196" cy="615553"/>
            </a:xfrm>
            <a:prstGeom prst="rect">
              <a:avLst/>
            </a:prstGeom>
            <a:noFill/>
          </p:spPr>
          <p:txBody>
            <a:bodyPr wrap="square">
              <a:spAutoFit/>
            </a:bodyPr>
            <a:lstStyle/>
            <a:p>
              <a:pPr algn="ctr"/>
              <a:r>
                <a:rPr lang="ru-RU" altLang="zh-CN" sz="1200" b="1" dirty="0">
                  <a:solidFill>
                    <a:srgbClr val="004E5B"/>
                  </a:solidFill>
                </a:rPr>
                <a:t>Интеллектуальное обнаружение</a:t>
              </a:r>
              <a:endParaRPr lang="en-US" altLang="zh-CN" sz="1200" b="1" dirty="0">
                <a:solidFill>
                  <a:srgbClr val="004E5B"/>
                </a:solidFill>
              </a:endParaRPr>
            </a:p>
          </p:txBody>
        </p:sp>
        <p:sp>
          <p:nvSpPr>
            <p:cNvPr id="33" name="Rectangle 21"/>
            <p:cNvSpPr/>
            <p:nvPr/>
          </p:nvSpPr>
          <p:spPr>
            <a:xfrm>
              <a:off x="7729592" y="1925530"/>
              <a:ext cx="3143105" cy="36933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1200" b="1" dirty="0">
                  <a:solidFill>
                    <a:srgbClr val="004E5B"/>
                  </a:solidFill>
                </a:rPr>
                <a:t>Искусственный интеллект</a:t>
              </a:r>
              <a:r>
                <a:rPr lang="en-US" sz="1200" b="1" baseline="30000" dirty="0">
                  <a:solidFill>
                    <a:srgbClr val="004E5B"/>
                  </a:solidFill>
                </a:rPr>
                <a:t>*</a:t>
              </a:r>
            </a:p>
          </p:txBody>
        </p:sp>
        <p:sp>
          <p:nvSpPr>
            <p:cNvPr id="14" name="圆角矩形 13">
              <a:extLst>
                <a:ext uri="{FF2B5EF4-FFF2-40B4-BE49-F238E27FC236}">
                  <a16:creationId xmlns:a16="http://schemas.microsoft.com/office/drawing/2014/main" id="{AAF356DF-8C7F-7145-8318-D577CDF542B3}"/>
                </a:ext>
              </a:extLst>
            </p:cNvPr>
            <p:cNvSpPr/>
            <p:nvPr/>
          </p:nvSpPr>
          <p:spPr>
            <a:xfrm>
              <a:off x="1109845" y="2270294"/>
              <a:ext cx="3149600" cy="3883362"/>
            </a:xfrm>
            <a:prstGeom prst="roundRect">
              <a:avLst>
                <a:gd name="adj" fmla="val 2151"/>
              </a:avLst>
            </a:prstGeom>
            <a:solidFill>
              <a:srgbClr val="F2F2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p>
          </p:txBody>
        </p:sp>
        <p:sp>
          <p:nvSpPr>
            <p:cNvPr id="41" name="Rectangle 21"/>
            <p:cNvSpPr/>
            <p:nvPr/>
          </p:nvSpPr>
          <p:spPr>
            <a:xfrm>
              <a:off x="1263981" y="3043392"/>
              <a:ext cx="1197291" cy="67710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900" b="1" dirty="0">
                  <a:solidFill>
                    <a:srgbClr val="004E5B"/>
                  </a:solidFill>
                  <a:cs typeface="Arial" panose="020B0604020202020204" pitchFamily="34" charset="0"/>
                </a:rPr>
                <a:t>Умная</a:t>
              </a:r>
              <a:br>
                <a:rPr lang="ru-RU" sz="900" b="1" dirty="0">
                  <a:solidFill>
                    <a:srgbClr val="004E5B"/>
                  </a:solidFill>
                  <a:cs typeface="Arial" panose="020B0604020202020204" pitchFamily="34" charset="0"/>
                </a:rPr>
              </a:br>
              <a:r>
                <a:rPr lang="ru-RU" sz="900" b="1" dirty="0">
                  <a:solidFill>
                    <a:srgbClr val="004E5B"/>
                  </a:solidFill>
                  <a:cs typeface="Arial" panose="020B0604020202020204" pitchFamily="34" charset="0"/>
                </a:rPr>
                <a:t>ИК-подсветка</a:t>
              </a:r>
              <a:endParaRPr lang="en-US" sz="900" b="1" dirty="0">
                <a:solidFill>
                  <a:srgbClr val="004E5B"/>
                </a:solidFill>
                <a:cs typeface="Arial" panose="020B0604020202020204" pitchFamily="34" charset="0"/>
              </a:endParaRPr>
            </a:p>
          </p:txBody>
        </p:sp>
        <p:sp>
          <p:nvSpPr>
            <p:cNvPr id="43" name="Rectangle 21"/>
            <p:cNvSpPr/>
            <p:nvPr/>
          </p:nvSpPr>
          <p:spPr>
            <a:xfrm>
              <a:off x="2660592" y="3044070"/>
              <a:ext cx="1320164" cy="49244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900" b="1" dirty="0">
                  <a:solidFill>
                    <a:srgbClr val="004E5B"/>
                  </a:solidFill>
                  <a:cs typeface="Arial" panose="020B0604020202020204" pitchFamily="34" charset="0"/>
                </a:rPr>
                <a:t>Ночное</a:t>
              </a:r>
              <a:br>
                <a:rPr lang="ru-RU" sz="900" b="1" dirty="0">
                  <a:solidFill>
                    <a:srgbClr val="004E5B"/>
                  </a:solidFill>
                  <a:cs typeface="Arial" panose="020B0604020202020204" pitchFamily="34" charset="0"/>
                </a:rPr>
              </a:br>
              <a:r>
                <a:rPr lang="ru-RU" sz="900" b="1" dirty="0">
                  <a:solidFill>
                    <a:srgbClr val="004E5B"/>
                  </a:solidFill>
                  <a:cs typeface="Arial" panose="020B0604020202020204" pitchFamily="34" charset="0"/>
                </a:rPr>
                <a:t>видение</a:t>
              </a:r>
              <a:endParaRPr lang="en-US" altLang="zh-CN" sz="900" b="1" dirty="0">
                <a:solidFill>
                  <a:srgbClr val="004E5B"/>
                </a:solidFill>
                <a:cs typeface="Arial" panose="020B0604020202020204" pitchFamily="34" charset="0"/>
              </a:endParaRPr>
            </a:p>
          </p:txBody>
        </p:sp>
        <p:sp>
          <p:nvSpPr>
            <p:cNvPr id="4" name="矩形 3"/>
            <p:cNvSpPr/>
            <p:nvPr/>
          </p:nvSpPr>
          <p:spPr>
            <a:xfrm>
              <a:off x="2865209" y="4105178"/>
              <a:ext cx="910933" cy="365827"/>
            </a:xfrm>
            <a:prstGeom prst="rect">
              <a:avLst/>
            </a:prstGeom>
          </p:spPr>
          <p:txBody>
            <a:bodyPr wrap="none">
              <a:spAutoFit/>
            </a:bodyPr>
            <a:lstStyle/>
            <a:p>
              <a:pPr lvl="0" algn="ctr">
                <a:lnSpc>
                  <a:spcPct val="150000"/>
                </a:lnSpc>
              </a:pPr>
              <a:r>
                <a:rPr lang="en-US" altLang="zh-CN" sz="900" b="1" dirty="0">
                  <a:solidFill>
                    <a:srgbClr val="004E5B"/>
                  </a:solidFill>
                  <a:cs typeface="Arial" panose="020B0604020202020204" pitchFamily="34" charset="0"/>
                </a:rPr>
                <a:t>Starlight</a:t>
              </a:r>
              <a:r>
                <a:rPr lang="en-US" altLang="zh-CN" sz="900" b="1" baseline="30000" dirty="0">
                  <a:solidFill>
                    <a:srgbClr val="004E5B"/>
                  </a:solidFill>
                  <a:cs typeface="Arial" panose="020B0604020202020204" pitchFamily="34" charset="0"/>
                </a:rPr>
                <a:t>*</a:t>
              </a:r>
            </a:p>
          </p:txBody>
        </p:sp>
        <p:sp>
          <p:nvSpPr>
            <p:cNvPr id="11" name="矩形 10"/>
            <p:cNvSpPr/>
            <p:nvPr/>
          </p:nvSpPr>
          <p:spPr>
            <a:xfrm>
              <a:off x="2621561" y="5287576"/>
              <a:ext cx="1398247" cy="492443"/>
            </a:xfrm>
            <a:prstGeom prst="rect">
              <a:avLst/>
            </a:prstGeom>
          </p:spPr>
          <p:txBody>
            <a:bodyPr wrap="none">
              <a:spAutoFit/>
            </a:bodyPr>
            <a:lstStyle/>
            <a:p>
              <a:pPr lvl="0" algn="ctr"/>
              <a:r>
                <a:rPr lang="ru-RU" altLang="zh-CN" sz="900" b="1" dirty="0">
                  <a:solidFill>
                    <a:srgbClr val="004E5B"/>
                  </a:solidFill>
                  <a:cs typeface="Arial" panose="020B0604020202020204" pitchFamily="34" charset="0"/>
                </a:rPr>
                <a:t>Полноцветное </a:t>
              </a:r>
            </a:p>
            <a:p>
              <a:pPr lvl="0" algn="ctr"/>
              <a:r>
                <a:rPr lang="ru-RU" altLang="zh-CN" sz="900" b="1" dirty="0">
                  <a:solidFill>
                    <a:srgbClr val="004E5B"/>
                  </a:solidFill>
                  <a:cs typeface="Arial" panose="020B0604020202020204" pitchFamily="34" charset="0"/>
                </a:rPr>
                <a:t>изображение</a:t>
              </a:r>
              <a:r>
                <a:rPr lang="en-US" altLang="zh-CN" sz="900" b="1" baseline="30000" dirty="0">
                  <a:solidFill>
                    <a:srgbClr val="004E5B"/>
                  </a:solidFill>
                  <a:cs typeface="Arial" panose="020B0604020202020204" pitchFamily="34" charset="0"/>
                </a:rPr>
                <a:t>*</a:t>
              </a:r>
            </a:p>
          </p:txBody>
        </p:sp>
        <p:sp>
          <p:nvSpPr>
            <p:cNvPr id="32" name="Rectangle 21"/>
            <p:cNvSpPr/>
            <p:nvPr/>
          </p:nvSpPr>
          <p:spPr>
            <a:xfrm>
              <a:off x="1234077" y="5293736"/>
              <a:ext cx="1363559" cy="67710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900" b="1" dirty="0">
                  <a:solidFill>
                    <a:srgbClr val="004E5B"/>
                  </a:solidFill>
                  <a:cs typeface="Arial" panose="020B0604020202020204" pitchFamily="34" charset="0"/>
                </a:rPr>
                <a:t>Цифровое шумоподавление</a:t>
              </a:r>
              <a:endParaRPr lang="en-US" sz="900" b="1" dirty="0">
                <a:solidFill>
                  <a:srgbClr val="004E5B"/>
                </a:solidFill>
                <a:cs typeface="Arial" panose="020B0604020202020204" pitchFamily="34" charset="0"/>
              </a:endParaRPr>
            </a:p>
          </p:txBody>
        </p:sp>
        <p:sp>
          <p:nvSpPr>
            <p:cNvPr id="34" name="Rectangle 21"/>
            <p:cNvSpPr/>
            <p:nvPr/>
          </p:nvSpPr>
          <p:spPr>
            <a:xfrm>
              <a:off x="1234077" y="4127943"/>
              <a:ext cx="1283079" cy="677108"/>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ru-RU" sz="900" b="1" dirty="0">
                  <a:solidFill>
                    <a:srgbClr val="004E5B"/>
                  </a:solidFill>
                  <a:cs typeface="Arial" panose="020B0604020202020204" pitchFamily="34" charset="0"/>
                </a:rPr>
                <a:t>Широкий динамический диапазон</a:t>
              </a:r>
              <a:endParaRPr lang="en-US" sz="900" b="1" dirty="0">
                <a:solidFill>
                  <a:srgbClr val="004E5B"/>
                </a:solidFill>
                <a:cs typeface="Arial" panose="020B0604020202020204" pitchFamily="34" charset="0"/>
              </a:endParaRPr>
            </a:p>
          </p:txBody>
        </p:sp>
        <p:pic>
          <p:nvPicPr>
            <p:cNvPr id="39" name="图片 38">
              <a:extLst>
                <a:ext uri="{FF2B5EF4-FFF2-40B4-BE49-F238E27FC236}">
                  <a16:creationId xmlns:a16="http://schemas.microsoft.com/office/drawing/2014/main" id="{D6D6BBDE-872A-B544-812C-7D5F1AFCD5ED}"/>
                </a:ext>
              </a:extLst>
            </p:cNvPr>
            <p:cNvPicPr>
              <a:picLocks noChangeAspect="1"/>
            </p:cNvPicPr>
            <p:nvPr/>
          </p:nvPicPr>
          <p:blipFill>
            <a:blip r:embed="rId3"/>
            <a:stretch>
              <a:fillRect/>
            </a:stretch>
          </p:blipFill>
          <p:spPr>
            <a:xfrm>
              <a:off x="1654919" y="2586883"/>
              <a:ext cx="442581" cy="380826"/>
            </a:xfrm>
            <a:prstGeom prst="rect">
              <a:avLst/>
            </a:prstGeom>
          </p:spPr>
        </p:pic>
        <p:pic>
          <p:nvPicPr>
            <p:cNvPr id="40" name="图片 39">
              <a:extLst>
                <a:ext uri="{FF2B5EF4-FFF2-40B4-BE49-F238E27FC236}">
                  <a16:creationId xmlns:a16="http://schemas.microsoft.com/office/drawing/2014/main" id="{33AF8EF2-EA15-9C4D-9C7F-C4AC18556EDF}"/>
                </a:ext>
              </a:extLst>
            </p:cNvPr>
            <p:cNvPicPr>
              <a:picLocks noChangeAspect="1"/>
            </p:cNvPicPr>
            <p:nvPr/>
          </p:nvPicPr>
          <p:blipFill>
            <a:blip r:embed="rId4"/>
            <a:stretch>
              <a:fillRect/>
            </a:stretch>
          </p:blipFill>
          <p:spPr>
            <a:xfrm>
              <a:off x="1652493" y="3687200"/>
              <a:ext cx="447433" cy="408525"/>
            </a:xfrm>
            <a:prstGeom prst="rect">
              <a:avLst/>
            </a:prstGeom>
          </p:spPr>
        </p:pic>
        <p:pic>
          <p:nvPicPr>
            <p:cNvPr id="42" name="图片 41">
              <a:extLst>
                <a:ext uri="{FF2B5EF4-FFF2-40B4-BE49-F238E27FC236}">
                  <a16:creationId xmlns:a16="http://schemas.microsoft.com/office/drawing/2014/main" id="{6C234579-11AB-9640-B620-5EB31B1FB132}"/>
                </a:ext>
              </a:extLst>
            </p:cNvPr>
            <p:cNvPicPr>
              <a:picLocks noChangeAspect="1"/>
            </p:cNvPicPr>
            <p:nvPr/>
          </p:nvPicPr>
          <p:blipFill>
            <a:blip r:embed="rId5"/>
            <a:stretch>
              <a:fillRect/>
            </a:stretch>
          </p:blipFill>
          <p:spPr>
            <a:xfrm>
              <a:off x="1634481" y="4785945"/>
              <a:ext cx="483457" cy="446268"/>
            </a:xfrm>
            <a:prstGeom prst="rect">
              <a:avLst/>
            </a:prstGeom>
          </p:spPr>
        </p:pic>
        <p:pic>
          <p:nvPicPr>
            <p:cNvPr id="46" name="图片 45">
              <a:extLst>
                <a:ext uri="{FF2B5EF4-FFF2-40B4-BE49-F238E27FC236}">
                  <a16:creationId xmlns:a16="http://schemas.microsoft.com/office/drawing/2014/main" id="{FFBC5810-1C03-244C-817F-47F62CBDD5C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929986" y="2490786"/>
              <a:ext cx="700826" cy="553284"/>
            </a:xfrm>
            <a:prstGeom prst="rect">
              <a:avLst/>
            </a:prstGeom>
          </p:spPr>
        </p:pic>
        <p:pic>
          <p:nvPicPr>
            <p:cNvPr id="50" name="图片 49">
              <a:extLst>
                <a:ext uri="{FF2B5EF4-FFF2-40B4-BE49-F238E27FC236}">
                  <a16:creationId xmlns:a16="http://schemas.microsoft.com/office/drawing/2014/main" id="{3AFE7CB0-FFA1-854C-8C99-6B0B6CA3402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891587" y="4667249"/>
              <a:ext cx="785747" cy="620327"/>
            </a:xfrm>
            <a:prstGeom prst="rect">
              <a:avLst/>
            </a:prstGeom>
          </p:spPr>
        </p:pic>
        <p:grpSp>
          <p:nvGrpSpPr>
            <p:cNvPr id="19" name="组合 18">
              <a:extLst>
                <a:ext uri="{FF2B5EF4-FFF2-40B4-BE49-F238E27FC236}">
                  <a16:creationId xmlns:a16="http://schemas.microsoft.com/office/drawing/2014/main" id="{F670A095-95AB-C242-9123-F47FA9ECFA38}"/>
                </a:ext>
              </a:extLst>
            </p:cNvPr>
            <p:cNvGrpSpPr/>
            <p:nvPr/>
          </p:nvGrpSpPr>
          <p:grpSpPr>
            <a:xfrm>
              <a:off x="4362228" y="2185045"/>
              <a:ext cx="3198101" cy="3968611"/>
              <a:chOff x="4103283" y="2273775"/>
              <a:chExt cx="3198101" cy="3968611"/>
            </a:xfrm>
          </p:grpSpPr>
          <p:sp>
            <p:nvSpPr>
              <p:cNvPr id="59" name="圆角矩形 58">
                <a:extLst>
                  <a:ext uri="{FF2B5EF4-FFF2-40B4-BE49-F238E27FC236}">
                    <a16:creationId xmlns:a16="http://schemas.microsoft.com/office/drawing/2014/main" id="{A4EB8A6F-3931-9D4C-9F49-F33663C5BF22}"/>
                  </a:ext>
                </a:extLst>
              </p:cNvPr>
              <p:cNvSpPr/>
              <p:nvPr/>
            </p:nvSpPr>
            <p:spPr>
              <a:xfrm>
                <a:off x="4151784" y="2359024"/>
                <a:ext cx="3149600" cy="3883362"/>
              </a:xfrm>
              <a:prstGeom prst="roundRect">
                <a:avLst>
                  <a:gd name="adj" fmla="val 2151"/>
                </a:avLst>
              </a:prstGeom>
              <a:solidFill>
                <a:srgbClr val="F2F2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p>
            </p:txBody>
          </p:sp>
          <p:grpSp>
            <p:nvGrpSpPr>
              <p:cNvPr id="16" name="组合 15">
                <a:extLst>
                  <a:ext uri="{FF2B5EF4-FFF2-40B4-BE49-F238E27FC236}">
                    <a16:creationId xmlns:a16="http://schemas.microsoft.com/office/drawing/2014/main" id="{CBA3D4D7-2097-184D-907D-61FBD8031E96}"/>
                  </a:ext>
                </a:extLst>
              </p:cNvPr>
              <p:cNvGrpSpPr/>
              <p:nvPr/>
            </p:nvGrpSpPr>
            <p:grpSpPr>
              <a:xfrm>
                <a:off x="4103283" y="2273775"/>
                <a:ext cx="3163210" cy="3041317"/>
                <a:chOff x="4103283" y="2273775"/>
                <a:chExt cx="3163210" cy="3041317"/>
              </a:xfrm>
            </p:grpSpPr>
            <p:sp>
              <p:nvSpPr>
                <p:cNvPr id="47" name="Rectangle 21"/>
                <p:cNvSpPr/>
                <p:nvPr/>
              </p:nvSpPr>
              <p:spPr>
                <a:xfrm>
                  <a:off x="4103283" y="3209167"/>
                  <a:ext cx="1686604" cy="49244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900" b="1" dirty="0">
                      <a:solidFill>
                        <a:srgbClr val="004E5B"/>
                      </a:solidFill>
                      <a:cs typeface="Arial" panose="020B0604020202020204" pitchFamily="34" charset="0"/>
                    </a:rPr>
                    <a:t>Обнаружение движения</a:t>
                  </a:r>
                  <a:endParaRPr lang="en-US" sz="900" b="1" dirty="0">
                    <a:solidFill>
                      <a:srgbClr val="004E5B"/>
                    </a:solidFill>
                    <a:cs typeface="Arial" panose="020B0604020202020204" pitchFamily="34" charset="0"/>
                  </a:endParaRPr>
                </a:p>
              </p:txBody>
            </p:sp>
            <p:sp>
              <p:nvSpPr>
                <p:cNvPr id="36" name="Rectangle 21"/>
                <p:cNvSpPr/>
                <p:nvPr/>
              </p:nvSpPr>
              <p:spPr>
                <a:xfrm>
                  <a:off x="5579889" y="3209167"/>
                  <a:ext cx="1686604" cy="86177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900" b="1" dirty="0">
                      <a:solidFill>
                        <a:srgbClr val="004E5B"/>
                      </a:solidFill>
                      <a:cs typeface="Arial" panose="020B0604020202020204" pitchFamily="34" charset="0"/>
                    </a:rPr>
                    <a:t>Обнаружение проникновения</a:t>
                  </a:r>
                  <a:br>
                    <a:rPr lang="ru-RU" sz="900" b="1" dirty="0">
                      <a:solidFill>
                        <a:srgbClr val="004E5B"/>
                      </a:solidFill>
                      <a:cs typeface="Arial" panose="020B0604020202020204" pitchFamily="34" charset="0"/>
                    </a:rPr>
                  </a:br>
                  <a:r>
                    <a:rPr lang="ru-RU" sz="900" b="1" dirty="0">
                      <a:solidFill>
                        <a:srgbClr val="004E5B"/>
                      </a:solidFill>
                      <a:cs typeface="Arial" panose="020B0604020202020204" pitchFamily="34" charset="0"/>
                    </a:rPr>
                    <a:t>в охраняемую зону</a:t>
                  </a:r>
                  <a:endParaRPr lang="en-US" sz="900" b="1" dirty="0">
                    <a:solidFill>
                      <a:srgbClr val="004E5B"/>
                    </a:solidFill>
                    <a:cs typeface="Arial" panose="020B0604020202020204" pitchFamily="34" charset="0"/>
                  </a:endParaRPr>
                </a:p>
              </p:txBody>
            </p:sp>
            <p:sp>
              <p:nvSpPr>
                <p:cNvPr id="37" name="Rectangle 21"/>
                <p:cNvSpPr/>
                <p:nvPr/>
              </p:nvSpPr>
              <p:spPr>
                <a:xfrm>
                  <a:off x="4103283" y="4637984"/>
                  <a:ext cx="1686604" cy="67710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900" b="1" dirty="0">
                      <a:solidFill>
                        <a:srgbClr val="004E5B"/>
                      </a:solidFill>
                      <a:cs typeface="Arial" panose="020B0604020202020204" pitchFamily="34" charset="0"/>
                    </a:rPr>
                    <a:t>Обнаружение пересечения линии</a:t>
                  </a:r>
                  <a:endParaRPr lang="en-US" sz="900" b="1" dirty="0">
                    <a:solidFill>
                      <a:srgbClr val="004E5B"/>
                    </a:solidFill>
                    <a:cs typeface="Arial" panose="020B0604020202020204" pitchFamily="34" charset="0"/>
                  </a:endParaRPr>
                </a:p>
              </p:txBody>
            </p:sp>
            <p:sp>
              <p:nvSpPr>
                <p:cNvPr id="38" name="Rectangle 21"/>
                <p:cNvSpPr/>
                <p:nvPr/>
              </p:nvSpPr>
              <p:spPr>
                <a:xfrm>
                  <a:off x="5579889" y="4637984"/>
                  <a:ext cx="1686604" cy="307776"/>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ru-RU" sz="900" b="1" dirty="0">
                      <a:solidFill>
                        <a:srgbClr val="004E5B"/>
                      </a:solidFill>
                      <a:cs typeface="Arial" panose="020B0604020202020204" pitchFamily="34" charset="0"/>
                    </a:rPr>
                    <a:t>Датчик саботажа</a:t>
                  </a:r>
                  <a:endParaRPr lang="en-US" sz="900" b="1" dirty="0">
                    <a:solidFill>
                      <a:srgbClr val="004E5B"/>
                    </a:solidFill>
                    <a:cs typeface="Arial" panose="020B0604020202020204" pitchFamily="34" charset="0"/>
                  </a:endParaRPr>
                </a:p>
              </p:txBody>
            </p:sp>
            <p:pic>
              <p:nvPicPr>
                <p:cNvPr id="51" name="图片 50">
                  <a:extLst>
                    <a:ext uri="{FF2B5EF4-FFF2-40B4-BE49-F238E27FC236}">
                      <a16:creationId xmlns:a16="http://schemas.microsoft.com/office/drawing/2014/main" id="{0A03E056-6917-B047-8D25-4A969D6CB6A7}"/>
                    </a:ext>
                  </a:extLst>
                </p:cNvPr>
                <p:cNvPicPr>
                  <a:picLocks noChangeAspect="1"/>
                </p:cNvPicPr>
                <p:nvPr/>
              </p:nvPicPr>
              <p:blipFill>
                <a:blip r:embed="rId8"/>
                <a:stretch>
                  <a:fillRect/>
                </a:stretch>
              </p:blipFill>
              <p:spPr>
                <a:xfrm>
                  <a:off x="4512056" y="2458912"/>
                  <a:ext cx="869056" cy="639012"/>
                </a:xfrm>
                <a:prstGeom prst="rect">
                  <a:avLst/>
                </a:prstGeom>
              </p:spPr>
            </p:pic>
            <p:pic>
              <p:nvPicPr>
                <p:cNvPr id="52" name="图片 51">
                  <a:extLst>
                    <a:ext uri="{FF2B5EF4-FFF2-40B4-BE49-F238E27FC236}">
                      <a16:creationId xmlns:a16="http://schemas.microsoft.com/office/drawing/2014/main" id="{7E25D314-05E4-F14B-8877-80A4820EF66A}"/>
                    </a:ext>
                  </a:extLst>
                </p:cNvPr>
                <p:cNvPicPr>
                  <a:picLocks noChangeAspect="1"/>
                </p:cNvPicPr>
                <p:nvPr/>
              </p:nvPicPr>
              <p:blipFill>
                <a:blip r:embed="rId9"/>
                <a:stretch>
                  <a:fillRect/>
                </a:stretch>
              </p:blipFill>
              <p:spPr>
                <a:xfrm>
                  <a:off x="4518446" y="3957146"/>
                  <a:ext cx="856276" cy="536770"/>
                </a:xfrm>
                <a:prstGeom prst="rect">
                  <a:avLst/>
                </a:prstGeom>
              </p:spPr>
            </p:pic>
            <p:pic>
              <p:nvPicPr>
                <p:cNvPr id="53" name="图片 52">
                  <a:extLst>
                    <a:ext uri="{FF2B5EF4-FFF2-40B4-BE49-F238E27FC236}">
                      <a16:creationId xmlns:a16="http://schemas.microsoft.com/office/drawing/2014/main" id="{68A3B747-C01A-BF46-A19E-8CF76D387513}"/>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5764855" y="2273775"/>
                  <a:ext cx="1245056" cy="982939"/>
                </a:xfrm>
                <a:prstGeom prst="rect">
                  <a:avLst/>
                </a:prstGeom>
              </p:spPr>
            </p:pic>
            <p:pic>
              <p:nvPicPr>
                <p:cNvPr id="54" name="图片 53">
                  <a:extLst>
                    <a:ext uri="{FF2B5EF4-FFF2-40B4-BE49-F238E27FC236}">
                      <a16:creationId xmlns:a16="http://schemas.microsoft.com/office/drawing/2014/main" id="{ECEA60C0-1914-2C45-8167-5B5309248D23}"/>
                    </a:ext>
                  </a:extLst>
                </p:cNvPr>
                <p:cNvPicPr>
                  <a:picLocks noChangeAspect="1"/>
                </p:cNvPicPr>
                <p:nvPr/>
              </p:nvPicPr>
              <p:blipFill>
                <a:blip r:embed="rId11"/>
                <a:stretch>
                  <a:fillRect/>
                </a:stretch>
              </p:blipFill>
              <p:spPr>
                <a:xfrm>
                  <a:off x="6052564" y="3937976"/>
                  <a:ext cx="741254" cy="575111"/>
                </a:xfrm>
                <a:prstGeom prst="rect">
                  <a:avLst/>
                </a:prstGeom>
              </p:spPr>
            </p:pic>
          </p:grpSp>
        </p:grpSp>
        <p:grpSp>
          <p:nvGrpSpPr>
            <p:cNvPr id="24" name="组合 23">
              <a:extLst>
                <a:ext uri="{FF2B5EF4-FFF2-40B4-BE49-F238E27FC236}">
                  <a16:creationId xmlns:a16="http://schemas.microsoft.com/office/drawing/2014/main" id="{F92E4F12-B9B8-5A40-98E4-0C10B83410AE}"/>
                </a:ext>
              </a:extLst>
            </p:cNvPr>
            <p:cNvGrpSpPr/>
            <p:nvPr/>
          </p:nvGrpSpPr>
          <p:grpSpPr>
            <a:xfrm>
              <a:off x="7723097" y="2270294"/>
              <a:ext cx="3149600" cy="3818259"/>
              <a:chOff x="7464152" y="2359024"/>
              <a:chExt cx="3149600" cy="3818259"/>
            </a:xfrm>
          </p:grpSpPr>
          <p:sp>
            <p:nvSpPr>
              <p:cNvPr id="60" name="圆角矩形 59">
                <a:extLst>
                  <a:ext uri="{FF2B5EF4-FFF2-40B4-BE49-F238E27FC236}">
                    <a16:creationId xmlns:a16="http://schemas.microsoft.com/office/drawing/2014/main" id="{858C46FA-56BB-364F-9226-A8BA7DB73E84}"/>
                  </a:ext>
                </a:extLst>
              </p:cNvPr>
              <p:cNvSpPr/>
              <p:nvPr/>
            </p:nvSpPr>
            <p:spPr>
              <a:xfrm>
                <a:off x="7464152" y="2359024"/>
                <a:ext cx="3149600" cy="3818259"/>
              </a:xfrm>
              <a:prstGeom prst="roundRect">
                <a:avLst>
                  <a:gd name="adj" fmla="val 2151"/>
                </a:avLst>
              </a:prstGeom>
              <a:solidFill>
                <a:srgbClr val="F2F2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grpSp>
            <p:nvGrpSpPr>
              <p:cNvPr id="17" name="组合 16">
                <a:extLst>
                  <a:ext uri="{FF2B5EF4-FFF2-40B4-BE49-F238E27FC236}">
                    <a16:creationId xmlns:a16="http://schemas.microsoft.com/office/drawing/2014/main" id="{F1B4E444-D6C8-3546-BDC6-59939A53E6B2}"/>
                  </a:ext>
                </a:extLst>
              </p:cNvPr>
              <p:cNvGrpSpPr/>
              <p:nvPr/>
            </p:nvGrpSpPr>
            <p:grpSpPr>
              <a:xfrm>
                <a:off x="7516258" y="2873579"/>
                <a:ext cx="2975409" cy="2846630"/>
                <a:chOff x="7516258" y="2873579"/>
                <a:chExt cx="2975409" cy="2846630"/>
              </a:xfrm>
            </p:grpSpPr>
            <p:sp>
              <p:nvSpPr>
                <p:cNvPr id="28" name="Rectangle 21"/>
                <p:cNvSpPr/>
                <p:nvPr/>
              </p:nvSpPr>
              <p:spPr>
                <a:xfrm>
                  <a:off x="7555878" y="3614283"/>
                  <a:ext cx="1323687" cy="67710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900" b="1" dirty="0">
                      <a:solidFill>
                        <a:srgbClr val="004E5B"/>
                      </a:solidFill>
                      <a:cs typeface="Arial" panose="020B0604020202020204" pitchFamily="34" charset="0"/>
                    </a:rPr>
                    <a:t>Подсчёт количества людей</a:t>
                  </a:r>
                  <a:endParaRPr lang="en-US" sz="900" b="1" dirty="0">
                    <a:solidFill>
                      <a:srgbClr val="004E5B"/>
                    </a:solidFill>
                    <a:cs typeface="Arial" panose="020B0604020202020204" pitchFamily="34" charset="0"/>
                  </a:endParaRPr>
                </a:p>
              </p:txBody>
            </p:sp>
            <p:sp>
              <p:nvSpPr>
                <p:cNvPr id="29" name="Rectangle 21"/>
                <p:cNvSpPr/>
                <p:nvPr/>
              </p:nvSpPr>
              <p:spPr>
                <a:xfrm>
                  <a:off x="7516258" y="5043101"/>
                  <a:ext cx="1522694" cy="67710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900" b="1" dirty="0">
                      <a:solidFill>
                        <a:srgbClr val="004E5B"/>
                      </a:solidFill>
                      <a:cs typeface="Arial" panose="020B0604020202020204" pitchFamily="34" charset="0"/>
                    </a:rPr>
                    <a:t>Распознавание автомобильных номеров</a:t>
                  </a:r>
                  <a:endParaRPr lang="en-US" sz="900" b="1" dirty="0">
                    <a:solidFill>
                      <a:srgbClr val="004E5B"/>
                    </a:solidFill>
                    <a:cs typeface="Arial" panose="020B0604020202020204" pitchFamily="34" charset="0"/>
                  </a:endParaRPr>
                </a:p>
              </p:txBody>
            </p:sp>
            <p:sp>
              <p:nvSpPr>
                <p:cNvPr id="30" name="Rectangle 21"/>
                <p:cNvSpPr/>
                <p:nvPr/>
              </p:nvSpPr>
              <p:spPr>
                <a:xfrm>
                  <a:off x="8909621" y="3614283"/>
                  <a:ext cx="1582046" cy="67710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900" b="1" dirty="0">
                      <a:solidFill>
                        <a:srgbClr val="004E5B"/>
                      </a:solidFill>
                      <a:cs typeface="Arial" panose="020B0604020202020204" pitchFamily="34" charset="0"/>
                    </a:rPr>
                    <a:t>Защита охраняемой зоны</a:t>
                  </a:r>
                  <a:endParaRPr lang="en-US" sz="900" b="1" dirty="0">
                    <a:solidFill>
                      <a:srgbClr val="004E5B"/>
                    </a:solidFill>
                    <a:cs typeface="Arial" panose="020B0604020202020204" pitchFamily="34" charset="0"/>
                  </a:endParaRPr>
                </a:p>
              </p:txBody>
            </p:sp>
            <p:sp>
              <p:nvSpPr>
                <p:cNvPr id="35" name="Rectangle 21"/>
                <p:cNvSpPr/>
                <p:nvPr/>
              </p:nvSpPr>
              <p:spPr>
                <a:xfrm>
                  <a:off x="8909621" y="5043100"/>
                  <a:ext cx="1582046" cy="49244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900" b="1" dirty="0">
                      <a:solidFill>
                        <a:srgbClr val="004E5B"/>
                      </a:solidFill>
                      <a:cs typeface="Arial" panose="020B0604020202020204" pitchFamily="34" charset="0"/>
                    </a:rPr>
                    <a:t>Распознавание лиц</a:t>
                  </a:r>
                  <a:endParaRPr lang="en-US" sz="900" b="1" dirty="0">
                    <a:solidFill>
                      <a:srgbClr val="004E5B"/>
                    </a:solidFill>
                    <a:cs typeface="Arial" panose="020B0604020202020204" pitchFamily="34" charset="0"/>
                  </a:endParaRPr>
                </a:p>
              </p:txBody>
            </p:sp>
            <p:pic>
              <p:nvPicPr>
                <p:cNvPr id="55" name="图片 54">
                  <a:extLst>
                    <a:ext uri="{FF2B5EF4-FFF2-40B4-BE49-F238E27FC236}">
                      <a16:creationId xmlns:a16="http://schemas.microsoft.com/office/drawing/2014/main" id="{08CE9698-EAB0-B040-9BA4-72D891196D78}"/>
                    </a:ext>
                  </a:extLst>
                </p:cNvPr>
                <p:cNvPicPr>
                  <a:picLocks noChangeAspect="1"/>
                </p:cNvPicPr>
                <p:nvPr/>
              </p:nvPicPr>
              <p:blipFill>
                <a:blip r:embed="rId12"/>
                <a:stretch>
                  <a:fillRect/>
                </a:stretch>
              </p:blipFill>
              <p:spPr>
                <a:xfrm>
                  <a:off x="7899873" y="2982935"/>
                  <a:ext cx="608471" cy="440617"/>
                </a:xfrm>
                <a:prstGeom prst="rect">
                  <a:avLst/>
                </a:prstGeom>
              </p:spPr>
            </p:pic>
            <p:pic>
              <p:nvPicPr>
                <p:cNvPr id="56" name="图片 55">
                  <a:extLst>
                    <a:ext uri="{FF2B5EF4-FFF2-40B4-BE49-F238E27FC236}">
                      <a16:creationId xmlns:a16="http://schemas.microsoft.com/office/drawing/2014/main" id="{40F4F6B6-EE0B-1249-8E7E-D41AE793D697}"/>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9215133" y="4242673"/>
                  <a:ext cx="961310" cy="753968"/>
                </a:xfrm>
                <a:prstGeom prst="rect">
                  <a:avLst/>
                </a:prstGeom>
              </p:spPr>
            </p:pic>
            <p:pic>
              <p:nvPicPr>
                <p:cNvPr id="57" name="图片 56">
                  <a:extLst>
                    <a:ext uri="{FF2B5EF4-FFF2-40B4-BE49-F238E27FC236}">
                      <a16:creationId xmlns:a16="http://schemas.microsoft.com/office/drawing/2014/main" id="{8FF741DB-BCFC-F84B-8678-65E4282CB3D6}"/>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9236861" y="2873579"/>
                  <a:ext cx="878272" cy="688839"/>
                </a:xfrm>
                <a:prstGeom prst="rect">
                  <a:avLst/>
                </a:prstGeom>
              </p:spPr>
            </p:pic>
            <p:pic>
              <p:nvPicPr>
                <p:cNvPr id="58" name="图片 57">
                  <a:extLst>
                    <a:ext uri="{FF2B5EF4-FFF2-40B4-BE49-F238E27FC236}">
                      <a16:creationId xmlns:a16="http://schemas.microsoft.com/office/drawing/2014/main" id="{F5325B37-C831-5947-B502-A24C9871C4B4}"/>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7775679" y="4269345"/>
                  <a:ext cx="944499" cy="740785"/>
                </a:xfrm>
                <a:prstGeom prst="rect">
                  <a:avLst/>
                </a:prstGeom>
              </p:spPr>
            </p:pic>
          </p:grpSp>
        </p:grpSp>
        <p:pic>
          <p:nvPicPr>
            <p:cNvPr id="5" name="图片 4">
              <a:extLst>
                <a:ext uri="{FF2B5EF4-FFF2-40B4-BE49-F238E27FC236}">
                  <a16:creationId xmlns:a16="http://schemas.microsoft.com/office/drawing/2014/main" id="{70E22800-4DB5-6B40-B29D-0CB03817EEDB}"/>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925458" y="3560629"/>
              <a:ext cx="745064" cy="588208"/>
            </a:xfrm>
            <a:prstGeom prst="rect">
              <a:avLst/>
            </a:prstGeom>
          </p:spPr>
        </p:pic>
      </p:grpSp>
      <p:pic>
        <p:nvPicPr>
          <p:cNvPr id="45" name="Picture 44">
            <a:extLst>
              <a:ext uri="{FF2B5EF4-FFF2-40B4-BE49-F238E27FC236}">
                <a16:creationId xmlns:a16="http://schemas.microsoft.com/office/drawing/2014/main" id="{60FE1229-84CC-45C5-8262-808CA6B4309B}"/>
              </a:ext>
            </a:extLst>
          </p:cNvPr>
          <p:cNvPicPr>
            <a:picLocks noChangeAspect="1"/>
          </p:cNvPicPr>
          <p:nvPr/>
        </p:nvPicPr>
        <p:blipFill>
          <a:blip r:embed="rId17"/>
          <a:stretch>
            <a:fillRect/>
          </a:stretch>
        </p:blipFill>
        <p:spPr>
          <a:xfrm>
            <a:off x="5672138" y="4905959"/>
            <a:ext cx="3071520" cy="156301"/>
          </a:xfrm>
          <a:prstGeom prst="rect">
            <a:avLst/>
          </a:prstGeom>
        </p:spPr>
      </p:pic>
      <p:sp>
        <p:nvSpPr>
          <p:cNvPr id="48" name="Rectangle 21">
            <a:extLst>
              <a:ext uri="{FF2B5EF4-FFF2-40B4-BE49-F238E27FC236}">
                <a16:creationId xmlns:a16="http://schemas.microsoft.com/office/drawing/2014/main" id="{7831B94D-8318-384D-8352-565492DD2BDA}"/>
              </a:ext>
            </a:extLst>
          </p:cNvPr>
          <p:cNvSpPr/>
          <p:nvPr/>
        </p:nvSpPr>
        <p:spPr>
          <a:xfrm>
            <a:off x="3744330" y="4277953"/>
            <a:ext cx="1264952" cy="230832"/>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ru-RU" sz="900" b="1" dirty="0" err="1">
                <a:solidFill>
                  <a:srgbClr val="004E5B"/>
                </a:solidFill>
                <a:cs typeface="Arial" panose="020B0604020202020204" pitchFamily="34" charset="0"/>
              </a:rPr>
              <a:t>Детекция</a:t>
            </a:r>
            <a:r>
              <a:rPr lang="ru-RU" sz="900" b="1" dirty="0">
                <a:solidFill>
                  <a:srgbClr val="004E5B"/>
                </a:solidFill>
                <a:cs typeface="Arial" panose="020B0604020202020204" pitchFamily="34" charset="0"/>
              </a:rPr>
              <a:t> людей</a:t>
            </a:r>
            <a:endParaRPr lang="en-US" sz="900" b="1" dirty="0">
              <a:solidFill>
                <a:srgbClr val="004E5B"/>
              </a:solidFill>
              <a:cs typeface="Arial" panose="020B0604020202020204" pitchFamily="34" charset="0"/>
            </a:endParaRPr>
          </a:p>
        </p:txBody>
      </p:sp>
      <p:pic>
        <p:nvPicPr>
          <p:cNvPr id="49" name="图片 6">
            <a:extLst>
              <a:ext uri="{FF2B5EF4-FFF2-40B4-BE49-F238E27FC236}">
                <a16:creationId xmlns:a16="http://schemas.microsoft.com/office/drawing/2014/main" id="{82EE11FB-4AA9-D842-92B9-42F5BBAA6561}"/>
              </a:ext>
            </a:extLst>
          </p:cNvPr>
          <p:cNvPicPr>
            <a:picLocks noChangeAspect="1"/>
          </p:cNvPicPr>
          <p:nvPr/>
        </p:nvPicPr>
        <p:blipFill>
          <a:blip r:embed="rId18"/>
          <a:stretch>
            <a:fillRect/>
          </a:stretch>
        </p:blipFill>
        <p:spPr>
          <a:xfrm>
            <a:off x="4128421" y="3740430"/>
            <a:ext cx="629433" cy="779298"/>
          </a:xfrm>
          <a:prstGeom prst="rect">
            <a:avLst/>
          </a:prstGeom>
        </p:spPr>
      </p:pic>
    </p:spTree>
    <p:extLst>
      <p:ext uri="{BB962C8B-B14F-4D97-AF65-F5344CB8AC3E}">
        <p14:creationId xmlns:p14="http://schemas.microsoft.com/office/powerpoint/2010/main" val="4241039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728697" y="1803566"/>
            <a:ext cx="5108329" cy="950273"/>
          </a:xfrm>
        </p:spPr>
        <p:txBody>
          <a:bodyPr>
            <a:normAutofit/>
          </a:bodyPr>
          <a:lstStyle/>
          <a:p>
            <a:r>
              <a:rPr kumimoji="1" lang="ru-RU" altLang="zh-CN" sz="2250" dirty="0"/>
              <a:t>Сетевые видеорегистраторы </a:t>
            </a:r>
            <a:r>
              <a:rPr kumimoji="1" lang="en-US" altLang="zh-CN" sz="2250" dirty="0"/>
              <a:t>VIGI</a:t>
            </a:r>
            <a:endParaRPr kumimoji="1" lang="zh-CN" altLang="en-US" sz="2250" dirty="0"/>
          </a:p>
        </p:txBody>
      </p:sp>
      <p:sp>
        <p:nvSpPr>
          <p:cNvPr id="3" name="幻灯片编号占位符 1"/>
          <p:cNvSpPr>
            <a:spLocks noGrp="1"/>
          </p:cNvSpPr>
          <p:nvPr>
            <p:ph type="sldNum" sz="quarter" idx="12"/>
          </p:nvPr>
        </p:nvSpPr>
        <p:spPr>
          <a:xfrm>
            <a:off x="8566561" y="4830927"/>
            <a:ext cx="540932" cy="273844"/>
          </a:xfrm>
        </p:spPr>
        <p:txBody>
          <a:bodyPr/>
          <a:lstStyle/>
          <a:p>
            <a:r>
              <a:rPr kumimoji="1" lang="ru-RU" altLang="zh-CN" dirty="0"/>
              <a:t>41</a:t>
            </a:r>
          </a:p>
        </p:txBody>
      </p:sp>
      <p:pic>
        <p:nvPicPr>
          <p:cNvPr id="5" name="Picture 4">
            <a:extLst>
              <a:ext uri="{FF2B5EF4-FFF2-40B4-BE49-F238E27FC236}">
                <a16:creationId xmlns:a16="http://schemas.microsoft.com/office/drawing/2014/main" id="{2CEA6379-2991-4EC1-A8A2-56A93DC5232E}"/>
              </a:ext>
            </a:extLst>
          </p:cNvPr>
          <p:cNvPicPr>
            <a:picLocks noChangeAspect="1"/>
          </p:cNvPicPr>
          <p:nvPr/>
        </p:nvPicPr>
        <p:blipFill>
          <a:blip r:embed="rId3"/>
          <a:stretch>
            <a:fillRect/>
          </a:stretch>
        </p:blipFill>
        <p:spPr>
          <a:xfrm>
            <a:off x="5495040" y="4905959"/>
            <a:ext cx="3071520" cy="156301"/>
          </a:xfrm>
          <a:prstGeom prst="rect">
            <a:avLst/>
          </a:prstGeom>
        </p:spPr>
      </p:pic>
    </p:spTree>
    <p:extLst>
      <p:ext uri="{BB962C8B-B14F-4D97-AF65-F5344CB8AC3E}">
        <p14:creationId xmlns:p14="http://schemas.microsoft.com/office/powerpoint/2010/main" val="41013942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2"/>
          </p:nvPr>
        </p:nvSpPr>
        <p:spPr>
          <a:xfrm>
            <a:off x="8549423" y="4580544"/>
            <a:ext cx="540932" cy="273844"/>
          </a:xfrm>
        </p:spPr>
        <p:txBody>
          <a:bodyPr/>
          <a:lstStyle/>
          <a:p>
            <a:fld id="{8045E168-1219-CD4A-80ED-4291B526AB8C}" type="slidenum">
              <a:rPr kumimoji="1" lang="zh-CN" altLang="en-US" smtClean="0"/>
              <a:pPr/>
              <a:t>79</a:t>
            </a:fld>
            <a:endParaRPr kumimoji="1" lang="zh-CN" altLang="en-US" dirty="0"/>
          </a:p>
        </p:txBody>
      </p:sp>
      <p:sp>
        <p:nvSpPr>
          <p:cNvPr id="105" name="矩形 104">
            <a:extLst>
              <a:ext uri="{FF2B5EF4-FFF2-40B4-BE49-F238E27FC236}">
                <a16:creationId xmlns:a16="http://schemas.microsoft.com/office/drawing/2014/main" id="{C458B7CD-7275-1E41-9BED-96711B7EF8B0}"/>
              </a:ext>
            </a:extLst>
          </p:cNvPr>
          <p:cNvSpPr/>
          <p:nvPr/>
        </p:nvSpPr>
        <p:spPr>
          <a:xfrm>
            <a:off x="7175033" y="1139619"/>
            <a:ext cx="749806" cy="148060"/>
          </a:xfrm>
          <a:prstGeom prst="rect">
            <a:avLst/>
          </a:prstGeom>
          <a:solidFill>
            <a:srgbClr val="00A3DF"/>
          </a:solidFill>
          <a:ln>
            <a:no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kumimoji="1" lang="ru-RU" altLang="zh-CN" sz="675" dirty="0">
                <a:ln w="0"/>
                <a:solidFill>
                  <a:schemeClr val="bg1"/>
                </a:solidFill>
                <a:cs typeface="Arial" panose="020B0604020202020204" pitchFamily="34" charset="0"/>
              </a:rPr>
              <a:t>В разработке**</a:t>
            </a:r>
            <a:endParaRPr kumimoji="1" lang="zh-CN" altLang="en-US" sz="675" baseline="30000" dirty="0">
              <a:ln w="0"/>
              <a:solidFill>
                <a:schemeClr val="bg1"/>
              </a:solidFill>
            </a:endParaRPr>
          </a:p>
        </p:txBody>
      </p:sp>
      <p:sp>
        <p:nvSpPr>
          <p:cNvPr id="106" name="矩形 105">
            <a:extLst>
              <a:ext uri="{FF2B5EF4-FFF2-40B4-BE49-F238E27FC236}">
                <a16:creationId xmlns:a16="http://schemas.microsoft.com/office/drawing/2014/main" id="{6AFAEE01-8DA2-6944-AD3A-D7056C53683B}"/>
              </a:ext>
            </a:extLst>
          </p:cNvPr>
          <p:cNvSpPr/>
          <p:nvPr/>
        </p:nvSpPr>
        <p:spPr>
          <a:xfrm>
            <a:off x="6496175" y="1144376"/>
            <a:ext cx="653451" cy="143304"/>
          </a:xfrm>
          <a:prstGeom prst="rect">
            <a:avLst/>
          </a:prstGeom>
          <a:solidFill>
            <a:srgbClr val="50CAD0"/>
          </a:solid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kumimoji="1" lang="ru-RU" altLang="zh-CN" sz="675" dirty="0">
                <a:ln w="0"/>
                <a:solidFill>
                  <a:srgbClr val="004E5B"/>
                </a:solidFill>
                <a:cs typeface="Arial" panose="020B0604020202020204" pitchFamily="34" charset="0"/>
              </a:rPr>
              <a:t>В планах**</a:t>
            </a:r>
            <a:endParaRPr kumimoji="1" lang="zh-CN" altLang="en-US" sz="675" baseline="30000" dirty="0">
              <a:ln w="0"/>
              <a:solidFill>
                <a:srgbClr val="004E5B"/>
              </a:solidFill>
            </a:endParaRPr>
          </a:p>
        </p:txBody>
      </p:sp>
      <p:sp>
        <p:nvSpPr>
          <p:cNvPr id="107" name="矩形 106">
            <a:extLst>
              <a:ext uri="{FF2B5EF4-FFF2-40B4-BE49-F238E27FC236}">
                <a16:creationId xmlns:a16="http://schemas.microsoft.com/office/drawing/2014/main" id="{D1B2231B-EA66-744F-A4CB-ADCBF327D750}"/>
              </a:ext>
            </a:extLst>
          </p:cNvPr>
          <p:cNvSpPr/>
          <p:nvPr/>
        </p:nvSpPr>
        <p:spPr>
          <a:xfrm>
            <a:off x="7944157" y="1139619"/>
            <a:ext cx="642697" cy="148060"/>
          </a:xfrm>
          <a:prstGeom prst="rect">
            <a:avLst/>
          </a:prstGeom>
          <a:solidFill>
            <a:srgbClr val="004E5B"/>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kumimoji="1" lang="ru-RU" altLang="zh-CN" sz="675" dirty="0">
                <a:ln w="0"/>
                <a:solidFill>
                  <a:schemeClr val="bg1"/>
                </a:solidFill>
                <a:cs typeface="Arial" panose="020B0604020202020204" pitchFamily="34" charset="0"/>
              </a:rPr>
              <a:t>Поставляется</a:t>
            </a:r>
            <a:endParaRPr kumimoji="1" lang="zh-CN" altLang="en-US" sz="675" dirty="0">
              <a:ln w="0"/>
              <a:solidFill>
                <a:schemeClr val="bg1"/>
              </a:solidFill>
            </a:endParaRPr>
          </a:p>
        </p:txBody>
      </p:sp>
      <p:sp>
        <p:nvSpPr>
          <p:cNvPr id="5" name="矩形 4"/>
          <p:cNvSpPr/>
          <p:nvPr/>
        </p:nvSpPr>
        <p:spPr>
          <a:xfrm>
            <a:off x="219357" y="612942"/>
            <a:ext cx="8115740" cy="476477"/>
          </a:xfrm>
          <a:prstGeom prst="rect">
            <a:avLst/>
          </a:prstGeom>
        </p:spPr>
        <p:txBody>
          <a:bodyPr wrap="square">
            <a:spAutoFit/>
          </a:bodyPr>
          <a:lstStyle/>
          <a:p>
            <a:pPr lvl="0">
              <a:lnSpc>
                <a:spcPct val="125000"/>
              </a:lnSpc>
            </a:pPr>
            <a:r>
              <a:rPr lang="ru-RU" altLang="zh-CN" sz="1050" dirty="0">
                <a:solidFill>
                  <a:prstClr val="black"/>
                </a:solidFill>
              </a:rPr>
              <a:t>В центре систем видеонаблюдения лежат сетевые видеорегистраторы (</a:t>
            </a:r>
            <a:r>
              <a:rPr lang="en-US" altLang="zh-CN" sz="1050" dirty="0">
                <a:solidFill>
                  <a:prstClr val="black"/>
                </a:solidFill>
              </a:rPr>
              <a:t>NVR)</a:t>
            </a:r>
            <a:r>
              <a:rPr lang="ru-RU" altLang="zh-CN" sz="1050" dirty="0">
                <a:solidFill>
                  <a:prstClr val="black"/>
                </a:solidFill>
              </a:rPr>
              <a:t> </a:t>
            </a:r>
            <a:r>
              <a:rPr lang="en-US" altLang="zh-CN" sz="1050" dirty="0">
                <a:solidFill>
                  <a:prstClr val="black"/>
                </a:solidFill>
              </a:rPr>
              <a:t>VIGI</a:t>
            </a:r>
            <a:r>
              <a:rPr lang="ru-RU" altLang="zh-CN" sz="1050" dirty="0">
                <a:solidFill>
                  <a:prstClr val="black"/>
                </a:solidFill>
              </a:rPr>
              <a:t>, позволяющие просматривать трансляции, а также записывать и воспроизводить видео с подключённых камер.</a:t>
            </a:r>
            <a:endParaRPr lang="en-US" altLang="zh-CN" sz="1050" dirty="0">
              <a:solidFill>
                <a:prstClr val="black"/>
              </a:solidFill>
            </a:endParaRPr>
          </a:p>
        </p:txBody>
      </p:sp>
      <p:sp>
        <p:nvSpPr>
          <p:cNvPr id="51" name="标题 2"/>
          <p:cNvSpPr txBox="1">
            <a:spLocks/>
          </p:cNvSpPr>
          <p:nvPr/>
        </p:nvSpPr>
        <p:spPr>
          <a:xfrm>
            <a:off x="214130" y="266054"/>
            <a:ext cx="8120967" cy="280184"/>
          </a:xfrm>
          <a:prstGeom prst="rect">
            <a:avLst/>
          </a:prstGeom>
        </p:spPr>
        <p:txBody>
          <a:bodyPr vert="horz" lIns="91440" tIns="45720" rIns="91440" bIns="45720" rtlCol="0" anchor="t">
            <a:noAutofit/>
          </a:bodyPr>
          <a:lstStyle>
            <a:lvl1pPr algn="l" defTabSz="685800" rtl="0" eaLnBrk="1" latinLnBrk="0" hangingPunct="1">
              <a:lnSpc>
                <a:spcPct val="110000"/>
              </a:lnSpc>
              <a:spcBef>
                <a:spcPct val="0"/>
              </a:spcBef>
              <a:buNone/>
              <a:defRPr sz="1350" b="1" i="0" kern="1200" baseline="0">
                <a:solidFill>
                  <a:srgbClr val="005464"/>
                </a:solidFill>
                <a:latin typeface="Arial" charset="0"/>
                <a:ea typeface="Arial" charset="0"/>
                <a:cs typeface="Arial" charset="0"/>
              </a:defRPr>
            </a:lvl1pPr>
          </a:lstStyle>
          <a:p>
            <a:r>
              <a:rPr lang="ru-RU" altLang="zh-CN" sz="1600" dirty="0">
                <a:latin typeface="Calibri" panose="020F0502020204030204" pitchFamily="34" charset="0"/>
                <a:cs typeface="Calibri" panose="020F0502020204030204" pitchFamily="34" charset="0"/>
              </a:rPr>
              <a:t>Модельный ряд и приблизительные даты выхода сетевых видеорегистраторов </a:t>
            </a:r>
            <a:r>
              <a:rPr lang="en-US" altLang="zh-CN" sz="1600" dirty="0">
                <a:latin typeface="Calibri" panose="020F0502020204030204" pitchFamily="34" charset="0"/>
                <a:cs typeface="Calibri" panose="020F0502020204030204" pitchFamily="34" charset="0"/>
              </a:rPr>
              <a:t>VIGI</a:t>
            </a:r>
            <a:endParaRPr kumimoji="1" lang="zh-CN" altLang="en-US" sz="1600" dirty="0"/>
          </a:p>
        </p:txBody>
      </p:sp>
      <p:pic>
        <p:nvPicPr>
          <p:cNvPr id="49" name="Picture 48">
            <a:extLst>
              <a:ext uri="{FF2B5EF4-FFF2-40B4-BE49-F238E27FC236}">
                <a16:creationId xmlns:a16="http://schemas.microsoft.com/office/drawing/2014/main" id="{0809B053-10CA-435D-A1ED-BA7CB8C9CF39}"/>
              </a:ext>
            </a:extLst>
          </p:cNvPr>
          <p:cNvPicPr>
            <a:picLocks noChangeAspect="1"/>
          </p:cNvPicPr>
          <p:nvPr/>
        </p:nvPicPr>
        <p:blipFill>
          <a:blip r:embed="rId3"/>
          <a:stretch>
            <a:fillRect/>
          </a:stretch>
        </p:blipFill>
        <p:spPr>
          <a:xfrm>
            <a:off x="5672138" y="4905959"/>
            <a:ext cx="3071520" cy="156301"/>
          </a:xfrm>
          <a:prstGeom prst="rect">
            <a:avLst/>
          </a:prstGeom>
        </p:spPr>
      </p:pic>
      <p:sp>
        <p:nvSpPr>
          <p:cNvPr id="56" name="幻灯片编号占位符 1">
            <a:extLst>
              <a:ext uri="{FF2B5EF4-FFF2-40B4-BE49-F238E27FC236}">
                <a16:creationId xmlns:a16="http://schemas.microsoft.com/office/drawing/2014/main" id="{8E3F16F1-8148-AB40-9901-E4A761417C07}"/>
              </a:ext>
            </a:extLst>
          </p:cNvPr>
          <p:cNvSpPr txBox="1">
            <a:spLocks/>
          </p:cNvSpPr>
          <p:nvPr/>
        </p:nvSpPr>
        <p:spPr>
          <a:xfrm>
            <a:off x="8566561" y="4830927"/>
            <a:ext cx="540932" cy="273844"/>
          </a:xfrm>
          <a:prstGeom prst="rect">
            <a:avLst/>
          </a:prstGeom>
        </p:spPr>
        <p:txBody>
          <a:bodyPr vert="horz" lIns="68580" tIns="34290" rIns="68580" bIns="34290" rtlCol="0" anchor="ctr"/>
          <a:lstStyle>
            <a:defPPr>
              <a:defRPr lang="en-US"/>
            </a:defPPr>
            <a:lvl1pPr marL="0" algn="r" defTabSz="457200" rtl="0" eaLnBrk="1" latinLnBrk="0" hangingPunct="1">
              <a:defRPr sz="933" kern="1200">
                <a:solidFill>
                  <a:srgbClr val="FDFDFD"/>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045E168-1219-CD4A-80ED-4291B526AB8C}" type="slidenum">
              <a:rPr kumimoji="1" lang="zh-CN" altLang="en-US" sz="700"/>
              <a:pPr/>
              <a:t>79</a:t>
            </a:fld>
            <a:endParaRPr kumimoji="1" lang="zh-CN" altLang="en-US" sz="700" dirty="0"/>
          </a:p>
        </p:txBody>
      </p:sp>
      <p:sp>
        <p:nvSpPr>
          <p:cNvPr id="67" name="矩形 53">
            <a:extLst>
              <a:ext uri="{FF2B5EF4-FFF2-40B4-BE49-F238E27FC236}">
                <a16:creationId xmlns:a16="http://schemas.microsoft.com/office/drawing/2014/main" id="{E6611BDF-89A6-BA46-BED9-61355188E163}"/>
              </a:ext>
            </a:extLst>
          </p:cNvPr>
          <p:cNvSpPr/>
          <p:nvPr/>
        </p:nvSpPr>
        <p:spPr>
          <a:xfrm>
            <a:off x="683809" y="3454523"/>
            <a:ext cx="7849316" cy="677174"/>
          </a:xfrm>
          <a:prstGeom prst="rect">
            <a:avLst/>
          </a:prstGeom>
          <a:solidFill>
            <a:srgbClr val="004E5B">
              <a:alpha val="20000"/>
            </a:srgb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zh-CN" altLang="en-US" sz="1013">
              <a:ln w="0"/>
              <a:solidFill>
                <a:schemeClr val="accent1"/>
              </a:solidFill>
              <a:effectLst>
                <a:outerShdw blurRad="38100" dist="25400" dir="5400000" algn="ctr" rotWithShape="0">
                  <a:srgbClr val="6E747A">
                    <a:alpha val="43000"/>
                  </a:srgbClr>
                </a:outerShdw>
              </a:effectLst>
            </a:endParaRPr>
          </a:p>
        </p:txBody>
      </p:sp>
      <p:sp>
        <p:nvSpPr>
          <p:cNvPr id="70" name="矩形 84">
            <a:extLst>
              <a:ext uri="{FF2B5EF4-FFF2-40B4-BE49-F238E27FC236}">
                <a16:creationId xmlns:a16="http://schemas.microsoft.com/office/drawing/2014/main" id="{7767CFD8-845F-334E-9113-D0BDB48D4C91}"/>
              </a:ext>
            </a:extLst>
          </p:cNvPr>
          <p:cNvSpPr/>
          <p:nvPr/>
        </p:nvSpPr>
        <p:spPr>
          <a:xfrm>
            <a:off x="687075" y="2035066"/>
            <a:ext cx="7846050" cy="680144"/>
          </a:xfrm>
          <a:prstGeom prst="rect">
            <a:avLst/>
          </a:prstGeom>
          <a:solidFill>
            <a:srgbClr val="50CAD0">
              <a:alpha val="20000"/>
            </a:srgb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zh-CN" altLang="en-US" sz="1013">
              <a:ln w="0"/>
              <a:solidFill>
                <a:schemeClr val="accent1"/>
              </a:solidFill>
              <a:effectLst>
                <a:outerShdw blurRad="38100" dist="25400" dir="5400000" algn="ctr" rotWithShape="0">
                  <a:srgbClr val="6E747A">
                    <a:alpha val="43000"/>
                  </a:srgbClr>
                </a:outerShdw>
              </a:effectLst>
            </a:endParaRPr>
          </a:p>
        </p:txBody>
      </p:sp>
      <p:sp>
        <p:nvSpPr>
          <p:cNvPr id="71" name="矩形 103">
            <a:extLst>
              <a:ext uri="{FF2B5EF4-FFF2-40B4-BE49-F238E27FC236}">
                <a16:creationId xmlns:a16="http://schemas.microsoft.com/office/drawing/2014/main" id="{0247626A-7F76-5A4F-B0F3-33CB687300AB}"/>
              </a:ext>
            </a:extLst>
          </p:cNvPr>
          <p:cNvSpPr/>
          <p:nvPr/>
        </p:nvSpPr>
        <p:spPr>
          <a:xfrm>
            <a:off x="6957841" y="2047042"/>
            <a:ext cx="1575284" cy="679565"/>
          </a:xfrm>
          <a:prstGeom prst="rect">
            <a:avLst/>
          </a:prstGeom>
          <a:solidFill>
            <a:srgbClr val="CAF4F3"/>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zh-CN" altLang="en-US" sz="1013">
              <a:ln w="0"/>
              <a:solidFill>
                <a:schemeClr val="accent1"/>
              </a:solidFill>
              <a:effectLst>
                <a:outerShdw blurRad="38100" dist="25400" dir="5400000" algn="ctr" rotWithShape="0">
                  <a:srgbClr val="6E747A">
                    <a:alpha val="43000"/>
                  </a:srgbClr>
                </a:outerShdw>
              </a:effectLst>
            </a:endParaRPr>
          </a:p>
        </p:txBody>
      </p:sp>
      <p:sp>
        <p:nvSpPr>
          <p:cNvPr id="72" name="矩形 83">
            <a:extLst>
              <a:ext uri="{FF2B5EF4-FFF2-40B4-BE49-F238E27FC236}">
                <a16:creationId xmlns:a16="http://schemas.microsoft.com/office/drawing/2014/main" id="{28B07F0C-9252-AC4F-9E81-F1F2E1C74B90}"/>
              </a:ext>
            </a:extLst>
          </p:cNvPr>
          <p:cNvSpPr/>
          <p:nvPr/>
        </p:nvSpPr>
        <p:spPr>
          <a:xfrm>
            <a:off x="5391745" y="2038017"/>
            <a:ext cx="3141380" cy="680144"/>
          </a:xfrm>
          <a:prstGeom prst="rect">
            <a:avLst/>
          </a:prstGeom>
          <a:solidFill>
            <a:srgbClr val="50CAD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zh-CN" altLang="en-US" sz="1013">
              <a:ln w="0"/>
              <a:solidFill>
                <a:schemeClr val="accent1"/>
              </a:solidFill>
              <a:effectLst>
                <a:outerShdw blurRad="38100" dist="25400" dir="5400000" algn="ctr" rotWithShape="0">
                  <a:srgbClr val="6E747A">
                    <a:alpha val="43000"/>
                  </a:srgbClr>
                </a:outerShdw>
              </a:effectLst>
            </a:endParaRPr>
          </a:p>
        </p:txBody>
      </p:sp>
      <p:sp>
        <p:nvSpPr>
          <p:cNvPr id="73" name="矩形 102">
            <a:extLst>
              <a:ext uri="{FF2B5EF4-FFF2-40B4-BE49-F238E27FC236}">
                <a16:creationId xmlns:a16="http://schemas.microsoft.com/office/drawing/2014/main" id="{1F300298-D3B6-E241-98CD-850CB7817249}"/>
              </a:ext>
            </a:extLst>
          </p:cNvPr>
          <p:cNvSpPr/>
          <p:nvPr/>
        </p:nvSpPr>
        <p:spPr>
          <a:xfrm>
            <a:off x="3834007" y="2039949"/>
            <a:ext cx="3113378" cy="679565"/>
          </a:xfrm>
          <a:prstGeom prst="rect">
            <a:avLst/>
          </a:prstGeom>
          <a:solidFill>
            <a:srgbClr val="50CAD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zh-CN" altLang="en-US" sz="1013">
              <a:ln w="0"/>
              <a:solidFill>
                <a:schemeClr val="accent1"/>
              </a:solidFill>
              <a:effectLst>
                <a:outerShdw blurRad="38100" dist="25400" dir="5400000" algn="ctr" rotWithShape="0">
                  <a:srgbClr val="6E747A">
                    <a:alpha val="43000"/>
                  </a:srgbClr>
                </a:outerShdw>
              </a:effectLst>
            </a:endParaRPr>
          </a:p>
        </p:txBody>
      </p:sp>
      <p:sp>
        <p:nvSpPr>
          <p:cNvPr id="74" name="矩形 87">
            <a:extLst>
              <a:ext uri="{FF2B5EF4-FFF2-40B4-BE49-F238E27FC236}">
                <a16:creationId xmlns:a16="http://schemas.microsoft.com/office/drawing/2014/main" id="{004C961C-DB20-7B46-9147-2355D3683595}"/>
              </a:ext>
            </a:extLst>
          </p:cNvPr>
          <p:cNvSpPr/>
          <p:nvPr/>
        </p:nvSpPr>
        <p:spPr>
          <a:xfrm>
            <a:off x="683809" y="2740523"/>
            <a:ext cx="7849316" cy="694174"/>
          </a:xfrm>
          <a:prstGeom prst="rect">
            <a:avLst/>
          </a:prstGeom>
          <a:solidFill>
            <a:srgbClr val="004E5B">
              <a:alpha val="20000"/>
            </a:srgb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zh-CN" altLang="en-US" sz="1013">
              <a:ln w="0"/>
              <a:solidFill>
                <a:schemeClr val="accent1"/>
              </a:solidFill>
              <a:effectLst>
                <a:outerShdw blurRad="38100" dist="25400" dir="5400000" algn="ctr" rotWithShape="0">
                  <a:srgbClr val="6E747A">
                    <a:alpha val="43000"/>
                  </a:srgbClr>
                </a:outerShdw>
              </a:effectLst>
            </a:endParaRPr>
          </a:p>
        </p:txBody>
      </p:sp>
      <p:sp>
        <p:nvSpPr>
          <p:cNvPr id="75" name="矩形 99">
            <a:extLst>
              <a:ext uri="{FF2B5EF4-FFF2-40B4-BE49-F238E27FC236}">
                <a16:creationId xmlns:a16="http://schemas.microsoft.com/office/drawing/2014/main" id="{5FA3E150-032B-9F41-8792-76D91859BD0A}"/>
              </a:ext>
            </a:extLst>
          </p:cNvPr>
          <p:cNvSpPr/>
          <p:nvPr/>
        </p:nvSpPr>
        <p:spPr>
          <a:xfrm>
            <a:off x="2268610" y="2740119"/>
            <a:ext cx="1558109" cy="698552"/>
          </a:xfrm>
          <a:prstGeom prst="rect">
            <a:avLst/>
          </a:prstGeom>
          <a:solidFill>
            <a:srgbClr val="004E5B"/>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zh-CN" altLang="en-US" sz="1013">
              <a:ln w="0"/>
              <a:solidFill>
                <a:schemeClr val="accent1"/>
              </a:solidFill>
              <a:effectLst>
                <a:outerShdw blurRad="38100" dist="25400" dir="5400000" algn="ctr" rotWithShape="0">
                  <a:srgbClr val="6E747A">
                    <a:alpha val="43000"/>
                  </a:srgbClr>
                </a:outerShdw>
              </a:effectLst>
            </a:endParaRPr>
          </a:p>
        </p:txBody>
      </p:sp>
      <p:sp>
        <p:nvSpPr>
          <p:cNvPr id="76" name="矩形 90">
            <a:extLst>
              <a:ext uri="{FF2B5EF4-FFF2-40B4-BE49-F238E27FC236}">
                <a16:creationId xmlns:a16="http://schemas.microsoft.com/office/drawing/2014/main" id="{4DD0A053-8463-8843-8E15-86235DFE6394}"/>
              </a:ext>
            </a:extLst>
          </p:cNvPr>
          <p:cNvSpPr/>
          <p:nvPr/>
        </p:nvSpPr>
        <p:spPr>
          <a:xfrm>
            <a:off x="685888" y="3461930"/>
            <a:ext cx="1577244" cy="671252"/>
          </a:xfrm>
          <a:prstGeom prst="rect">
            <a:avLst/>
          </a:prstGeom>
          <a:solidFill>
            <a:srgbClr val="004E5B"/>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zh-CN" altLang="en-US" sz="1013">
              <a:ln w="0"/>
              <a:solidFill>
                <a:schemeClr val="accent1"/>
              </a:solidFill>
              <a:effectLst>
                <a:outerShdw blurRad="38100" dist="25400" dir="5400000" algn="ctr" rotWithShape="0">
                  <a:srgbClr val="6E747A">
                    <a:alpha val="43000"/>
                  </a:srgbClr>
                </a:outerShdw>
              </a:effectLst>
            </a:endParaRPr>
          </a:p>
        </p:txBody>
      </p:sp>
      <p:sp>
        <p:nvSpPr>
          <p:cNvPr id="77" name="文本框 40">
            <a:extLst>
              <a:ext uri="{FF2B5EF4-FFF2-40B4-BE49-F238E27FC236}">
                <a16:creationId xmlns:a16="http://schemas.microsoft.com/office/drawing/2014/main" id="{C03F4AC0-E8D1-754B-822C-C3E5D04B416E}"/>
              </a:ext>
            </a:extLst>
          </p:cNvPr>
          <p:cNvSpPr txBox="1"/>
          <p:nvPr/>
        </p:nvSpPr>
        <p:spPr>
          <a:xfrm>
            <a:off x="1019646" y="4191424"/>
            <a:ext cx="636985" cy="254794"/>
          </a:xfrm>
          <a:prstGeom prst="rect">
            <a:avLst/>
          </a:prstGeom>
        </p:spPr>
        <p:txBody>
          <a:bodyPr>
            <a:normAutofit fontScale="97500"/>
          </a:bodyPr>
          <a:lstStyle>
            <a:defPPr>
              <a:defRPr lang="zh-CN"/>
            </a:defPPr>
            <a:lvl1pPr defTabSz="608013">
              <a:defRPr kumimoji="0" sz="1600" b="0" i="0" baseline="0">
                <a:solidFill>
                  <a:srgbClr val="005464"/>
                </a:solidFill>
                <a:latin typeface="+mj-lt"/>
                <a:ea typeface="Heiti SC Medium" pitchFamily="2" charset="-128"/>
                <a:cs typeface="Arial" panose="020B0604020202020204" pitchFamily="34" charset="0"/>
              </a:defRPr>
            </a:lvl1pPr>
            <a:lvl2pPr algn="ctr" defTabSz="608013">
              <a:defRPr kumimoji="1" sz="5900">
                <a:latin typeface="Arial" charset="0"/>
                <a:ea typeface="黑体" charset="-122"/>
                <a:cs typeface="黑体" charset="0"/>
              </a:defRPr>
            </a:lvl2pPr>
            <a:lvl3pPr algn="ctr" defTabSz="608013">
              <a:defRPr kumimoji="1" sz="5900">
                <a:latin typeface="Arial" charset="0"/>
                <a:ea typeface="黑体" charset="-122"/>
                <a:cs typeface="黑体" charset="0"/>
              </a:defRPr>
            </a:lvl3pPr>
            <a:lvl4pPr algn="ctr" defTabSz="608013">
              <a:defRPr kumimoji="1" sz="5900">
                <a:latin typeface="Arial" charset="0"/>
                <a:ea typeface="黑体" charset="-122"/>
                <a:cs typeface="黑体" charset="0"/>
              </a:defRPr>
            </a:lvl4pPr>
            <a:lvl5pPr algn="ctr" defTabSz="608013">
              <a:defRPr kumimoji="1" sz="5900">
                <a:latin typeface="Arial" charset="0"/>
                <a:ea typeface="黑体" charset="-122"/>
                <a:cs typeface="黑体" charset="0"/>
              </a:defRPr>
            </a:lvl5pPr>
            <a:lvl6pPr marL="457200" algn="ctr" defTabSz="608013" fontAlgn="base">
              <a:spcBef>
                <a:spcPct val="0"/>
              </a:spcBef>
              <a:spcAft>
                <a:spcPct val="0"/>
              </a:spcAft>
              <a:defRPr kumimoji="1" sz="5900">
                <a:latin typeface="Arial" charset="0"/>
                <a:ea typeface="黑体" charset="-122"/>
              </a:defRPr>
            </a:lvl6pPr>
            <a:lvl7pPr marL="914400" algn="ctr" defTabSz="608013" fontAlgn="base">
              <a:spcBef>
                <a:spcPct val="0"/>
              </a:spcBef>
              <a:spcAft>
                <a:spcPct val="0"/>
              </a:spcAft>
              <a:defRPr kumimoji="1" sz="5900">
                <a:latin typeface="Arial" charset="0"/>
                <a:ea typeface="黑体" charset="-122"/>
              </a:defRPr>
            </a:lvl7pPr>
            <a:lvl8pPr marL="1371600" algn="ctr" defTabSz="608013" fontAlgn="base">
              <a:spcBef>
                <a:spcPct val="0"/>
              </a:spcBef>
              <a:spcAft>
                <a:spcPct val="0"/>
              </a:spcAft>
              <a:defRPr kumimoji="1" sz="5900">
                <a:latin typeface="Arial" charset="0"/>
                <a:ea typeface="黑体" charset="-122"/>
              </a:defRPr>
            </a:lvl8pPr>
            <a:lvl9pPr marL="1828800" algn="ctr" defTabSz="608013" fontAlgn="base">
              <a:spcBef>
                <a:spcPct val="0"/>
              </a:spcBef>
              <a:spcAft>
                <a:spcPct val="0"/>
              </a:spcAft>
              <a:defRPr kumimoji="1" sz="5900">
                <a:latin typeface="Arial" charset="0"/>
                <a:ea typeface="黑体" charset="-122"/>
              </a:defRPr>
            </a:lvl9pPr>
          </a:lstStyle>
          <a:p>
            <a:pPr>
              <a:defRPr/>
            </a:pPr>
            <a:r>
              <a:rPr lang="en-US" altLang="zh-CN" sz="750" b="1" dirty="0"/>
              <a:t>8-</a:t>
            </a:r>
            <a:r>
              <a:rPr lang="ru-RU" altLang="zh-CN" sz="750" b="1" dirty="0"/>
              <a:t>каналов</a:t>
            </a:r>
            <a:endParaRPr lang="zh-CN" altLang="en-US" sz="750" b="1" dirty="0"/>
          </a:p>
        </p:txBody>
      </p:sp>
      <p:sp>
        <p:nvSpPr>
          <p:cNvPr id="78" name="文本框 42">
            <a:extLst>
              <a:ext uri="{FF2B5EF4-FFF2-40B4-BE49-F238E27FC236}">
                <a16:creationId xmlns:a16="http://schemas.microsoft.com/office/drawing/2014/main" id="{12018C58-1E01-5146-AA40-00375789AFCD}"/>
              </a:ext>
            </a:extLst>
          </p:cNvPr>
          <p:cNvSpPr txBox="1"/>
          <p:nvPr/>
        </p:nvSpPr>
        <p:spPr>
          <a:xfrm>
            <a:off x="4195341" y="4191424"/>
            <a:ext cx="726619" cy="254794"/>
          </a:xfrm>
          <a:prstGeom prst="rect">
            <a:avLst/>
          </a:prstGeom>
        </p:spPr>
        <p:txBody>
          <a:bodyPr>
            <a:normAutofit fontScale="97500"/>
          </a:bodyPr>
          <a:lstStyle>
            <a:defPPr>
              <a:defRPr lang="zh-CN"/>
            </a:defPPr>
            <a:lvl1pPr defTabSz="608013">
              <a:defRPr kumimoji="0" sz="1600" b="0" i="0" baseline="0">
                <a:solidFill>
                  <a:srgbClr val="005464"/>
                </a:solidFill>
                <a:latin typeface="+mj-lt"/>
                <a:ea typeface="Heiti SC Medium" pitchFamily="2" charset="-128"/>
                <a:cs typeface="Arial" panose="020B0604020202020204" pitchFamily="34" charset="0"/>
              </a:defRPr>
            </a:lvl1pPr>
            <a:lvl2pPr algn="ctr" defTabSz="608013">
              <a:defRPr kumimoji="1" sz="5900">
                <a:latin typeface="Arial" charset="0"/>
                <a:ea typeface="黑体" charset="-122"/>
                <a:cs typeface="黑体" charset="0"/>
              </a:defRPr>
            </a:lvl2pPr>
            <a:lvl3pPr algn="ctr" defTabSz="608013">
              <a:defRPr kumimoji="1" sz="5900">
                <a:latin typeface="Arial" charset="0"/>
                <a:ea typeface="黑体" charset="-122"/>
                <a:cs typeface="黑体" charset="0"/>
              </a:defRPr>
            </a:lvl3pPr>
            <a:lvl4pPr algn="ctr" defTabSz="608013">
              <a:defRPr kumimoji="1" sz="5900">
                <a:latin typeface="Arial" charset="0"/>
                <a:ea typeface="黑体" charset="-122"/>
                <a:cs typeface="黑体" charset="0"/>
              </a:defRPr>
            </a:lvl4pPr>
            <a:lvl5pPr algn="ctr" defTabSz="608013">
              <a:defRPr kumimoji="1" sz="5900">
                <a:latin typeface="Arial" charset="0"/>
                <a:ea typeface="黑体" charset="-122"/>
                <a:cs typeface="黑体" charset="0"/>
              </a:defRPr>
            </a:lvl5pPr>
            <a:lvl6pPr marL="457200" algn="ctr" defTabSz="608013" fontAlgn="base">
              <a:spcBef>
                <a:spcPct val="0"/>
              </a:spcBef>
              <a:spcAft>
                <a:spcPct val="0"/>
              </a:spcAft>
              <a:defRPr kumimoji="1" sz="5900">
                <a:latin typeface="Arial" charset="0"/>
                <a:ea typeface="黑体" charset="-122"/>
              </a:defRPr>
            </a:lvl6pPr>
            <a:lvl7pPr marL="914400" algn="ctr" defTabSz="608013" fontAlgn="base">
              <a:spcBef>
                <a:spcPct val="0"/>
              </a:spcBef>
              <a:spcAft>
                <a:spcPct val="0"/>
              </a:spcAft>
              <a:defRPr kumimoji="1" sz="5900">
                <a:latin typeface="Arial" charset="0"/>
                <a:ea typeface="黑体" charset="-122"/>
              </a:defRPr>
            </a:lvl7pPr>
            <a:lvl8pPr marL="1371600" algn="ctr" defTabSz="608013" fontAlgn="base">
              <a:spcBef>
                <a:spcPct val="0"/>
              </a:spcBef>
              <a:spcAft>
                <a:spcPct val="0"/>
              </a:spcAft>
              <a:defRPr kumimoji="1" sz="5900">
                <a:latin typeface="Arial" charset="0"/>
                <a:ea typeface="黑体" charset="-122"/>
              </a:defRPr>
            </a:lvl8pPr>
            <a:lvl9pPr marL="1828800" algn="ctr" defTabSz="608013" fontAlgn="base">
              <a:spcBef>
                <a:spcPct val="0"/>
              </a:spcBef>
              <a:spcAft>
                <a:spcPct val="0"/>
              </a:spcAft>
              <a:defRPr kumimoji="1" sz="5900">
                <a:latin typeface="Arial" charset="0"/>
                <a:ea typeface="黑体" charset="-122"/>
              </a:defRPr>
            </a:lvl9pPr>
          </a:lstStyle>
          <a:p>
            <a:pPr>
              <a:defRPr/>
            </a:pPr>
            <a:r>
              <a:rPr lang="en-US" altLang="zh-CN" sz="750" b="1" dirty="0"/>
              <a:t>32-</a:t>
            </a:r>
            <a:r>
              <a:rPr lang="ru-RU" altLang="zh-CN" sz="750" b="1" dirty="0"/>
              <a:t>канала</a:t>
            </a:r>
            <a:endParaRPr lang="zh-CN" altLang="en-US" sz="750" b="1" dirty="0"/>
          </a:p>
        </p:txBody>
      </p:sp>
      <p:sp>
        <p:nvSpPr>
          <p:cNvPr id="79" name="文本框 43">
            <a:extLst>
              <a:ext uri="{FF2B5EF4-FFF2-40B4-BE49-F238E27FC236}">
                <a16:creationId xmlns:a16="http://schemas.microsoft.com/office/drawing/2014/main" id="{02A48A72-B078-BC43-BC28-783CE917BB72}"/>
              </a:ext>
            </a:extLst>
          </p:cNvPr>
          <p:cNvSpPr txBox="1"/>
          <p:nvPr/>
        </p:nvSpPr>
        <p:spPr>
          <a:xfrm>
            <a:off x="5781044" y="4191424"/>
            <a:ext cx="691649" cy="254794"/>
          </a:xfrm>
          <a:prstGeom prst="rect">
            <a:avLst/>
          </a:prstGeom>
        </p:spPr>
        <p:txBody>
          <a:bodyPr>
            <a:normAutofit fontScale="97500"/>
          </a:bodyPr>
          <a:lstStyle>
            <a:defPPr>
              <a:defRPr lang="zh-CN"/>
            </a:defPPr>
            <a:lvl1pPr defTabSz="608013">
              <a:defRPr kumimoji="0" sz="1600" b="0" i="0" baseline="0">
                <a:solidFill>
                  <a:srgbClr val="005464"/>
                </a:solidFill>
                <a:latin typeface="+mj-lt"/>
                <a:ea typeface="Heiti SC Medium" pitchFamily="2" charset="-128"/>
                <a:cs typeface="Arial" panose="020B0604020202020204" pitchFamily="34" charset="0"/>
              </a:defRPr>
            </a:lvl1pPr>
            <a:lvl2pPr algn="ctr" defTabSz="608013">
              <a:defRPr kumimoji="1" sz="5900">
                <a:latin typeface="Arial" charset="0"/>
                <a:ea typeface="黑体" charset="-122"/>
                <a:cs typeface="黑体" charset="0"/>
              </a:defRPr>
            </a:lvl2pPr>
            <a:lvl3pPr algn="ctr" defTabSz="608013">
              <a:defRPr kumimoji="1" sz="5900">
                <a:latin typeface="Arial" charset="0"/>
                <a:ea typeface="黑体" charset="-122"/>
                <a:cs typeface="黑体" charset="0"/>
              </a:defRPr>
            </a:lvl3pPr>
            <a:lvl4pPr algn="ctr" defTabSz="608013">
              <a:defRPr kumimoji="1" sz="5900">
                <a:latin typeface="Arial" charset="0"/>
                <a:ea typeface="黑体" charset="-122"/>
                <a:cs typeface="黑体" charset="0"/>
              </a:defRPr>
            </a:lvl4pPr>
            <a:lvl5pPr algn="ctr" defTabSz="608013">
              <a:defRPr kumimoji="1" sz="5900">
                <a:latin typeface="Arial" charset="0"/>
                <a:ea typeface="黑体" charset="-122"/>
                <a:cs typeface="黑体" charset="0"/>
              </a:defRPr>
            </a:lvl5pPr>
            <a:lvl6pPr marL="457200" algn="ctr" defTabSz="608013" fontAlgn="base">
              <a:spcBef>
                <a:spcPct val="0"/>
              </a:spcBef>
              <a:spcAft>
                <a:spcPct val="0"/>
              </a:spcAft>
              <a:defRPr kumimoji="1" sz="5900">
                <a:latin typeface="Arial" charset="0"/>
                <a:ea typeface="黑体" charset="-122"/>
              </a:defRPr>
            </a:lvl6pPr>
            <a:lvl7pPr marL="914400" algn="ctr" defTabSz="608013" fontAlgn="base">
              <a:spcBef>
                <a:spcPct val="0"/>
              </a:spcBef>
              <a:spcAft>
                <a:spcPct val="0"/>
              </a:spcAft>
              <a:defRPr kumimoji="1" sz="5900">
                <a:latin typeface="Arial" charset="0"/>
                <a:ea typeface="黑体" charset="-122"/>
              </a:defRPr>
            </a:lvl7pPr>
            <a:lvl8pPr marL="1371600" algn="ctr" defTabSz="608013" fontAlgn="base">
              <a:spcBef>
                <a:spcPct val="0"/>
              </a:spcBef>
              <a:spcAft>
                <a:spcPct val="0"/>
              </a:spcAft>
              <a:defRPr kumimoji="1" sz="5900">
                <a:latin typeface="Arial" charset="0"/>
                <a:ea typeface="黑体" charset="-122"/>
              </a:defRPr>
            </a:lvl8pPr>
            <a:lvl9pPr marL="1828800" algn="ctr" defTabSz="608013" fontAlgn="base">
              <a:spcBef>
                <a:spcPct val="0"/>
              </a:spcBef>
              <a:spcAft>
                <a:spcPct val="0"/>
              </a:spcAft>
              <a:defRPr kumimoji="1" sz="5900">
                <a:latin typeface="Arial" charset="0"/>
                <a:ea typeface="黑体" charset="-122"/>
              </a:defRPr>
            </a:lvl9pPr>
          </a:lstStyle>
          <a:p>
            <a:pPr>
              <a:defRPr/>
            </a:pPr>
            <a:r>
              <a:rPr lang="en-US" altLang="zh-CN" sz="750" b="1" dirty="0"/>
              <a:t>48-</a:t>
            </a:r>
            <a:r>
              <a:rPr lang="ru-RU" altLang="zh-CN" sz="750" b="1" dirty="0"/>
              <a:t>каналов</a:t>
            </a:r>
            <a:endParaRPr lang="zh-CN" altLang="en-US" sz="750" b="1" dirty="0"/>
          </a:p>
        </p:txBody>
      </p:sp>
      <p:sp>
        <p:nvSpPr>
          <p:cNvPr id="80" name="文本框 44">
            <a:extLst>
              <a:ext uri="{FF2B5EF4-FFF2-40B4-BE49-F238E27FC236}">
                <a16:creationId xmlns:a16="http://schemas.microsoft.com/office/drawing/2014/main" id="{88454C93-68A2-BC49-9938-EBF7482726C9}"/>
              </a:ext>
            </a:extLst>
          </p:cNvPr>
          <p:cNvSpPr txBox="1"/>
          <p:nvPr/>
        </p:nvSpPr>
        <p:spPr>
          <a:xfrm>
            <a:off x="7377364" y="4191424"/>
            <a:ext cx="769589" cy="254794"/>
          </a:xfrm>
          <a:prstGeom prst="rect">
            <a:avLst/>
          </a:prstGeom>
        </p:spPr>
        <p:txBody>
          <a:bodyPr>
            <a:normAutofit fontScale="97500"/>
          </a:bodyPr>
          <a:lstStyle>
            <a:defPPr>
              <a:defRPr lang="zh-CN"/>
            </a:defPPr>
            <a:lvl1pPr defTabSz="608013">
              <a:defRPr kumimoji="0" sz="1600" b="0" i="0" baseline="0">
                <a:solidFill>
                  <a:srgbClr val="005464"/>
                </a:solidFill>
                <a:latin typeface="+mj-lt"/>
                <a:ea typeface="Heiti SC Medium" pitchFamily="2" charset="-128"/>
                <a:cs typeface="Arial" panose="020B0604020202020204" pitchFamily="34" charset="0"/>
              </a:defRPr>
            </a:lvl1pPr>
            <a:lvl2pPr algn="ctr" defTabSz="608013">
              <a:defRPr kumimoji="1" sz="5900">
                <a:latin typeface="Arial" charset="0"/>
                <a:ea typeface="黑体" charset="-122"/>
                <a:cs typeface="黑体" charset="0"/>
              </a:defRPr>
            </a:lvl2pPr>
            <a:lvl3pPr algn="ctr" defTabSz="608013">
              <a:defRPr kumimoji="1" sz="5900">
                <a:latin typeface="Arial" charset="0"/>
                <a:ea typeface="黑体" charset="-122"/>
                <a:cs typeface="黑体" charset="0"/>
              </a:defRPr>
            </a:lvl3pPr>
            <a:lvl4pPr algn="ctr" defTabSz="608013">
              <a:defRPr kumimoji="1" sz="5900">
                <a:latin typeface="Arial" charset="0"/>
                <a:ea typeface="黑体" charset="-122"/>
                <a:cs typeface="黑体" charset="0"/>
              </a:defRPr>
            </a:lvl4pPr>
            <a:lvl5pPr algn="ctr" defTabSz="608013">
              <a:defRPr kumimoji="1" sz="5900">
                <a:latin typeface="Arial" charset="0"/>
                <a:ea typeface="黑体" charset="-122"/>
                <a:cs typeface="黑体" charset="0"/>
              </a:defRPr>
            </a:lvl5pPr>
            <a:lvl6pPr marL="457200" algn="ctr" defTabSz="608013" fontAlgn="base">
              <a:spcBef>
                <a:spcPct val="0"/>
              </a:spcBef>
              <a:spcAft>
                <a:spcPct val="0"/>
              </a:spcAft>
              <a:defRPr kumimoji="1" sz="5900">
                <a:latin typeface="Arial" charset="0"/>
                <a:ea typeface="黑体" charset="-122"/>
              </a:defRPr>
            </a:lvl6pPr>
            <a:lvl7pPr marL="914400" algn="ctr" defTabSz="608013" fontAlgn="base">
              <a:spcBef>
                <a:spcPct val="0"/>
              </a:spcBef>
              <a:spcAft>
                <a:spcPct val="0"/>
              </a:spcAft>
              <a:defRPr kumimoji="1" sz="5900">
                <a:latin typeface="Arial" charset="0"/>
                <a:ea typeface="黑体" charset="-122"/>
              </a:defRPr>
            </a:lvl7pPr>
            <a:lvl8pPr marL="1371600" algn="ctr" defTabSz="608013" fontAlgn="base">
              <a:spcBef>
                <a:spcPct val="0"/>
              </a:spcBef>
              <a:spcAft>
                <a:spcPct val="0"/>
              </a:spcAft>
              <a:defRPr kumimoji="1" sz="5900">
                <a:latin typeface="Arial" charset="0"/>
                <a:ea typeface="黑体" charset="-122"/>
              </a:defRPr>
            </a:lvl8pPr>
            <a:lvl9pPr marL="1828800" algn="ctr" defTabSz="608013" fontAlgn="base">
              <a:spcBef>
                <a:spcPct val="0"/>
              </a:spcBef>
              <a:spcAft>
                <a:spcPct val="0"/>
              </a:spcAft>
              <a:defRPr kumimoji="1" sz="5900">
                <a:latin typeface="Arial" charset="0"/>
                <a:ea typeface="黑体" charset="-122"/>
              </a:defRPr>
            </a:lvl9pPr>
          </a:lstStyle>
          <a:p>
            <a:pPr>
              <a:defRPr/>
            </a:pPr>
            <a:r>
              <a:rPr lang="en-US" altLang="zh-CN" sz="750" b="1" dirty="0"/>
              <a:t>64-</a:t>
            </a:r>
            <a:r>
              <a:rPr lang="ru-RU" altLang="zh-CN" sz="750" b="1" dirty="0"/>
              <a:t>канала</a:t>
            </a:r>
            <a:endParaRPr lang="zh-CN" altLang="en-US" sz="750" b="1" dirty="0"/>
          </a:p>
        </p:txBody>
      </p:sp>
      <p:sp>
        <p:nvSpPr>
          <p:cNvPr id="81" name="文本框 49">
            <a:extLst>
              <a:ext uri="{FF2B5EF4-FFF2-40B4-BE49-F238E27FC236}">
                <a16:creationId xmlns:a16="http://schemas.microsoft.com/office/drawing/2014/main" id="{85F26B09-4AFC-6B4C-8B0B-D9566226577C}"/>
              </a:ext>
            </a:extLst>
          </p:cNvPr>
          <p:cNvSpPr txBox="1"/>
          <p:nvPr/>
        </p:nvSpPr>
        <p:spPr>
          <a:xfrm>
            <a:off x="1346379" y="3518709"/>
            <a:ext cx="946445" cy="629266"/>
          </a:xfrm>
          <a:prstGeom prst="rect">
            <a:avLst/>
          </a:prstGeom>
        </p:spPr>
        <p:txBody>
          <a:bodyPr>
            <a:normAutofit fontScale="97500"/>
          </a:bodyPr>
          <a:lstStyle>
            <a:defPPr>
              <a:defRPr lang="zh-CN"/>
            </a:defPPr>
            <a:lvl1pPr defTabSz="608013">
              <a:defRPr kumimoji="0" sz="1600" b="0" i="0" baseline="0">
                <a:solidFill>
                  <a:srgbClr val="005464"/>
                </a:solidFill>
                <a:latin typeface="+mj-lt"/>
                <a:ea typeface="Heiti SC Medium" pitchFamily="2" charset="-128"/>
                <a:cs typeface="Arial" panose="020B0604020202020204" pitchFamily="34" charset="0"/>
              </a:defRPr>
            </a:lvl1pPr>
            <a:lvl2pPr algn="ctr" defTabSz="608013">
              <a:defRPr kumimoji="1" sz="5900">
                <a:latin typeface="Arial" charset="0"/>
                <a:ea typeface="黑体" charset="-122"/>
                <a:cs typeface="黑体" charset="0"/>
              </a:defRPr>
            </a:lvl2pPr>
            <a:lvl3pPr algn="ctr" defTabSz="608013">
              <a:defRPr kumimoji="1" sz="5900">
                <a:latin typeface="Arial" charset="0"/>
                <a:ea typeface="黑体" charset="-122"/>
                <a:cs typeface="黑体" charset="0"/>
              </a:defRPr>
            </a:lvl3pPr>
            <a:lvl4pPr algn="ctr" defTabSz="608013">
              <a:defRPr kumimoji="1" sz="5900">
                <a:latin typeface="Arial" charset="0"/>
                <a:ea typeface="黑体" charset="-122"/>
                <a:cs typeface="黑体" charset="0"/>
              </a:defRPr>
            </a:lvl4pPr>
            <a:lvl5pPr algn="ctr" defTabSz="608013">
              <a:defRPr kumimoji="1" sz="5900">
                <a:latin typeface="Arial" charset="0"/>
                <a:ea typeface="黑体" charset="-122"/>
                <a:cs typeface="黑体" charset="0"/>
              </a:defRPr>
            </a:lvl5pPr>
            <a:lvl6pPr marL="457200" algn="ctr" defTabSz="608013" fontAlgn="base">
              <a:spcBef>
                <a:spcPct val="0"/>
              </a:spcBef>
              <a:spcAft>
                <a:spcPct val="0"/>
              </a:spcAft>
              <a:defRPr kumimoji="1" sz="5900">
                <a:latin typeface="Arial" charset="0"/>
                <a:ea typeface="黑体" charset="-122"/>
              </a:defRPr>
            </a:lvl6pPr>
            <a:lvl7pPr marL="914400" algn="ctr" defTabSz="608013" fontAlgn="base">
              <a:spcBef>
                <a:spcPct val="0"/>
              </a:spcBef>
              <a:spcAft>
                <a:spcPct val="0"/>
              </a:spcAft>
              <a:defRPr kumimoji="1" sz="5900">
                <a:latin typeface="Arial" charset="0"/>
                <a:ea typeface="黑体" charset="-122"/>
              </a:defRPr>
            </a:lvl7pPr>
            <a:lvl8pPr marL="1371600" algn="ctr" defTabSz="608013" fontAlgn="base">
              <a:spcBef>
                <a:spcPct val="0"/>
              </a:spcBef>
              <a:spcAft>
                <a:spcPct val="0"/>
              </a:spcAft>
              <a:defRPr kumimoji="1" sz="5900">
                <a:latin typeface="Arial" charset="0"/>
                <a:ea typeface="黑体" charset="-122"/>
              </a:defRPr>
            </a:lvl8pPr>
            <a:lvl9pPr marL="1828800" algn="ctr" defTabSz="608013" fontAlgn="base">
              <a:spcBef>
                <a:spcPct val="0"/>
              </a:spcBef>
              <a:spcAft>
                <a:spcPct val="0"/>
              </a:spcAft>
              <a:defRPr kumimoji="1" sz="5900">
                <a:latin typeface="Arial" charset="0"/>
                <a:ea typeface="黑体" charset="-122"/>
              </a:defRPr>
            </a:lvl9pPr>
          </a:lstStyle>
          <a:p>
            <a:pPr>
              <a:defRPr/>
            </a:pPr>
            <a:r>
              <a:rPr lang="en-US" altLang="zh-CN" sz="700" b="1" dirty="0">
                <a:solidFill>
                  <a:schemeClr val="bg1"/>
                </a:solidFill>
                <a:latin typeface="+mn-lt"/>
                <a:ea typeface="+mn-ea"/>
              </a:rPr>
              <a:t>VIGI</a:t>
            </a:r>
            <a:r>
              <a:rPr lang="zh-CN" altLang="en-US" sz="700" b="1" dirty="0">
                <a:solidFill>
                  <a:schemeClr val="bg1"/>
                </a:solidFill>
                <a:latin typeface="+mn-lt"/>
                <a:ea typeface="+mn-ea"/>
              </a:rPr>
              <a:t> </a:t>
            </a:r>
            <a:r>
              <a:rPr lang="en-US" altLang="zh-CN" sz="700" b="1" dirty="0">
                <a:solidFill>
                  <a:schemeClr val="bg1"/>
                </a:solidFill>
                <a:latin typeface="+mn-lt"/>
                <a:ea typeface="+mn-ea"/>
              </a:rPr>
              <a:t>NVR1008H </a:t>
            </a:r>
          </a:p>
          <a:p>
            <a:pPr marL="67866" indent="-67866">
              <a:buFont typeface="Arial" panose="020B0604020202020204" pitchFamily="34" charset="0"/>
              <a:buChar char="•"/>
              <a:defRPr/>
            </a:pPr>
            <a:r>
              <a:rPr lang="en-US" altLang="zh-CN" sz="700" dirty="0">
                <a:solidFill>
                  <a:schemeClr val="bg1"/>
                </a:solidFill>
                <a:latin typeface="+mn-lt"/>
                <a:ea typeface="+mn-ea"/>
              </a:rPr>
              <a:t>8</a:t>
            </a:r>
            <a:r>
              <a:rPr lang="zh-CN" altLang="en-US" sz="700" dirty="0">
                <a:solidFill>
                  <a:schemeClr val="bg1"/>
                </a:solidFill>
                <a:latin typeface="+mn-lt"/>
                <a:ea typeface="+mn-ea"/>
              </a:rPr>
              <a:t> </a:t>
            </a:r>
            <a:r>
              <a:rPr lang="en-US" altLang="zh-CN" sz="700" dirty="0">
                <a:solidFill>
                  <a:schemeClr val="bg1"/>
                </a:solidFill>
                <a:latin typeface="+mn-lt"/>
                <a:ea typeface="+mn-ea"/>
              </a:rPr>
              <a:t>Channels</a:t>
            </a:r>
          </a:p>
          <a:p>
            <a:pPr marL="67866" indent="-67866">
              <a:buFont typeface="Arial" panose="020B0604020202020204" pitchFamily="34" charset="0"/>
              <a:buChar char="•"/>
              <a:defRPr/>
            </a:pPr>
            <a:r>
              <a:rPr lang="en-US" altLang="zh-CN" sz="700" dirty="0">
                <a:solidFill>
                  <a:schemeClr val="bg1"/>
                </a:solidFill>
                <a:latin typeface="+mn-lt"/>
                <a:ea typeface="+mn-ea"/>
              </a:rPr>
              <a:t>H.265/H.264</a:t>
            </a:r>
          </a:p>
          <a:p>
            <a:pPr marL="67866" indent="-67866">
              <a:buFont typeface="Arial" panose="020B0604020202020204" pitchFamily="34" charset="0"/>
              <a:buChar char="•"/>
              <a:defRPr/>
            </a:pPr>
            <a:r>
              <a:rPr lang="en-US" altLang="zh-CN" sz="700" dirty="0">
                <a:solidFill>
                  <a:schemeClr val="bg1"/>
                </a:solidFill>
                <a:latin typeface="+mn-lt"/>
                <a:ea typeface="+mn-ea"/>
              </a:rPr>
              <a:t>1HDD</a:t>
            </a:r>
            <a:r>
              <a:rPr lang="zh-CN" altLang="en-US" sz="700" dirty="0">
                <a:solidFill>
                  <a:schemeClr val="bg1"/>
                </a:solidFill>
                <a:latin typeface="+mn-lt"/>
                <a:ea typeface="+mn-ea"/>
              </a:rPr>
              <a:t> </a:t>
            </a:r>
            <a:r>
              <a:rPr lang="en-US" altLang="zh-CN" sz="700" dirty="0">
                <a:solidFill>
                  <a:schemeClr val="bg1"/>
                </a:solidFill>
                <a:latin typeface="+mn-lt"/>
                <a:ea typeface="+mn-ea"/>
              </a:rPr>
              <a:t>10TB</a:t>
            </a:r>
          </a:p>
          <a:p>
            <a:pPr marL="67866" indent="-67866">
              <a:buFont typeface="Arial" panose="020B0604020202020204" pitchFamily="34" charset="0"/>
              <a:buChar char="•"/>
              <a:defRPr/>
            </a:pPr>
            <a:r>
              <a:rPr lang="en-US" altLang="zh-CN" sz="700" dirty="0">
                <a:solidFill>
                  <a:schemeClr val="bg1"/>
                </a:solidFill>
                <a:latin typeface="+mn-lt"/>
                <a:ea typeface="+mn-ea"/>
              </a:rPr>
              <a:t>5MP</a:t>
            </a:r>
          </a:p>
        </p:txBody>
      </p:sp>
      <p:sp>
        <p:nvSpPr>
          <p:cNvPr id="82" name="文本框 52">
            <a:extLst>
              <a:ext uri="{FF2B5EF4-FFF2-40B4-BE49-F238E27FC236}">
                <a16:creationId xmlns:a16="http://schemas.microsoft.com/office/drawing/2014/main" id="{52F10315-19B1-B142-A5BD-56F68A875660}"/>
              </a:ext>
            </a:extLst>
          </p:cNvPr>
          <p:cNvSpPr txBox="1"/>
          <p:nvPr/>
        </p:nvSpPr>
        <p:spPr>
          <a:xfrm>
            <a:off x="2963155" y="2796923"/>
            <a:ext cx="1052058" cy="799956"/>
          </a:xfrm>
          <a:prstGeom prst="rect">
            <a:avLst/>
          </a:prstGeom>
        </p:spPr>
        <p:txBody>
          <a:bodyPr>
            <a:normAutofit fontScale="97500"/>
          </a:bodyPr>
          <a:lstStyle>
            <a:defPPr>
              <a:defRPr lang="zh-CN"/>
            </a:defPPr>
            <a:lvl1pPr defTabSz="608013">
              <a:defRPr kumimoji="0" sz="1600" b="0" i="0" baseline="0">
                <a:solidFill>
                  <a:srgbClr val="005464"/>
                </a:solidFill>
                <a:latin typeface="+mj-lt"/>
                <a:ea typeface="Heiti SC Medium" pitchFamily="2" charset="-128"/>
                <a:cs typeface="Arial" panose="020B0604020202020204" pitchFamily="34" charset="0"/>
              </a:defRPr>
            </a:lvl1pPr>
            <a:lvl2pPr algn="ctr" defTabSz="608013">
              <a:defRPr kumimoji="1" sz="5900">
                <a:latin typeface="Arial" charset="0"/>
                <a:ea typeface="黑体" charset="-122"/>
                <a:cs typeface="黑体" charset="0"/>
              </a:defRPr>
            </a:lvl2pPr>
            <a:lvl3pPr algn="ctr" defTabSz="608013">
              <a:defRPr kumimoji="1" sz="5900">
                <a:latin typeface="Arial" charset="0"/>
                <a:ea typeface="黑体" charset="-122"/>
                <a:cs typeface="黑体" charset="0"/>
              </a:defRPr>
            </a:lvl3pPr>
            <a:lvl4pPr algn="ctr" defTabSz="608013">
              <a:defRPr kumimoji="1" sz="5900">
                <a:latin typeface="Arial" charset="0"/>
                <a:ea typeface="黑体" charset="-122"/>
                <a:cs typeface="黑体" charset="0"/>
              </a:defRPr>
            </a:lvl4pPr>
            <a:lvl5pPr algn="ctr" defTabSz="608013">
              <a:defRPr kumimoji="1" sz="5900">
                <a:latin typeface="Arial" charset="0"/>
                <a:ea typeface="黑体" charset="-122"/>
                <a:cs typeface="黑体" charset="0"/>
              </a:defRPr>
            </a:lvl5pPr>
            <a:lvl6pPr marL="457200" algn="ctr" defTabSz="608013" fontAlgn="base">
              <a:spcBef>
                <a:spcPct val="0"/>
              </a:spcBef>
              <a:spcAft>
                <a:spcPct val="0"/>
              </a:spcAft>
              <a:defRPr kumimoji="1" sz="5900">
                <a:latin typeface="Arial" charset="0"/>
                <a:ea typeface="黑体" charset="-122"/>
              </a:defRPr>
            </a:lvl6pPr>
            <a:lvl7pPr marL="914400" algn="ctr" defTabSz="608013" fontAlgn="base">
              <a:spcBef>
                <a:spcPct val="0"/>
              </a:spcBef>
              <a:spcAft>
                <a:spcPct val="0"/>
              </a:spcAft>
              <a:defRPr kumimoji="1" sz="5900">
                <a:latin typeface="Arial" charset="0"/>
                <a:ea typeface="黑体" charset="-122"/>
              </a:defRPr>
            </a:lvl7pPr>
            <a:lvl8pPr marL="1371600" algn="ctr" defTabSz="608013" fontAlgn="base">
              <a:spcBef>
                <a:spcPct val="0"/>
              </a:spcBef>
              <a:spcAft>
                <a:spcPct val="0"/>
              </a:spcAft>
              <a:defRPr kumimoji="1" sz="5900">
                <a:latin typeface="Arial" charset="0"/>
                <a:ea typeface="黑体" charset="-122"/>
              </a:defRPr>
            </a:lvl8pPr>
            <a:lvl9pPr marL="1828800" algn="ctr" defTabSz="608013" fontAlgn="base">
              <a:spcBef>
                <a:spcPct val="0"/>
              </a:spcBef>
              <a:spcAft>
                <a:spcPct val="0"/>
              </a:spcAft>
              <a:defRPr kumimoji="1" sz="5900">
                <a:latin typeface="Arial" charset="0"/>
                <a:ea typeface="黑体" charset="-122"/>
              </a:defRPr>
            </a:lvl9pPr>
          </a:lstStyle>
          <a:p>
            <a:pPr>
              <a:defRPr/>
            </a:pPr>
            <a:r>
              <a:rPr lang="en-US" altLang="zh-CN" sz="700" b="1" dirty="0">
                <a:solidFill>
                  <a:schemeClr val="bg1"/>
                </a:solidFill>
                <a:latin typeface="+mn-lt"/>
                <a:ea typeface="+mn-ea"/>
              </a:rPr>
              <a:t>VIGI</a:t>
            </a:r>
            <a:r>
              <a:rPr lang="zh-CN" altLang="en-US" sz="700" b="1" dirty="0">
                <a:solidFill>
                  <a:schemeClr val="bg1"/>
                </a:solidFill>
                <a:latin typeface="+mn-lt"/>
                <a:ea typeface="+mn-ea"/>
              </a:rPr>
              <a:t> </a:t>
            </a:r>
            <a:r>
              <a:rPr lang="en-US" altLang="zh-CN" sz="700" b="1" dirty="0">
                <a:solidFill>
                  <a:schemeClr val="bg1"/>
                </a:solidFill>
                <a:latin typeface="+mn-lt"/>
                <a:ea typeface="+mn-ea"/>
              </a:rPr>
              <a:t>NVR1016H</a:t>
            </a:r>
          </a:p>
          <a:p>
            <a:pPr marL="67866" indent="-67866">
              <a:buFont typeface="Arial" panose="020B0604020202020204" pitchFamily="34" charset="0"/>
              <a:buChar char="•"/>
              <a:defRPr/>
            </a:pPr>
            <a:r>
              <a:rPr lang="en-US" altLang="zh-CN" sz="700" dirty="0">
                <a:solidFill>
                  <a:schemeClr val="bg1"/>
                </a:solidFill>
                <a:latin typeface="+mn-lt"/>
                <a:ea typeface="+mn-ea"/>
              </a:rPr>
              <a:t>16</a:t>
            </a:r>
            <a:r>
              <a:rPr lang="zh-CN" altLang="en-US" sz="700" dirty="0">
                <a:solidFill>
                  <a:schemeClr val="bg1"/>
                </a:solidFill>
                <a:latin typeface="+mn-lt"/>
                <a:ea typeface="+mn-ea"/>
              </a:rPr>
              <a:t> </a:t>
            </a:r>
            <a:r>
              <a:rPr lang="en-US" altLang="zh-CN" sz="700" dirty="0">
                <a:solidFill>
                  <a:schemeClr val="bg1"/>
                </a:solidFill>
                <a:latin typeface="+mn-lt"/>
                <a:ea typeface="+mn-ea"/>
              </a:rPr>
              <a:t>Channels</a:t>
            </a:r>
          </a:p>
          <a:p>
            <a:pPr marL="67866" indent="-67866">
              <a:buFont typeface="Arial" panose="020B0604020202020204" pitchFamily="34" charset="0"/>
              <a:buChar char="•"/>
              <a:defRPr/>
            </a:pPr>
            <a:r>
              <a:rPr lang="en-US" altLang="zh-CN" sz="700" dirty="0">
                <a:solidFill>
                  <a:schemeClr val="bg1"/>
                </a:solidFill>
                <a:latin typeface="+mn-lt"/>
                <a:ea typeface="+mn-ea"/>
              </a:rPr>
              <a:t>H.265/H.264</a:t>
            </a:r>
          </a:p>
          <a:p>
            <a:pPr marL="67866" indent="-67866">
              <a:buFont typeface="Arial" panose="020B0604020202020204" pitchFamily="34" charset="0"/>
              <a:buChar char="•"/>
              <a:defRPr/>
            </a:pPr>
            <a:r>
              <a:rPr lang="en-US" altLang="zh-CN" sz="700" dirty="0">
                <a:solidFill>
                  <a:schemeClr val="bg1"/>
                </a:solidFill>
                <a:latin typeface="+mn-lt"/>
                <a:ea typeface="+mn-ea"/>
              </a:rPr>
              <a:t>1HDD</a:t>
            </a:r>
            <a:r>
              <a:rPr lang="zh-CN" altLang="en-US" sz="700" dirty="0">
                <a:solidFill>
                  <a:schemeClr val="bg1"/>
                </a:solidFill>
                <a:latin typeface="+mn-lt"/>
                <a:ea typeface="+mn-ea"/>
              </a:rPr>
              <a:t> </a:t>
            </a:r>
            <a:r>
              <a:rPr lang="en-US" altLang="zh-CN" sz="700" dirty="0">
                <a:solidFill>
                  <a:schemeClr val="bg1"/>
                </a:solidFill>
                <a:latin typeface="+mn-lt"/>
                <a:ea typeface="+mn-ea"/>
              </a:rPr>
              <a:t>10TB</a:t>
            </a:r>
          </a:p>
          <a:p>
            <a:pPr marL="67866" indent="-67866">
              <a:buFont typeface="Arial" panose="020B0604020202020204" pitchFamily="34" charset="0"/>
              <a:buChar char="•"/>
              <a:defRPr/>
            </a:pPr>
            <a:r>
              <a:rPr lang="en-US" altLang="zh-CN" sz="700" dirty="0">
                <a:solidFill>
                  <a:schemeClr val="bg1"/>
                </a:solidFill>
                <a:latin typeface="+mn-lt"/>
                <a:ea typeface="+mn-ea"/>
              </a:rPr>
              <a:t>4K</a:t>
            </a:r>
          </a:p>
        </p:txBody>
      </p:sp>
      <p:sp>
        <p:nvSpPr>
          <p:cNvPr id="83" name="文本框 57">
            <a:extLst>
              <a:ext uri="{FF2B5EF4-FFF2-40B4-BE49-F238E27FC236}">
                <a16:creationId xmlns:a16="http://schemas.microsoft.com/office/drawing/2014/main" id="{49C7A8A1-629A-DC4A-BCEF-4421986F46D0}"/>
              </a:ext>
            </a:extLst>
          </p:cNvPr>
          <p:cNvSpPr txBox="1"/>
          <p:nvPr/>
        </p:nvSpPr>
        <p:spPr>
          <a:xfrm>
            <a:off x="4512734" y="2106630"/>
            <a:ext cx="1058464" cy="626394"/>
          </a:xfrm>
          <a:prstGeom prst="rect">
            <a:avLst/>
          </a:prstGeom>
        </p:spPr>
        <p:txBody>
          <a:bodyPr>
            <a:normAutofit fontScale="97500"/>
          </a:bodyPr>
          <a:lstStyle>
            <a:defPPr>
              <a:defRPr lang="zh-CN"/>
            </a:defPPr>
            <a:lvl1pPr defTabSz="608013">
              <a:defRPr kumimoji="0" sz="1600" b="0" i="0" baseline="0">
                <a:solidFill>
                  <a:srgbClr val="005464"/>
                </a:solidFill>
                <a:latin typeface="+mj-lt"/>
                <a:ea typeface="Heiti SC Medium" pitchFamily="2" charset="-128"/>
                <a:cs typeface="Arial" panose="020B0604020202020204" pitchFamily="34" charset="0"/>
              </a:defRPr>
            </a:lvl1pPr>
            <a:lvl2pPr algn="ctr" defTabSz="608013">
              <a:defRPr kumimoji="1" sz="5900">
                <a:latin typeface="Arial" charset="0"/>
                <a:ea typeface="黑体" charset="-122"/>
                <a:cs typeface="黑体" charset="0"/>
              </a:defRPr>
            </a:lvl2pPr>
            <a:lvl3pPr algn="ctr" defTabSz="608013">
              <a:defRPr kumimoji="1" sz="5900">
                <a:latin typeface="Arial" charset="0"/>
                <a:ea typeface="黑体" charset="-122"/>
                <a:cs typeface="黑体" charset="0"/>
              </a:defRPr>
            </a:lvl3pPr>
            <a:lvl4pPr algn="ctr" defTabSz="608013">
              <a:defRPr kumimoji="1" sz="5900">
                <a:latin typeface="Arial" charset="0"/>
                <a:ea typeface="黑体" charset="-122"/>
                <a:cs typeface="黑体" charset="0"/>
              </a:defRPr>
            </a:lvl4pPr>
            <a:lvl5pPr algn="ctr" defTabSz="608013">
              <a:defRPr kumimoji="1" sz="5900">
                <a:latin typeface="Arial" charset="0"/>
                <a:ea typeface="黑体" charset="-122"/>
                <a:cs typeface="黑体" charset="0"/>
              </a:defRPr>
            </a:lvl5pPr>
            <a:lvl6pPr marL="457200" algn="ctr" defTabSz="608013" fontAlgn="base">
              <a:spcBef>
                <a:spcPct val="0"/>
              </a:spcBef>
              <a:spcAft>
                <a:spcPct val="0"/>
              </a:spcAft>
              <a:defRPr kumimoji="1" sz="5900">
                <a:latin typeface="Arial" charset="0"/>
                <a:ea typeface="黑体" charset="-122"/>
              </a:defRPr>
            </a:lvl6pPr>
            <a:lvl7pPr marL="914400" algn="ctr" defTabSz="608013" fontAlgn="base">
              <a:spcBef>
                <a:spcPct val="0"/>
              </a:spcBef>
              <a:spcAft>
                <a:spcPct val="0"/>
              </a:spcAft>
              <a:defRPr kumimoji="1" sz="5900">
                <a:latin typeface="Arial" charset="0"/>
                <a:ea typeface="黑体" charset="-122"/>
              </a:defRPr>
            </a:lvl7pPr>
            <a:lvl8pPr marL="1371600" algn="ctr" defTabSz="608013" fontAlgn="base">
              <a:spcBef>
                <a:spcPct val="0"/>
              </a:spcBef>
              <a:spcAft>
                <a:spcPct val="0"/>
              </a:spcAft>
              <a:defRPr kumimoji="1" sz="5900">
                <a:latin typeface="Arial" charset="0"/>
                <a:ea typeface="黑体" charset="-122"/>
              </a:defRPr>
            </a:lvl8pPr>
            <a:lvl9pPr marL="1828800" algn="ctr" defTabSz="608013" fontAlgn="base">
              <a:spcBef>
                <a:spcPct val="0"/>
              </a:spcBef>
              <a:spcAft>
                <a:spcPct val="0"/>
              </a:spcAft>
              <a:defRPr kumimoji="1" sz="5900">
                <a:latin typeface="Arial" charset="0"/>
                <a:ea typeface="黑体" charset="-122"/>
              </a:defRPr>
            </a:lvl9pPr>
          </a:lstStyle>
          <a:p>
            <a:pPr>
              <a:defRPr/>
            </a:pPr>
            <a:r>
              <a:rPr lang="en-US" altLang="zh-CN" sz="675" b="1" dirty="0">
                <a:latin typeface="+mn-lt"/>
                <a:ea typeface="+mn-ea"/>
              </a:rPr>
              <a:t>VIGI</a:t>
            </a:r>
            <a:r>
              <a:rPr lang="zh-CN" altLang="en-US" sz="675" b="1" dirty="0">
                <a:latin typeface="+mn-lt"/>
                <a:ea typeface="+mn-ea"/>
              </a:rPr>
              <a:t> </a:t>
            </a:r>
            <a:r>
              <a:rPr lang="en-US" altLang="zh-CN" sz="675" b="1" dirty="0">
                <a:latin typeface="+mn-lt"/>
                <a:ea typeface="+mn-ea"/>
              </a:rPr>
              <a:t>NVR2032 </a:t>
            </a:r>
          </a:p>
          <a:p>
            <a:pPr marL="67866" indent="-67866">
              <a:buFont typeface="Arial" panose="020B0604020202020204" pitchFamily="34" charset="0"/>
              <a:buChar char="•"/>
              <a:defRPr/>
            </a:pPr>
            <a:r>
              <a:rPr lang="en-US" altLang="zh-CN" sz="675" dirty="0">
                <a:latin typeface="+mn-lt"/>
                <a:ea typeface="+mn-ea"/>
              </a:rPr>
              <a:t>32</a:t>
            </a:r>
            <a:r>
              <a:rPr lang="zh-CN" altLang="en-US" sz="675" dirty="0">
                <a:latin typeface="+mn-lt"/>
                <a:ea typeface="+mn-ea"/>
              </a:rPr>
              <a:t> </a:t>
            </a:r>
            <a:r>
              <a:rPr lang="en-US" altLang="zh-CN" sz="675" dirty="0">
                <a:latin typeface="+mn-lt"/>
                <a:ea typeface="+mn-ea"/>
              </a:rPr>
              <a:t>Channels</a:t>
            </a:r>
          </a:p>
          <a:p>
            <a:pPr marL="67866" indent="-67866">
              <a:buFont typeface="Arial" panose="020B0604020202020204" pitchFamily="34" charset="0"/>
              <a:buChar char="•"/>
              <a:defRPr/>
            </a:pPr>
            <a:r>
              <a:rPr lang="en-US" altLang="zh-CN" sz="675" dirty="0">
                <a:latin typeface="+mn-lt"/>
                <a:ea typeface="+mn-ea"/>
              </a:rPr>
              <a:t>H.265/H.264</a:t>
            </a:r>
          </a:p>
          <a:p>
            <a:pPr marL="67866" indent="-67866">
              <a:buFont typeface="Arial" panose="020B0604020202020204" pitchFamily="34" charset="0"/>
              <a:buChar char="•"/>
              <a:defRPr/>
            </a:pPr>
            <a:r>
              <a:rPr lang="en-US" altLang="zh-CN" sz="675" dirty="0">
                <a:latin typeface="+mn-lt"/>
                <a:ea typeface="+mn-ea"/>
              </a:rPr>
              <a:t>2HDD</a:t>
            </a:r>
            <a:r>
              <a:rPr lang="zh-CN" altLang="en-US" sz="675" dirty="0">
                <a:latin typeface="+mn-lt"/>
                <a:ea typeface="+mn-ea"/>
              </a:rPr>
              <a:t> </a:t>
            </a:r>
            <a:r>
              <a:rPr lang="en-US" altLang="zh-CN" sz="675" dirty="0">
                <a:latin typeface="+mn-lt"/>
                <a:ea typeface="+mn-ea"/>
              </a:rPr>
              <a:t>10TB</a:t>
            </a:r>
          </a:p>
          <a:p>
            <a:pPr marL="67866" indent="-67866">
              <a:buFont typeface="Arial" panose="020B0604020202020204" pitchFamily="34" charset="0"/>
              <a:buChar char="•"/>
              <a:defRPr/>
            </a:pPr>
            <a:r>
              <a:rPr lang="en-US" altLang="zh-CN" sz="675" dirty="0">
                <a:latin typeface="+mn-lt"/>
                <a:ea typeface="+mn-ea"/>
              </a:rPr>
              <a:t>4K</a:t>
            </a:r>
          </a:p>
        </p:txBody>
      </p:sp>
      <p:sp>
        <p:nvSpPr>
          <p:cNvPr id="85" name="文本框 60">
            <a:extLst>
              <a:ext uri="{FF2B5EF4-FFF2-40B4-BE49-F238E27FC236}">
                <a16:creationId xmlns:a16="http://schemas.microsoft.com/office/drawing/2014/main" id="{70EF9E7B-4BD2-B647-A2FB-A2D49DCA824F}"/>
              </a:ext>
            </a:extLst>
          </p:cNvPr>
          <p:cNvSpPr txBox="1"/>
          <p:nvPr/>
        </p:nvSpPr>
        <p:spPr>
          <a:xfrm>
            <a:off x="6078208" y="2090295"/>
            <a:ext cx="1043096" cy="601079"/>
          </a:xfrm>
          <a:prstGeom prst="rect">
            <a:avLst/>
          </a:prstGeom>
        </p:spPr>
        <p:txBody>
          <a:bodyPr>
            <a:normAutofit fontScale="97500" lnSpcReduction="10000"/>
          </a:bodyPr>
          <a:lstStyle>
            <a:defPPr>
              <a:defRPr lang="zh-CN"/>
            </a:defPPr>
            <a:lvl1pPr defTabSz="608013">
              <a:defRPr kumimoji="0" sz="1600" b="0" i="0" baseline="0">
                <a:solidFill>
                  <a:srgbClr val="005464"/>
                </a:solidFill>
                <a:latin typeface="+mj-lt"/>
                <a:ea typeface="Heiti SC Medium" pitchFamily="2" charset="-128"/>
                <a:cs typeface="Arial" panose="020B0604020202020204" pitchFamily="34" charset="0"/>
              </a:defRPr>
            </a:lvl1pPr>
            <a:lvl2pPr algn="ctr" defTabSz="608013">
              <a:defRPr kumimoji="1" sz="5900">
                <a:latin typeface="Arial" charset="0"/>
                <a:ea typeface="黑体" charset="-122"/>
                <a:cs typeface="黑体" charset="0"/>
              </a:defRPr>
            </a:lvl2pPr>
            <a:lvl3pPr algn="ctr" defTabSz="608013">
              <a:defRPr kumimoji="1" sz="5900">
                <a:latin typeface="Arial" charset="0"/>
                <a:ea typeface="黑体" charset="-122"/>
                <a:cs typeface="黑体" charset="0"/>
              </a:defRPr>
            </a:lvl3pPr>
            <a:lvl4pPr algn="ctr" defTabSz="608013">
              <a:defRPr kumimoji="1" sz="5900">
                <a:latin typeface="Arial" charset="0"/>
                <a:ea typeface="黑体" charset="-122"/>
                <a:cs typeface="黑体" charset="0"/>
              </a:defRPr>
            </a:lvl4pPr>
            <a:lvl5pPr algn="ctr" defTabSz="608013">
              <a:defRPr kumimoji="1" sz="5900">
                <a:latin typeface="Arial" charset="0"/>
                <a:ea typeface="黑体" charset="-122"/>
                <a:cs typeface="黑体" charset="0"/>
              </a:defRPr>
            </a:lvl5pPr>
            <a:lvl6pPr marL="457200" algn="ctr" defTabSz="608013" fontAlgn="base">
              <a:spcBef>
                <a:spcPct val="0"/>
              </a:spcBef>
              <a:spcAft>
                <a:spcPct val="0"/>
              </a:spcAft>
              <a:defRPr kumimoji="1" sz="5900">
                <a:latin typeface="Arial" charset="0"/>
                <a:ea typeface="黑体" charset="-122"/>
              </a:defRPr>
            </a:lvl6pPr>
            <a:lvl7pPr marL="914400" algn="ctr" defTabSz="608013" fontAlgn="base">
              <a:spcBef>
                <a:spcPct val="0"/>
              </a:spcBef>
              <a:spcAft>
                <a:spcPct val="0"/>
              </a:spcAft>
              <a:defRPr kumimoji="1" sz="5900">
                <a:latin typeface="Arial" charset="0"/>
                <a:ea typeface="黑体" charset="-122"/>
              </a:defRPr>
            </a:lvl7pPr>
            <a:lvl8pPr marL="1371600" algn="ctr" defTabSz="608013" fontAlgn="base">
              <a:spcBef>
                <a:spcPct val="0"/>
              </a:spcBef>
              <a:spcAft>
                <a:spcPct val="0"/>
              </a:spcAft>
              <a:defRPr kumimoji="1" sz="5900">
                <a:latin typeface="Arial" charset="0"/>
                <a:ea typeface="黑体" charset="-122"/>
              </a:defRPr>
            </a:lvl8pPr>
            <a:lvl9pPr marL="1828800" algn="ctr" defTabSz="608013" fontAlgn="base">
              <a:spcBef>
                <a:spcPct val="0"/>
              </a:spcBef>
              <a:spcAft>
                <a:spcPct val="0"/>
              </a:spcAft>
              <a:defRPr kumimoji="1" sz="5900">
                <a:latin typeface="Arial" charset="0"/>
                <a:ea typeface="黑体" charset="-122"/>
              </a:defRPr>
            </a:lvl9pPr>
          </a:lstStyle>
          <a:p>
            <a:pPr>
              <a:defRPr/>
            </a:pPr>
            <a:r>
              <a:rPr lang="en-US" altLang="zh-CN" sz="700" b="1" dirty="0">
                <a:latin typeface="+mn-lt"/>
                <a:ea typeface="+mn-ea"/>
              </a:rPr>
              <a:t>VIGI</a:t>
            </a:r>
            <a:r>
              <a:rPr lang="zh-CN" altLang="en-US" sz="700" b="1" dirty="0">
                <a:latin typeface="+mn-lt"/>
                <a:ea typeface="+mn-ea"/>
              </a:rPr>
              <a:t> </a:t>
            </a:r>
            <a:r>
              <a:rPr lang="en-US" altLang="zh-CN" sz="700" b="1" dirty="0">
                <a:latin typeface="+mn-lt"/>
                <a:ea typeface="+mn-ea"/>
              </a:rPr>
              <a:t>NVR4048 </a:t>
            </a:r>
          </a:p>
          <a:p>
            <a:pPr marL="67866" indent="-67866">
              <a:buFont typeface="Arial" panose="020B0604020202020204" pitchFamily="34" charset="0"/>
              <a:buChar char="•"/>
              <a:defRPr/>
            </a:pPr>
            <a:r>
              <a:rPr lang="en-US" altLang="zh-CN" sz="700" dirty="0">
                <a:latin typeface="+mn-lt"/>
                <a:ea typeface="+mn-ea"/>
              </a:rPr>
              <a:t>48</a:t>
            </a:r>
            <a:r>
              <a:rPr lang="zh-CN" altLang="en-US" sz="700" dirty="0">
                <a:latin typeface="+mn-lt"/>
                <a:ea typeface="+mn-ea"/>
              </a:rPr>
              <a:t> </a:t>
            </a:r>
            <a:r>
              <a:rPr lang="en-US" altLang="zh-CN" sz="700" dirty="0">
                <a:latin typeface="+mn-lt"/>
                <a:ea typeface="+mn-ea"/>
              </a:rPr>
              <a:t>Channels</a:t>
            </a:r>
          </a:p>
          <a:p>
            <a:pPr marL="67866" indent="-67866">
              <a:buFont typeface="Arial" panose="020B0604020202020204" pitchFamily="34" charset="0"/>
              <a:buChar char="•"/>
              <a:defRPr/>
            </a:pPr>
            <a:r>
              <a:rPr lang="en-US" altLang="zh-CN" sz="700" dirty="0">
                <a:latin typeface="+mn-lt"/>
                <a:ea typeface="+mn-ea"/>
              </a:rPr>
              <a:t>H.265/H.264</a:t>
            </a:r>
          </a:p>
          <a:p>
            <a:pPr marL="67866" indent="-67866">
              <a:buFont typeface="Arial" panose="020B0604020202020204" pitchFamily="34" charset="0"/>
              <a:buChar char="•"/>
              <a:defRPr/>
            </a:pPr>
            <a:r>
              <a:rPr lang="en-US" altLang="zh-CN" sz="700" dirty="0">
                <a:latin typeface="+mn-lt"/>
                <a:ea typeface="+mn-ea"/>
              </a:rPr>
              <a:t>4HDD</a:t>
            </a:r>
            <a:r>
              <a:rPr lang="zh-CN" altLang="en-US" sz="700" dirty="0">
                <a:latin typeface="+mn-lt"/>
                <a:ea typeface="+mn-ea"/>
              </a:rPr>
              <a:t> </a:t>
            </a:r>
            <a:r>
              <a:rPr lang="en-US" altLang="zh-CN" sz="700" dirty="0">
                <a:latin typeface="+mn-lt"/>
                <a:ea typeface="+mn-ea"/>
              </a:rPr>
              <a:t>10TB</a:t>
            </a:r>
          </a:p>
          <a:p>
            <a:pPr marL="67866" indent="-67866">
              <a:buFont typeface="Arial" panose="020B0604020202020204" pitchFamily="34" charset="0"/>
              <a:buChar char="•"/>
              <a:defRPr/>
            </a:pPr>
            <a:r>
              <a:rPr lang="en-US" altLang="zh-CN" sz="700" dirty="0">
                <a:latin typeface="+mn-lt"/>
                <a:ea typeface="+mn-ea"/>
              </a:rPr>
              <a:t>4K</a:t>
            </a:r>
          </a:p>
        </p:txBody>
      </p:sp>
      <p:sp>
        <p:nvSpPr>
          <p:cNvPr id="86" name="文本框 62">
            <a:extLst>
              <a:ext uri="{FF2B5EF4-FFF2-40B4-BE49-F238E27FC236}">
                <a16:creationId xmlns:a16="http://schemas.microsoft.com/office/drawing/2014/main" id="{2DA3BD2C-D806-8943-A779-12E1ABC84A14}"/>
              </a:ext>
            </a:extLst>
          </p:cNvPr>
          <p:cNvSpPr txBox="1"/>
          <p:nvPr/>
        </p:nvSpPr>
        <p:spPr>
          <a:xfrm>
            <a:off x="7706996" y="2103297"/>
            <a:ext cx="941825" cy="683873"/>
          </a:xfrm>
          <a:prstGeom prst="rect">
            <a:avLst/>
          </a:prstGeom>
        </p:spPr>
        <p:txBody>
          <a:bodyPr>
            <a:normAutofit fontScale="97500"/>
          </a:bodyPr>
          <a:lstStyle>
            <a:defPPr>
              <a:defRPr lang="zh-CN"/>
            </a:defPPr>
            <a:lvl1pPr defTabSz="608013">
              <a:defRPr kumimoji="0" sz="1600" b="0" i="0" baseline="0">
                <a:solidFill>
                  <a:srgbClr val="005464"/>
                </a:solidFill>
                <a:latin typeface="+mj-lt"/>
                <a:ea typeface="Heiti SC Medium" pitchFamily="2" charset="-128"/>
                <a:cs typeface="Arial" panose="020B0604020202020204" pitchFamily="34" charset="0"/>
              </a:defRPr>
            </a:lvl1pPr>
            <a:lvl2pPr algn="ctr" defTabSz="608013">
              <a:defRPr kumimoji="1" sz="5900">
                <a:latin typeface="Arial" charset="0"/>
                <a:ea typeface="黑体" charset="-122"/>
                <a:cs typeface="黑体" charset="0"/>
              </a:defRPr>
            </a:lvl2pPr>
            <a:lvl3pPr algn="ctr" defTabSz="608013">
              <a:defRPr kumimoji="1" sz="5900">
                <a:latin typeface="Arial" charset="0"/>
                <a:ea typeface="黑体" charset="-122"/>
                <a:cs typeface="黑体" charset="0"/>
              </a:defRPr>
            </a:lvl3pPr>
            <a:lvl4pPr algn="ctr" defTabSz="608013">
              <a:defRPr kumimoji="1" sz="5900">
                <a:latin typeface="Arial" charset="0"/>
                <a:ea typeface="黑体" charset="-122"/>
                <a:cs typeface="黑体" charset="0"/>
              </a:defRPr>
            </a:lvl4pPr>
            <a:lvl5pPr algn="ctr" defTabSz="608013">
              <a:defRPr kumimoji="1" sz="5900">
                <a:latin typeface="Arial" charset="0"/>
                <a:ea typeface="黑体" charset="-122"/>
                <a:cs typeface="黑体" charset="0"/>
              </a:defRPr>
            </a:lvl5pPr>
            <a:lvl6pPr marL="457200" algn="ctr" defTabSz="608013" fontAlgn="base">
              <a:spcBef>
                <a:spcPct val="0"/>
              </a:spcBef>
              <a:spcAft>
                <a:spcPct val="0"/>
              </a:spcAft>
              <a:defRPr kumimoji="1" sz="5900">
                <a:latin typeface="Arial" charset="0"/>
                <a:ea typeface="黑体" charset="-122"/>
              </a:defRPr>
            </a:lvl6pPr>
            <a:lvl7pPr marL="914400" algn="ctr" defTabSz="608013" fontAlgn="base">
              <a:spcBef>
                <a:spcPct val="0"/>
              </a:spcBef>
              <a:spcAft>
                <a:spcPct val="0"/>
              </a:spcAft>
              <a:defRPr kumimoji="1" sz="5900">
                <a:latin typeface="Arial" charset="0"/>
                <a:ea typeface="黑体" charset="-122"/>
              </a:defRPr>
            </a:lvl7pPr>
            <a:lvl8pPr marL="1371600" algn="ctr" defTabSz="608013" fontAlgn="base">
              <a:spcBef>
                <a:spcPct val="0"/>
              </a:spcBef>
              <a:spcAft>
                <a:spcPct val="0"/>
              </a:spcAft>
              <a:defRPr kumimoji="1" sz="5900">
                <a:latin typeface="Arial" charset="0"/>
                <a:ea typeface="黑体" charset="-122"/>
              </a:defRPr>
            </a:lvl8pPr>
            <a:lvl9pPr marL="1828800" algn="ctr" defTabSz="608013" fontAlgn="base">
              <a:spcBef>
                <a:spcPct val="0"/>
              </a:spcBef>
              <a:spcAft>
                <a:spcPct val="0"/>
              </a:spcAft>
              <a:defRPr kumimoji="1" sz="5900">
                <a:latin typeface="Arial" charset="0"/>
                <a:ea typeface="黑体" charset="-122"/>
              </a:defRPr>
            </a:lvl9pPr>
          </a:lstStyle>
          <a:p>
            <a:pPr>
              <a:defRPr/>
            </a:pPr>
            <a:r>
              <a:rPr lang="en-US" altLang="zh-CN" sz="700" b="1" dirty="0">
                <a:latin typeface="+mn-lt"/>
                <a:ea typeface="+mn-ea"/>
              </a:rPr>
              <a:t>VIGI</a:t>
            </a:r>
            <a:r>
              <a:rPr lang="zh-CN" altLang="en-US" sz="700" b="1" dirty="0">
                <a:latin typeface="+mn-lt"/>
                <a:ea typeface="+mn-ea"/>
              </a:rPr>
              <a:t> </a:t>
            </a:r>
            <a:r>
              <a:rPr lang="en-US" altLang="zh-CN" sz="700" b="1" dirty="0">
                <a:latin typeface="+mn-lt"/>
                <a:ea typeface="+mn-ea"/>
              </a:rPr>
              <a:t>NVR8064</a:t>
            </a:r>
          </a:p>
          <a:p>
            <a:pPr marL="67866" indent="-67866">
              <a:buFont typeface="Arial" panose="020B0604020202020204" pitchFamily="34" charset="0"/>
              <a:buChar char="•"/>
              <a:defRPr/>
            </a:pPr>
            <a:r>
              <a:rPr lang="en-US" altLang="zh-CN" sz="700" dirty="0">
                <a:latin typeface="+mn-lt"/>
                <a:ea typeface="+mn-ea"/>
              </a:rPr>
              <a:t>64</a:t>
            </a:r>
            <a:r>
              <a:rPr lang="zh-CN" altLang="en-US" sz="700" dirty="0">
                <a:latin typeface="+mn-lt"/>
                <a:ea typeface="+mn-ea"/>
              </a:rPr>
              <a:t> </a:t>
            </a:r>
            <a:r>
              <a:rPr lang="en-US" altLang="zh-CN" sz="700" dirty="0">
                <a:latin typeface="+mn-lt"/>
                <a:ea typeface="+mn-ea"/>
              </a:rPr>
              <a:t>Channels</a:t>
            </a:r>
          </a:p>
          <a:p>
            <a:pPr marL="67866" indent="-67866">
              <a:buFont typeface="Arial" panose="020B0604020202020204" pitchFamily="34" charset="0"/>
              <a:buChar char="•"/>
              <a:defRPr/>
            </a:pPr>
            <a:r>
              <a:rPr lang="en-US" altLang="zh-CN" sz="700" dirty="0">
                <a:latin typeface="+mn-lt"/>
                <a:ea typeface="+mn-ea"/>
              </a:rPr>
              <a:t>H.265/H.264</a:t>
            </a:r>
          </a:p>
          <a:p>
            <a:pPr marL="67866" indent="-67866">
              <a:buFont typeface="Arial" panose="020B0604020202020204" pitchFamily="34" charset="0"/>
              <a:buChar char="•"/>
              <a:defRPr/>
            </a:pPr>
            <a:r>
              <a:rPr lang="en-US" altLang="zh-CN" sz="700" dirty="0">
                <a:latin typeface="+mn-lt"/>
                <a:ea typeface="+mn-ea"/>
              </a:rPr>
              <a:t>8HDD</a:t>
            </a:r>
            <a:r>
              <a:rPr lang="zh-CN" altLang="en-US" sz="700" dirty="0">
                <a:latin typeface="+mn-lt"/>
                <a:ea typeface="+mn-ea"/>
              </a:rPr>
              <a:t> </a:t>
            </a:r>
            <a:r>
              <a:rPr lang="en-US" altLang="zh-CN" sz="700" dirty="0">
                <a:latin typeface="+mn-lt"/>
                <a:ea typeface="+mn-ea"/>
              </a:rPr>
              <a:t>10TB</a:t>
            </a:r>
          </a:p>
          <a:p>
            <a:pPr marL="67866" indent="-67866">
              <a:buFont typeface="Arial" panose="020B0604020202020204" pitchFamily="34" charset="0"/>
              <a:buChar char="•"/>
              <a:defRPr/>
            </a:pPr>
            <a:r>
              <a:rPr lang="en-US" altLang="zh-CN" sz="700" dirty="0">
                <a:latin typeface="+mn-lt"/>
                <a:ea typeface="+mn-ea"/>
              </a:rPr>
              <a:t>4K</a:t>
            </a:r>
          </a:p>
        </p:txBody>
      </p:sp>
      <p:sp>
        <p:nvSpPr>
          <p:cNvPr id="87" name="文本框 37">
            <a:extLst>
              <a:ext uri="{FF2B5EF4-FFF2-40B4-BE49-F238E27FC236}">
                <a16:creationId xmlns:a16="http://schemas.microsoft.com/office/drawing/2014/main" id="{0E2D80FB-04A8-6E4D-858A-DCA969FEB506}"/>
              </a:ext>
            </a:extLst>
          </p:cNvPr>
          <p:cNvSpPr txBox="1"/>
          <p:nvPr/>
        </p:nvSpPr>
        <p:spPr>
          <a:xfrm>
            <a:off x="-13274" y="3317309"/>
            <a:ext cx="716268" cy="402800"/>
          </a:xfrm>
          <a:prstGeom prst="rect">
            <a:avLst/>
          </a:prstGeom>
        </p:spPr>
        <p:txBody>
          <a:bodyPr>
            <a:normAutofit fontScale="97500"/>
          </a:bodyPr>
          <a:lstStyle>
            <a:defPPr>
              <a:defRPr lang="zh-CN"/>
            </a:defPPr>
            <a:lvl1pPr defTabSz="608013">
              <a:defRPr kumimoji="0" sz="1600" b="0" i="0" baseline="0">
                <a:solidFill>
                  <a:srgbClr val="005464"/>
                </a:solidFill>
                <a:latin typeface="+mj-lt"/>
                <a:ea typeface="Heiti SC Medium" pitchFamily="2" charset="-128"/>
                <a:cs typeface="Arial" panose="020B0604020202020204" pitchFamily="34" charset="0"/>
              </a:defRPr>
            </a:lvl1pPr>
            <a:lvl2pPr algn="ctr" defTabSz="608013">
              <a:defRPr kumimoji="1" sz="5900">
                <a:latin typeface="Arial" charset="0"/>
                <a:ea typeface="黑体" charset="-122"/>
                <a:cs typeface="黑体" charset="0"/>
              </a:defRPr>
            </a:lvl2pPr>
            <a:lvl3pPr algn="ctr" defTabSz="608013">
              <a:defRPr kumimoji="1" sz="5900">
                <a:latin typeface="Arial" charset="0"/>
                <a:ea typeface="黑体" charset="-122"/>
                <a:cs typeface="黑体" charset="0"/>
              </a:defRPr>
            </a:lvl3pPr>
            <a:lvl4pPr algn="ctr" defTabSz="608013">
              <a:defRPr kumimoji="1" sz="5900">
                <a:latin typeface="Arial" charset="0"/>
                <a:ea typeface="黑体" charset="-122"/>
                <a:cs typeface="黑体" charset="0"/>
              </a:defRPr>
            </a:lvl4pPr>
            <a:lvl5pPr algn="ctr" defTabSz="608013">
              <a:defRPr kumimoji="1" sz="5900">
                <a:latin typeface="Arial" charset="0"/>
                <a:ea typeface="黑体" charset="-122"/>
                <a:cs typeface="黑体" charset="0"/>
              </a:defRPr>
            </a:lvl5pPr>
            <a:lvl6pPr marL="457200" algn="ctr" defTabSz="608013" fontAlgn="base">
              <a:spcBef>
                <a:spcPct val="0"/>
              </a:spcBef>
              <a:spcAft>
                <a:spcPct val="0"/>
              </a:spcAft>
              <a:defRPr kumimoji="1" sz="5900">
                <a:latin typeface="Arial" charset="0"/>
                <a:ea typeface="黑体" charset="-122"/>
              </a:defRPr>
            </a:lvl6pPr>
            <a:lvl7pPr marL="914400" algn="ctr" defTabSz="608013" fontAlgn="base">
              <a:spcBef>
                <a:spcPct val="0"/>
              </a:spcBef>
              <a:spcAft>
                <a:spcPct val="0"/>
              </a:spcAft>
              <a:defRPr kumimoji="1" sz="5900">
                <a:latin typeface="Arial" charset="0"/>
                <a:ea typeface="黑体" charset="-122"/>
              </a:defRPr>
            </a:lvl7pPr>
            <a:lvl8pPr marL="1371600" algn="ctr" defTabSz="608013" fontAlgn="base">
              <a:spcBef>
                <a:spcPct val="0"/>
              </a:spcBef>
              <a:spcAft>
                <a:spcPct val="0"/>
              </a:spcAft>
              <a:defRPr kumimoji="1" sz="5900">
                <a:latin typeface="Arial" charset="0"/>
                <a:ea typeface="黑体" charset="-122"/>
              </a:defRPr>
            </a:lvl8pPr>
            <a:lvl9pPr marL="1828800" algn="ctr" defTabSz="608013" fontAlgn="base">
              <a:spcBef>
                <a:spcPct val="0"/>
              </a:spcBef>
              <a:spcAft>
                <a:spcPct val="0"/>
              </a:spcAft>
              <a:defRPr kumimoji="1" sz="5900">
                <a:latin typeface="Arial" charset="0"/>
                <a:ea typeface="黑体" charset="-122"/>
              </a:defRPr>
            </a:lvl9pPr>
          </a:lstStyle>
          <a:p>
            <a:pPr algn="ctr">
              <a:defRPr/>
            </a:pPr>
            <a:r>
              <a:rPr lang="ru-RU" altLang="zh-CN" sz="750" b="1" dirty="0"/>
              <a:t>Поставляется</a:t>
            </a:r>
            <a:endParaRPr lang="zh-CN" altLang="en-US" sz="750" b="1" dirty="0"/>
          </a:p>
        </p:txBody>
      </p:sp>
      <p:sp>
        <p:nvSpPr>
          <p:cNvPr id="88" name="文本框 87">
            <a:extLst>
              <a:ext uri="{FF2B5EF4-FFF2-40B4-BE49-F238E27FC236}">
                <a16:creationId xmlns:a16="http://schemas.microsoft.com/office/drawing/2014/main" id="{467CD6F5-E044-1F42-B839-4D07497EA11E}"/>
              </a:ext>
            </a:extLst>
          </p:cNvPr>
          <p:cNvSpPr txBox="1"/>
          <p:nvPr/>
        </p:nvSpPr>
        <p:spPr>
          <a:xfrm>
            <a:off x="262801" y="1254792"/>
            <a:ext cx="422014" cy="254794"/>
          </a:xfrm>
          <a:prstGeom prst="rect">
            <a:avLst/>
          </a:prstGeom>
        </p:spPr>
        <p:txBody>
          <a:bodyPr>
            <a:normAutofit fontScale="82500" lnSpcReduction="10000"/>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defRPr/>
            </a:pPr>
            <a:r>
              <a:rPr lang="ru-RU" altLang="zh-CN" sz="900" b="1" dirty="0"/>
              <a:t>Срок</a:t>
            </a:r>
            <a:endParaRPr lang="zh-CN" altLang="en-US" sz="900" b="1" dirty="0"/>
          </a:p>
        </p:txBody>
      </p:sp>
      <p:cxnSp>
        <p:nvCxnSpPr>
          <p:cNvPr id="89" name="直线箭头连接符 1">
            <a:extLst>
              <a:ext uri="{FF2B5EF4-FFF2-40B4-BE49-F238E27FC236}">
                <a16:creationId xmlns:a16="http://schemas.microsoft.com/office/drawing/2014/main" id="{4FDEC8EA-6623-3C4C-B584-0C8919FBAC10}"/>
              </a:ext>
            </a:extLst>
          </p:cNvPr>
          <p:cNvCxnSpPr>
            <a:cxnSpLocks/>
          </p:cNvCxnSpPr>
          <p:nvPr/>
        </p:nvCxnSpPr>
        <p:spPr>
          <a:xfrm flipV="1">
            <a:off x="682703" y="1459230"/>
            <a:ext cx="0" cy="2770143"/>
          </a:xfrm>
          <a:prstGeom prst="straightConnector1">
            <a:avLst/>
          </a:prstGeom>
          <a:ln>
            <a:solidFill>
              <a:srgbClr val="004E5B"/>
            </a:solidFill>
            <a:tailEnd type="triangle"/>
          </a:ln>
        </p:spPr>
        <p:style>
          <a:lnRef idx="2">
            <a:schemeClr val="accent1"/>
          </a:lnRef>
          <a:fillRef idx="0">
            <a:schemeClr val="accent1"/>
          </a:fillRef>
          <a:effectRef idx="1">
            <a:schemeClr val="accent1"/>
          </a:effectRef>
          <a:fontRef idx="minor">
            <a:schemeClr val="tx1"/>
          </a:fontRef>
        </p:style>
      </p:cxnSp>
      <p:pic>
        <p:nvPicPr>
          <p:cNvPr id="90" name="图片 14">
            <a:extLst>
              <a:ext uri="{FF2B5EF4-FFF2-40B4-BE49-F238E27FC236}">
                <a16:creationId xmlns:a16="http://schemas.microsoft.com/office/drawing/2014/main" id="{B0D78949-0FA6-3447-81CC-2A88DB7CB9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061" y="3703572"/>
            <a:ext cx="631233" cy="178259"/>
          </a:xfrm>
          <a:prstGeom prst="rect">
            <a:avLst/>
          </a:prstGeom>
        </p:spPr>
      </p:pic>
      <p:pic>
        <p:nvPicPr>
          <p:cNvPr id="92" name="图片 16">
            <a:extLst>
              <a:ext uri="{FF2B5EF4-FFF2-40B4-BE49-F238E27FC236}">
                <a16:creationId xmlns:a16="http://schemas.microsoft.com/office/drawing/2014/main" id="{C3157F6A-2D1A-B74E-80A5-1813C5D6ED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18326" y="2977074"/>
            <a:ext cx="645638" cy="133329"/>
          </a:xfrm>
          <a:prstGeom prst="rect">
            <a:avLst/>
          </a:prstGeom>
        </p:spPr>
      </p:pic>
      <p:pic>
        <p:nvPicPr>
          <p:cNvPr id="93" name="图片 107">
            <a:extLst>
              <a:ext uri="{FF2B5EF4-FFF2-40B4-BE49-F238E27FC236}">
                <a16:creationId xmlns:a16="http://schemas.microsoft.com/office/drawing/2014/main" id="{591F8231-267A-C546-B0C1-AB77730CD6A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88794" y="2238352"/>
            <a:ext cx="630180" cy="105100"/>
          </a:xfrm>
          <a:prstGeom prst="rect">
            <a:avLst/>
          </a:prstGeom>
        </p:spPr>
      </p:pic>
      <p:pic>
        <p:nvPicPr>
          <p:cNvPr id="94" name="图片 108">
            <a:extLst>
              <a:ext uri="{FF2B5EF4-FFF2-40B4-BE49-F238E27FC236}">
                <a16:creationId xmlns:a16="http://schemas.microsoft.com/office/drawing/2014/main" id="{96930B7B-FB0C-D34F-996D-3C8B173995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30030" y="2293232"/>
            <a:ext cx="665539" cy="110997"/>
          </a:xfrm>
          <a:prstGeom prst="rect">
            <a:avLst/>
          </a:prstGeom>
        </p:spPr>
      </p:pic>
      <p:pic>
        <p:nvPicPr>
          <p:cNvPr id="95" name="图片 20">
            <a:extLst>
              <a:ext uri="{FF2B5EF4-FFF2-40B4-BE49-F238E27FC236}">
                <a16:creationId xmlns:a16="http://schemas.microsoft.com/office/drawing/2014/main" id="{6900C21E-F1FE-674C-BB6F-505FE173CEA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56382" y="2238739"/>
            <a:ext cx="630902" cy="203830"/>
          </a:xfrm>
          <a:prstGeom prst="rect">
            <a:avLst/>
          </a:prstGeom>
        </p:spPr>
      </p:pic>
      <p:cxnSp>
        <p:nvCxnSpPr>
          <p:cNvPr id="96" name="直线箭头连接符 1">
            <a:extLst>
              <a:ext uri="{FF2B5EF4-FFF2-40B4-BE49-F238E27FC236}">
                <a16:creationId xmlns:a16="http://schemas.microsoft.com/office/drawing/2014/main" id="{1C7AD965-266C-A54D-AC93-C4AC5A371666}"/>
              </a:ext>
            </a:extLst>
          </p:cNvPr>
          <p:cNvCxnSpPr>
            <a:cxnSpLocks/>
          </p:cNvCxnSpPr>
          <p:nvPr/>
        </p:nvCxnSpPr>
        <p:spPr>
          <a:xfrm flipV="1">
            <a:off x="5395919" y="4139262"/>
            <a:ext cx="0" cy="136885"/>
          </a:xfrm>
          <a:prstGeom prst="straightConnector1">
            <a:avLst/>
          </a:prstGeom>
          <a:ln w="19050">
            <a:solidFill>
              <a:srgbClr val="69D3D7"/>
            </a:solidFill>
            <a:prstDash val="sys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8" name="直线箭头连接符 1">
            <a:extLst>
              <a:ext uri="{FF2B5EF4-FFF2-40B4-BE49-F238E27FC236}">
                <a16:creationId xmlns:a16="http://schemas.microsoft.com/office/drawing/2014/main" id="{0B093B46-2426-7C4E-82C0-46ED3D80941E}"/>
              </a:ext>
            </a:extLst>
          </p:cNvPr>
          <p:cNvCxnSpPr>
            <a:cxnSpLocks/>
          </p:cNvCxnSpPr>
          <p:nvPr/>
        </p:nvCxnSpPr>
        <p:spPr>
          <a:xfrm flipV="1">
            <a:off x="6952007" y="4139262"/>
            <a:ext cx="0" cy="136885"/>
          </a:xfrm>
          <a:prstGeom prst="straightConnector1">
            <a:avLst/>
          </a:prstGeom>
          <a:ln w="19050">
            <a:solidFill>
              <a:srgbClr val="69D3D7"/>
            </a:solidFill>
            <a:prstDash val="sys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9" name="直线箭头连接符 1">
            <a:extLst>
              <a:ext uri="{FF2B5EF4-FFF2-40B4-BE49-F238E27FC236}">
                <a16:creationId xmlns:a16="http://schemas.microsoft.com/office/drawing/2014/main" id="{D2F42D57-F7EB-B941-99C8-950FE2B991FD}"/>
              </a:ext>
            </a:extLst>
          </p:cNvPr>
          <p:cNvCxnSpPr>
            <a:cxnSpLocks/>
          </p:cNvCxnSpPr>
          <p:nvPr/>
        </p:nvCxnSpPr>
        <p:spPr>
          <a:xfrm flipH="1">
            <a:off x="528626" y="2743058"/>
            <a:ext cx="148652" cy="0"/>
          </a:xfrm>
          <a:prstGeom prst="straightConnector1">
            <a:avLst/>
          </a:prstGeom>
          <a:ln w="19050">
            <a:solidFill>
              <a:srgbClr val="69D3D7"/>
            </a:solidFill>
            <a:prstDash val="sys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1" name="直线箭头连接符 2">
            <a:extLst>
              <a:ext uri="{FF2B5EF4-FFF2-40B4-BE49-F238E27FC236}">
                <a16:creationId xmlns:a16="http://schemas.microsoft.com/office/drawing/2014/main" id="{0B709C2E-831C-F64E-88DA-E4A42A889152}"/>
              </a:ext>
            </a:extLst>
          </p:cNvPr>
          <p:cNvCxnSpPr>
            <a:cxnSpLocks/>
          </p:cNvCxnSpPr>
          <p:nvPr/>
        </p:nvCxnSpPr>
        <p:spPr>
          <a:xfrm>
            <a:off x="598902" y="4130307"/>
            <a:ext cx="8173192" cy="1"/>
          </a:xfrm>
          <a:prstGeom prst="straightConnector1">
            <a:avLst/>
          </a:prstGeom>
          <a:ln>
            <a:solidFill>
              <a:srgbClr val="004E5B"/>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4" name="文本框 61">
            <a:extLst>
              <a:ext uri="{FF2B5EF4-FFF2-40B4-BE49-F238E27FC236}">
                <a16:creationId xmlns:a16="http://schemas.microsoft.com/office/drawing/2014/main" id="{652F30BE-BB81-104E-97AB-2EA4A03135DE}"/>
              </a:ext>
            </a:extLst>
          </p:cNvPr>
          <p:cNvSpPr txBox="1"/>
          <p:nvPr/>
        </p:nvSpPr>
        <p:spPr>
          <a:xfrm>
            <a:off x="235577" y="2313158"/>
            <a:ext cx="522684" cy="312464"/>
          </a:xfrm>
          <a:prstGeom prst="rect">
            <a:avLst/>
          </a:prstGeom>
        </p:spPr>
        <p:txBody>
          <a:bodyPr>
            <a:normAutofit fontScale="97500"/>
          </a:bodyPr>
          <a:lstStyle>
            <a:defPPr>
              <a:defRPr lang="zh-CN"/>
            </a:defPPr>
            <a:lvl1pPr defTabSz="608013">
              <a:defRPr kumimoji="0" sz="1600" b="0" i="0" baseline="0">
                <a:solidFill>
                  <a:srgbClr val="005464"/>
                </a:solidFill>
                <a:latin typeface="+mj-lt"/>
                <a:ea typeface="Heiti SC Medium" pitchFamily="2" charset="-128"/>
                <a:cs typeface="Arial" panose="020B0604020202020204" pitchFamily="34" charset="0"/>
              </a:defRPr>
            </a:lvl1pPr>
            <a:lvl2pPr algn="ctr" defTabSz="608013">
              <a:defRPr kumimoji="1" sz="5900">
                <a:latin typeface="Arial" charset="0"/>
                <a:ea typeface="黑体" charset="-122"/>
                <a:cs typeface="黑体" charset="0"/>
              </a:defRPr>
            </a:lvl2pPr>
            <a:lvl3pPr algn="ctr" defTabSz="608013">
              <a:defRPr kumimoji="1" sz="5900">
                <a:latin typeface="Arial" charset="0"/>
                <a:ea typeface="黑体" charset="-122"/>
                <a:cs typeface="黑体" charset="0"/>
              </a:defRPr>
            </a:lvl3pPr>
            <a:lvl4pPr algn="ctr" defTabSz="608013">
              <a:defRPr kumimoji="1" sz="5900">
                <a:latin typeface="Arial" charset="0"/>
                <a:ea typeface="黑体" charset="-122"/>
                <a:cs typeface="黑体" charset="0"/>
              </a:defRPr>
            </a:lvl4pPr>
            <a:lvl5pPr algn="ctr" defTabSz="608013">
              <a:defRPr kumimoji="1" sz="5900">
                <a:latin typeface="Arial" charset="0"/>
                <a:ea typeface="黑体" charset="-122"/>
                <a:cs typeface="黑体" charset="0"/>
              </a:defRPr>
            </a:lvl5pPr>
            <a:lvl6pPr marL="457200" algn="ctr" defTabSz="608013" fontAlgn="base">
              <a:spcBef>
                <a:spcPct val="0"/>
              </a:spcBef>
              <a:spcAft>
                <a:spcPct val="0"/>
              </a:spcAft>
              <a:defRPr kumimoji="1" sz="5900">
                <a:latin typeface="Arial" charset="0"/>
                <a:ea typeface="黑体" charset="-122"/>
              </a:defRPr>
            </a:lvl6pPr>
            <a:lvl7pPr marL="914400" algn="ctr" defTabSz="608013" fontAlgn="base">
              <a:spcBef>
                <a:spcPct val="0"/>
              </a:spcBef>
              <a:spcAft>
                <a:spcPct val="0"/>
              </a:spcAft>
              <a:defRPr kumimoji="1" sz="5900">
                <a:latin typeface="Arial" charset="0"/>
                <a:ea typeface="黑体" charset="-122"/>
              </a:defRPr>
            </a:lvl7pPr>
            <a:lvl8pPr marL="1371600" algn="ctr" defTabSz="608013" fontAlgn="base">
              <a:spcBef>
                <a:spcPct val="0"/>
              </a:spcBef>
              <a:spcAft>
                <a:spcPct val="0"/>
              </a:spcAft>
              <a:defRPr kumimoji="1" sz="5900">
                <a:latin typeface="Arial" charset="0"/>
                <a:ea typeface="黑体" charset="-122"/>
              </a:defRPr>
            </a:lvl8pPr>
            <a:lvl9pPr marL="1828800" algn="ctr" defTabSz="608013" fontAlgn="base">
              <a:spcBef>
                <a:spcPct val="0"/>
              </a:spcBef>
              <a:spcAft>
                <a:spcPct val="0"/>
              </a:spcAft>
              <a:defRPr kumimoji="1" sz="5900">
                <a:latin typeface="Arial" charset="0"/>
                <a:ea typeface="黑体" charset="-122"/>
              </a:defRPr>
            </a:lvl9pPr>
          </a:lstStyle>
          <a:p>
            <a:pPr algn="ctr">
              <a:defRPr/>
            </a:pPr>
            <a:r>
              <a:rPr lang="en-US" altLang="zh-CN" sz="750" b="1" dirty="0"/>
              <a:t>2022</a:t>
            </a:r>
            <a:endParaRPr lang="zh-CN" altLang="en-US" sz="750" b="1" dirty="0"/>
          </a:p>
        </p:txBody>
      </p:sp>
      <p:cxnSp>
        <p:nvCxnSpPr>
          <p:cNvPr id="116" name="直线箭头连接符 1">
            <a:extLst>
              <a:ext uri="{FF2B5EF4-FFF2-40B4-BE49-F238E27FC236}">
                <a16:creationId xmlns:a16="http://schemas.microsoft.com/office/drawing/2014/main" id="{B5BAE28C-322F-FB40-897F-5A2236B5036F}"/>
              </a:ext>
            </a:extLst>
          </p:cNvPr>
          <p:cNvCxnSpPr>
            <a:cxnSpLocks/>
          </p:cNvCxnSpPr>
          <p:nvPr/>
        </p:nvCxnSpPr>
        <p:spPr>
          <a:xfrm flipV="1">
            <a:off x="2260173" y="4139262"/>
            <a:ext cx="0" cy="136885"/>
          </a:xfrm>
          <a:prstGeom prst="straightConnector1">
            <a:avLst/>
          </a:prstGeom>
          <a:ln w="19050">
            <a:solidFill>
              <a:srgbClr val="69D3D7"/>
            </a:solidFill>
            <a:prstDash val="sys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7" name="直线箭头连接符 1">
            <a:extLst>
              <a:ext uri="{FF2B5EF4-FFF2-40B4-BE49-F238E27FC236}">
                <a16:creationId xmlns:a16="http://schemas.microsoft.com/office/drawing/2014/main" id="{52D801DD-3163-4142-92CE-2BDCABECA068}"/>
              </a:ext>
            </a:extLst>
          </p:cNvPr>
          <p:cNvCxnSpPr>
            <a:cxnSpLocks/>
          </p:cNvCxnSpPr>
          <p:nvPr/>
        </p:nvCxnSpPr>
        <p:spPr>
          <a:xfrm flipV="1">
            <a:off x="3834788" y="4139262"/>
            <a:ext cx="0" cy="136885"/>
          </a:xfrm>
          <a:prstGeom prst="straightConnector1">
            <a:avLst/>
          </a:prstGeom>
          <a:ln w="19050">
            <a:solidFill>
              <a:srgbClr val="69D3D7"/>
            </a:solidFill>
            <a:prstDash val="sysDash"/>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 name="文本框 42">
            <a:extLst>
              <a:ext uri="{FF2B5EF4-FFF2-40B4-BE49-F238E27FC236}">
                <a16:creationId xmlns:a16="http://schemas.microsoft.com/office/drawing/2014/main" id="{82D78826-DA0C-4640-2BCF-7F5AED06BADB}"/>
              </a:ext>
            </a:extLst>
          </p:cNvPr>
          <p:cNvSpPr txBox="1"/>
          <p:nvPr/>
        </p:nvSpPr>
        <p:spPr>
          <a:xfrm>
            <a:off x="2723045" y="4165092"/>
            <a:ext cx="726619" cy="254794"/>
          </a:xfrm>
          <a:prstGeom prst="rect">
            <a:avLst/>
          </a:prstGeom>
        </p:spPr>
        <p:txBody>
          <a:bodyPr>
            <a:normAutofit fontScale="97500"/>
          </a:bodyPr>
          <a:lstStyle>
            <a:defPPr>
              <a:defRPr lang="zh-CN"/>
            </a:defPPr>
            <a:lvl1pPr defTabSz="608013">
              <a:defRPr kumimoji="0" sz="1600" b="0" i="0" baseline="0">
                <a:solidFill>
                  <a:srgbClr val="005464"/>
                </a:solidFill>
                <a:latin typeface="+mj-lt"/>
                <a:ea typeface="Heiti SC Medium" pitchFamily="2" charset="-128"/>
                <a:cs typeface="Arial" panose="020B0604020202020204" pitchFamily="34" charset="0"/>
              </a:defRPr>
            </a:lvl1pPr>
            <a:lvl2pPr algn="ctr" defTabSz="608013">
              <a:defRPr kumimoji="1" sz="5900">
                <a:latin typeface="Arial" charset="0"/>
                <a:ea typeface="黑体" charset="-122"/>
                <a:cs typeface="黑体" charset="0"/>
              </a:defRPr>
            </a:lvl2pPr>
            <a:lvl3pPr algn="ctr" defTabSz="608013">
              <a:defRPr kumimoji="1" sz="5900">
                <a:latin typeface="Arial" charset="0"/>
                <a:ea typeface="黑体" charset="-122"/>
                <a:cs typeface="黑体" charset="0"/>
              </a:defRPr>
            </a:lvl3pPr>
            <a:lvl4pPr algn="ctr" defTabSz="608013">
              <a:defRPr kumimoji="1" sz="5900">
                <a:latin typeface="Arial" charset="0"/>
                <a:ea typeface="黑体" charset="-122"/>
                <a:cs typeface="黑体" charset="0"/>
              </a:defRPr>
            </a:lvl4pPr>
            <a:lvl5pPr algn="ctr" defTabSz="608013">
              <a:defRPr kumimoji="1" sz="5900">
                <a:latin typeface="Arial" charset="0"/>
                <a:ea typeface="黑体" charset="-122"/>
                <a:cs typeface="黑体" charset="0"/>
              </a:defRPr>
            </a:lvl5pPr>
            <a:lvl6pPr marL="457200" algn="ctr" defTabSz="608013" fontAlgn="base">
              <a:spcBef>
                <a:spcPct val="0"/>
              </a:spcBef>
              <a:spcAft>
                <a:spcPct val="0"/>
              </a:spcAft>
              <a:defRPr kumimoji="1" sz="5900">
                <a:latin typeface="Arial" charset="0"/>
                <a:ea typeface="黑体" charset="-122"/>
              </a:defRPr>
            </a:lvl6pPr>
            <a:lvl7pPr marL="914400" algn="ctr" defTabSz="608013" fontAlgn="base">
              <a:spcBef>
                <a:spcPct val="0"/>
              </a:spcBef>
              <a:spcAft>
                <a:spcPct val="0"/>
              </a:spcAft>
              <a:defRPr kumimoji="1" sz="5900">
                <a:latin typeface="Arial" charset="0"/>
                <a:ea typeface="黑体" charset="-122"/>
              </a:defRPr>
            </a:lvl7pPr>
            <a:lvl8pPr marL="1371600" algn="ctr" defTabSz="608013" fontAlgn="base">
              <a:spcBef>
                <a:spcPct val="0"/>
              </a:spcBef>
              <a:spcAft>
                <a:spcPct val="0"/>
              </a:spcAft>
              <a:defRPr kumimoji="1" sz="5900">
                <a:latin typeface="Arial" charset="0"/>
                <a:ea typeface="黑体" charset="-122"/>
              </a:defRPr>
            </a:lvl8pPr>
            <a:lvl9pPr marL="1828800" algn="ctr" defTabSz="608013" fontAlgn="base">
              <a:spcBef>
                <a:spcPct val="0"/>
              </a:spcBef>
              <a:spcAft>
                <a:spcPct val="0"/>
              </a:spcAft>
              <a:defRPr kumimoji="1" sz="5900">
                <a:latin typeface="Arial" charset="0"/>
                <a:ea typeface="黑体" charset="-122"/>
              </a:defRPr>
            </a:lvl9pPr>
          </a:lstStyle>
          <a:p>
            <a:pPr>
              <a:defRPr/>
            </a:pPr>
            <a:r>
              <a:rPr lang="en-US" altLang="zh-CN" sz="750" b="1" dirty="0"/>
              <a:t>16-</a:t>
            </a:r>
            <a:r>
              <a:rPr lang="ru-RU" altLang="zh-CN" sz="750" b="1" dirty="0"/>
              <a:t>канал</a:t>
            </a:r>
            <a:r>
              <a:rPr lang="en-US" altLang="zh-CN" sz="750" b="1" dirty="0" err="1"/>
              <a:t>ов</a:t>
            </a:r>
            <a:endParaRPr lang="zh-CN" altLang="en-US" sz="750" b="1" dirty="0"/>
          </a:p>
        </p:txBody>
      </p:sp>
    </p:spTree>
    <p:extLst>
      <p:ext uri="{BB962C8B-B14F-4D97-AF65-F5344CB8AC3E}">
        <p14:creationId xmlns:p14="http://schemas.microsoft.com/office/powerpoint/2010/main" val="4099298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D2DD90BB-0713-4FFA-A4A3-77D4E460F4E9}"/>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731818" y="990668"/>
            <a:ext cx="7400022" cy="4173613"/>
          </a:xfrm>
          <a:custGeom>
            <a:avLst/>
            <a:gdLst>
              <a:gd name="connsiteX0" fmla="*/ 0 w 7400022"/>
              <a:gd name="connsiteY0" fmla="*/ 0 h 4173613"/>
              <a:gd name="connsiteX1" fmla="*/ 7400022 w 7400022"/>
              <a:gd name="connsiteY1" fmla="*/ 0 h 4173613"/>
              <a:gd name="connsiteX2" fmla="*/ 7400022 w 7400022"/>
              <a:gd name="connsiteY2" fmla="*/ 4173613 h 4173613"/>
              <a:gd name="connsiteX3" fmla="*/ 318654 w 7400022"/>
              <a:gd name="connsiteY3" fmla="*/ 4173613 h 4173613"/>
              <a:gd name="connsiteX4" fmla="*/ 90054 w 7400022"/>
              <a:gd name="connsiteY4" fmla="*/ 2403696 h 4173613"/>
              <a:gd name="connsiteX5" fmla="*/ 0 w 7400022"/>
              <a:gd name="connsiteY5" fmla="*/ 2417633 h 417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0022" h="4173613">
                <a:moveTo>
                  <a:pt x="0" y="0"/>
                </a:moveTo>
                <a:lnTo>
                  <a:pt x="7400022" y="0"/>
                </a:lnTo>
                <a:lnTo>
                  <a:pt x="7400022" y="4173613"/>
                </a:lnTo>
                <a:lnTo>
                  <a:pt x="318654" y="4173613"/>
                </a:lnTo>
                <a:lnTo>
                  <a:pt x="90054" y="2403696"/>
                </a:lnTo>
                <a:lnTo>
                  <a:pt x="0" y="2417633"/>
                </a:lnTo>
                <a:close/>
              </a:path>
            </a:pathLst>
          </a:custGeom>
        </p:spPr>
      </p:pic>
      <p:sp>
        <p:nvSpPr>
          <p:cNvPr id="6" name="Заголовок 5">
            <a:extLst>
              <a:ext uri="{FF2B5EF4-FFF2-40B4-BE49-F238E27FC236}">
                <a16:creationId xmlns:a16="http://schemas.microsoft.com/office/drawing/2014/main" id="{ACD3FBF3-F46B-44C3-82A0-57E99900023E}"/>
              </a:ext>
            </a:extLst>
          </p:cNvPr>
          <p:cNvSpPr>
            <a:spLocks noGrp="1"/>
          </p:cNvSpPr>
          <p:nvPr>
            <p:ph type="title"/>
          </p:nvPr>
        </p:nvSpPr>
        <p:spPr>
          <a:xfrm>
            <a:off x="101042" y="1150674"/>
            <a:ext cx="4470959" cy="471994"/>
          </a:xfrm>
        </p:spPr>
        <p:txBody>
          <a:bodyPr>
            <a:normAutofit fontScale="90000"/>
          </a:bodyPr>
          <a:lstStyle/>
          <a:p>
            <a:r>
              <a:rPr lang="en-US" dirty="0">
                <a:latin typeface="TP-Link Aktiv" panose="020B0504020202020204" pitchFamily="34" charset="0"/>
                <a:ea typeface="TP-Link Aktiv" panose="020B0504020202020204" pitchFamily="34" charset="0"/>
                <a:cs typeface="TP-Link Aktiv" panose="020B0504020202020204" pitchFamily="34" charset="0"/>
              </a:rPr>
              <a:t>0</a:t>
            </a:r>
            <a:r>
              <a:rPr lang="ru-RU" dirty="0">
                <a:latin typeface="TP-Link Aktiv" panose="020B0504020202020204" pitchFamily="34" charset="0"/>
                <a:ea typeface="TP-Link Aktiv" panose="020B0504020202020204" pitchFamily="34" charset="0"/>
                <a:cs typeface="TP-Link Aktiv" panose="020B0504020202020204" pitchFamily="34" charset="0"/>
              </a:rPr>
              <a:t>2</a:t>
            </a:r>
            <a:r>
              <a:rPr lang="en-US" dirty="0">
                <a:latin typeface="TP-Link Aktiv" panose="020B0504020202020204" pitchFamily="34" charset="0"/>
                <a:ea typeface="TP-Link Aktiv" panose="020B0504020202020204" pitchFamily="34" charset="0"/>
                <a:cs typeface="TP-Link Aktiv" panose="020B0504020202020204" pitchFamily="34" charset="0"/>
              </a:rPr>
              <a:t>.</a:t>
            </a:r>
            <a:endParaRPr lang="ru-RU" dirty="0">
              <a:latin typeface="TP-Link Aktiv" panose="020B0504020202020204" pitchFamily="34" charset="0"/>
              <a:ea typeface="TP-Link Aktiv" panose="020B0504020202020204" pitchFamily="34" charset="0"/>
              <a:cs typeface="TP-Link Aktiv" panose="020B0504020202020204" pitchFamily="34" charset="0"/>
            </a:endParaRPr>
          </a:p>
        </p:txBody>
      </p:sp>
      <p:sp>
        <p:nvSpPr>
          <p:cNvPr id="7" name="Объект 6">
            <a:extLst>
              <a:ext uri="{FF2B5EF4-FFF2-40B4-BE49-F238E27FC236}">
                <a16:creationId xmlns:a16="http://schemas.microsoft.com/office/drawing/2014/main" id="{8DB9F9D3-B4F0-463D-A02D-6357B28C8EB5}"/>
              </a:ext>
            </a:extLst>
          </p:cNvPr>
          <p:cNvSpPr>
            <a:spLocks noGrp="1"/>
          </p:cNvSpPr>
          <p:nvPr>
            <p:ph idx="1"/>
          </p:nvPr>
        </p:nvSpPr>
        <p:spPr>
          <a:xfrm>
            <a:off x="2061996" y="1751270"/>
            <a:ext cx="5197786" cy="2167587"/>
          </a:xfrm>
        </p:spPr>
        <p:txBody>
          <a:bodyPr/>
          <a:lstStyle/>
          <a:p>
            <a:r>
              <a:rPr lang="ru-RU" dirty="0">
                <a:latin typeface="TP-Link Aktiv" panose="020B0504020202020204" pitchFamily="34" charset="0"/>
                <a:ea typeface="TP-Link Aktiv" panose="020B0504020202020204" pitchFamily="34" charset="0"/>
                <a:cs typeface="TP-Link Aktiv" panose="020B0504020202020204" pitchFamily="34" charset="0"/>
              </a:rPr>
              <a:t>Решения </a:t>
            </a:r>
            <a:r>
              <a:rPr lang="en-US" dirty="0">
                <a:latin typeface="TP-Link Aktiv" panose="020B0504020202020204" pitchFamily="34" charset="0"/>
                <a:ea typeface="TP-Link Aktiv" panose="020B0504020202020204" pitchFamily="34" charset="0"/>
                <a:cs typeface="TP-Link Aktiv" panose="020B0504020202020204" pitchFamily="34" charset="0"/>
              </a:rPr>
              <a:t>TP-Link</a:t>
            </a:r>
            <a:endParaRPr lang="ru-RU" dirty="0">
              <a:latin typeface="TP-Link Aktiv" panose="020B0504020202020204" pitchFamily="34" charset="0"/>
              <a:ea typeface="TP-Link Aktiv" panose="020B0504020202020204" pitchFamily="34" charset="0"/>
              <a:cs typeface="TP-Link Aktiv" panose="020B0504020202020204" pitchFamily="34" charset="0"/>
            </a:endParaRPr>
          </a:p>
        </p:txBody>
      </p:sp>
      <p:cxnSp>
        <p:nvCxnSpPr>
          <p:cNvPr id="11" name="Прямая соединительная линия 10">
            <a:extLst>
              <a:ext uri="{FF2B5EF4-FFF2-40B4-BE49-F238E27FC236}">
                <a16:creationId xmlns:a16="http://schemas.microsoft.com/office/drawing/2014/main" id="{5CA53599-6680-4B8F-BE79-680C1B50927E}"/>
              </a:ext>
            </a:extLst>
          </p:cNvPr>
          <p:cNvCxnSpPr>
            <a:cxnSpLocks/>
          </p:cNvCxnSpPr>
          <p:nvPr/>
        </p:nvCxnSpPr>
        <p:spPr>
          <a:xfrm>
            <a:off x="2154381" y="1716634"/>
            <a:ext cx="519546" cy="0"/>
          </a:xfrm>
          <a:prstGeom prst="line">
            <a:avLst/>
          </a:prstGeom>
          <a:ln w="28575">
            <a:solidFill>
              <a:srgbClr val="4ACB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19636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273866" y="840482"/>
            <a:ext cx="1936547" cy="461665"/>
          </a:xfrm>
          <a:prstGeom prst="rect">
            <a:avLst/>
          </a:prstGeom>
          <a:solidFill>
            <a:srgbClr val="4BCBD7"/>
          </a:solidFill>
        </p:spPr>
        <p:txBody>
          <a:bodyPr wrap="square">
            <a:spAutoFit/>
          </a:bodyPr>
          <a:lstStyle/>
          <a:p>
            <a:pPr algn="ctr"/>
            <a:r>
              <a:rPr lang="ru-RU" altLang="zh-CN" sz="1200" b="1" dirty="0">
                <a:solidFill>
                  <a:schemeClr val="bg1"/>
                </a:solidFill>
              </a:rPr>
              <a:t>Полноценный мониторинг</a:t>
            </a:r>
            <a:endParaRPr lang="en-US" altLang="zh-CN" sz="1200" b="1" dirty="0">
              <a:solidFill>
                <a:schemeClr val="bg1"/>
              </a:solidFill>
            </a:endParaRPr>
          </a:p>
        </p:txBody>
      </p:sp>
      <p:sp>
        <p:nvSpPr>
          <p:cNvPr id="2" name="幻灯片编号占位符 1"/>
          <p:cNvSpPr>
            <a:spLocks noGrp="1"/>
          </p:cNvSpPr>
          <p:nvPr>
            <p:ph type="sldNum" sz="quarter" idx="12"/>
          </p:nvPr>
        </p:nvSpPr>
        <p:spPr/>
        <p:txBody>
          <a:bodyPr/>
          <a:lstStyle/>
          <a:p>
            <a:fld id="{8045E168-1219-CD4A-80ED-4291B526AB8C}" type="slidenum">
              <a:rPr kumimoji="1" lang="zh-CN" altLang="en-US" smtClean="0"/>
              <a:pPr/>
              <a:t>80</a:t>
            </a:fld>
            <a:endParaRPr kumimoji="1" lang="zh-CN" altLang="en-US" dirty="0"/>
          </a:p>
        </p:txBody>
      </p:sp>
      <p:sp>
        <p:nvSpPr>
          <p:cNvPr id="44" name="标题 2"/>
          <p:cNvSpPr>
            <a:spLocks noGrp="1"/>
          </p:cNvSpPr>
          <p:nvPr>
            <p:ph type="title"/>
          </p:nvPr>
        </p:nvSpPr>
        <p:spPr>
          <a:xfrm>
            <a:off x="233377" y="270190"/>
            <a:ext cx="4862498" cy="280184"/>
          </a:xfrm>
        </p:spPr>
        <p:txBody>
          <a:bodyPr>
            <a:noAutofit/>
          </a:bodyPr>
          <a:lstStyle/>
          <a:p>
            <a:r>
              <a:rPr lang="ru-RU" altLang="zh-CN" sz="1600" dirty="0">
                <a:latin typeface="Calibri" panose="020F0502020204030204" pitchFamily="34" charset="0"/>
                <a:cs typeface="Calibri" panose="020F0502020204030204" pitchFamily="34" charset="0"/>
              </a:rPr>
              <a:t>Особенности сетевых видеорегистраторов </a:t>
            </a:r>
            <a:r>
              <a:rPr lang="en-US" altLang="zh-CN" sz="1600" dirty="0">
                <a:latin typeface="Calibri" panose="020F0502020204030204" pitchFamily="34" charset="0"/>
                <a:cs typeface="Calibri" panose="020F0502020204030204" pitchFamily="34" charset="0"/>
              </a:rPr>
              <a:t>VIGI</a:t>
            </a:r>
            <a:endParaRPr kumimoji="1" lang="zh-CN" altLang="en-US" sz="1600" dirty="0"/>
          </a:p>
        </p:txBody>
      </p:sp>
      <p:sp>
        <p:nvSpPr>
          <p:cNvPr id="47" name="Rectangle 21"/>
          <p:cNvSpPr/>
          <p:nvPr/>
        </p:nvSpPr>
        <p:spPr>
          <a:xfrm>
            <a:off x="200408" y="1320152"/>
            <a:ext cx="2701177" cy="117173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25000"/>
              </a:lnSpc>
            </a:pPr>
            <a:r>
              <a:rPr lang="ru-RU" sz="1050" b="1" dirty="0">
                <a:cs typeface="Arial" panose="020B0604020202020204" pitchFamily="34" charset="0"/>
              </a:rPr>
              <a:t>Трансляции</a:t>
            </a:r>
            <a:r>
              <a:rPr lang="en-US" sz="1050" b="1" dirty="0">
                <a:cs typeface="Arial" panose="020B0604020202020204" pitchFamily="34" charset="0"/>
              </a:rPr>
              <a:t> </a:t>
            </a:r>
            <a:r>
              <a:rPr lang="ru-RU" sz="1050" b="1" dirty="0">
                <a:cs typeface="Arial" panose="020B0604020202020204" pitchFamily="34" charset="0"/>
              </a:rPr>
              <a:t>в режиме реального времени</a:t>
            </a:r>
            <a:endParaRPr lang="en-US" sz="1050" b="1" dirty="0">
              <a:cs typeface="Arial" panose="020B0604020202020204" pitchFamily="34" charset="0"/>
            </a:endParaRPr>
          </a:p>
          <a:p>
            <a:pPr>
              <a:lnSpc>
                <a:spcPct val="125000"/>
              </a:lnSpc>
            </a:pPr>
            <a:r>
              <a:rPr lang="ru-RU" sz="900" dirty="0">
                <a:cs typeface="Arial" panose="020B0604020202020204" pitchFamily="34" charset="0"/>
              </a:rPr>
              <a:t>Чёткое изображение с разрешением</a:t>
            </a:r>
            <a:br>
              <a:rPr lang="ru-RU" sz="900" dirty="0">
                <a:cs typeface="Arial" panose="020B0604020202020204" pitchFamily="34" charset="0"/>
              </a:rPr>
            </a:br>
            <a:r>
              <a:rPr lang="ru-RU" sz="900" dirty="0">
                <a:cs typeface="Arial" panose="020B0604020202020204" pitchFamily="34" charset="0"/>
              </a:rPr>
              <a:t>до 5</a:t>
            </a:r>
            <a:r>
              <a:rPr lang="en-US" sz="900" dirty="0">
                <a:cs typeface="Arial" panose="020B0604020202020204" pitchFamily="34" charset="0"/>
              </a:rPr>
              <a:t>/</a:t>
            </a:r>
            <a:r>
              <a:rPr lang="ru-RU" sz="900" dirty="0">
                <a:cs typeface="Arial" panose="020B0604020202020204" pitchFamily="34" charset="0"/>
              </a:rPr>
              <a:t>8 МП* и отображение 8</a:t>
            </a:r>
            <a:r>
              <a:rPr lang="en-US" sz="900" dirty="0">
                <a:cs typeface="Arial" panose="020B0604020202020204" pitchFamily="34" charset="0"/>
              </a:rPr>
              <a:t>/16/32/48/64 </a:t>
            </a:r>
            <a:r>
              <a:rPr lang="ru-RU" sz="900" dirty="0">
                <a:cs typeface="Arial" panose="020B0604020202020204" pitchFamily="34" charset="0"/>
              </a:rPr>
              <a:t>каналов* позволят разглядеть каждую деталь с любого ракурса.</a:t>
            </a:r>
            <a:endParaRPr lang="en-US" sz="900" dirty="0">
              <a:cs typeface="Arial" panose="020B0604020202020204" pitchFamily="34" charset="0"/>
            </a:endParaRPr>
          </a:p>
        </p:txBody>
      </p:sp>
      <p:sp>
        <p:nvSpPr>
          <p:cNvPr id="48" name="Rectangle 21"/>
          <p:cNvSpPr/>
          <p:nvPr/>
        </p:nvSpPr>
        <p:spPr>
          <a:xfrm>
            <a:off x="2838881" y="1320152"/>
            <a:ext cx="2634682" cy="96975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25000"/>
              </a:lnSpc>
            </a:pPr>
            <a:r>
              <a:rPr lang="ru-RU" sz="1050" b="1" dirty="0">
                <a:cs typeface="Arial" panose="020B0604020202020204" pitchFamily="34" charset="0"/>
              </a:rPr>
              <a:t>Удобное воспроизведение</a:t>
            </a:r>
            <a:endParaRPr lang="en-US" sz="1050" b="1" dirty="0">
              <a:cs typeface="Arial" panose="020B0604020202020204" pitchFamily="34" charset="0"/>
            </a:endParaRPr>
          </a:p>
          <a:p>
            <a:pPr>
              <a:lnSpc>
                <a:spcPct val="125000"/>
              </a:lnSpc>
            </a:pPr>
            <a:r>
              <a:rPr lang="ru-RU" sz="900" dirty="0">
                <a:cs typeface="Arial" panose="020B0604020202020204" pitchFamily="34" charset="0"/>
              </a:rPr>
              <a:t>Без труда находите нужные видео по дате, типу события и тегам. Воспроизводите видео на разной скорости для быстрой навигации по отснятым материалам.</a:t>
            </a:r>
            <a:endParaRPr lang="en-US" sz="900" dirty="0">
              <a:cs typeface="Arial" panose="020B0604020202020204" pitchFamily="34" charset="0"/>
            </a:endParaRPr>
          </a:p>
        </p:txBody>
      </p:sp>
      <p:sp>
        <p:nvSpPr>
          <p:cNvPr id="53" name="Rectangle 21"/>
          <p:cNvSpPr/>
          <p:nvPr/>
        </p:nvSpPr>
        <p:spPr>
          <a:xfrm>
            <a:off x="196213" y="4048329"/>
            <a:ext cx="8546867" cy="19620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675" dirty="0">
                <a:solidFill>
                  <a:schemeClr val="bg1">
                    <a:lumMod val="50000"/>
                  </a:schemeClr>
                </a:solidFill>
                <a:cs typeface="Arial" panose="020B0604020202020204" pitchFamily="34" charset="0"/>
              </a:rPr>
              <a:t>*</a:t>
            </a:r>
            <a:r>
              <a:rPr lang="ru-RU" sz="675" dirty="0">
                <a:solidFill>
                  <a:schemeClr val="bg1">
                    <a:lumMod val="50000"/>
                  </a:schemeClr>
                </a:solidFill>
                <a:cs typeface="Arial" panose="020B0604020202020204" pitchFamily="34" charset="0"/>
              </a:rPr>
              <a:t> Фактическая производительность зависит от модели устройства, разрешения видео и прочих факторов. Информация об устройствах в планах и в разработке указана исключительно для ознакомления.</a:t>
            </a:r>
            <a:endParaRPr lang="en-US" sz="675" dirty="0">
              <a:solidFill>
                <a:schemeClr val="bg1">
                  <a:lumMod val="50000"/>
                </a:schemeClr>
              </a:solidFill>
              <a:cs typeface="Arial" panose="020B0604020202020204" pitchFamily="34" charset="0"/>
            </a:endParaRPr>
          </a:p>
        </p:txBody>
      </p:sp>
      <p:sp>
        <p:nvSpPr>
          <p:cNvPr id="16" name="Rectangle 21"/>
          <p:cNvSpPr/>
          <p:nvPr/>
        </p:nvSpPr>
        <p:spPr>
          <a:xfrm>
            <a:off x="5755761" y="1320152"/>
            <a:ext cx="2868195" cy="623504"/>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25000"/>
              </a:lnSpc>
            </a:pPr>
            <a:r>
              <a:rPr lang="ru-RU" sz="1050" b="1" dirty="0">
                <a:cs typeface="Arial" panose="020B0604020202020204" pitchFamily="34" charset="0"/>
              </a:rPr>
              <a:t>Двусторонняя </a:t>
            </a:r>
            <a:r>
              <a:rPr lang="ru-RU" sz="1050" b="1" dirty="0" err="1">
                <a:cs typeface="Arial" panose="020B0604020202020204" pitchFamily="34" charset="0"/>
              </a:rPr>
              <a:t>аудиосвязь</a:t>
            </a:r>
            <a:endParaRPr lang="en-US" sz="1050" b="1" dirty="0">
              <a:cs typeface="Arial" panose="020B0604020202020204" pitchFamily="34" charset="0"/>
            </a:endParaRPr>
          </a:p>
          <a:p>
            <a:pPr>
              <a:lnSpc>
                <a:spcPct val="125000"/>
              </a:lnSpc>
            </a:pPr>
            <a:r>
              <a:rPr lang="ru-RU" sz="900" dirty="0">
                <a:cs typeface="Arial" panose="020B0604020202020204" pitchFamily="34" charset="0"/>
              </a:rPr>
              <a:t>Благодаря двусторонней </a:t>
            </a:r>
            <a:r>
              <a:rPr lang="ru-RU" sz="900" dirty="0" err="1">
                <a:cs typeface="Arial" panose="020B0604020202020204" pitchFamily="34" charset="0"/>
              </a:rPr>
              <a:t>аудиосвязи</a:t>
            </a:r>
            <a:r>
              <a:rPr lang="ru-RU" sz="900" dirty="0">
                <a:cs typeface="Arial" panose="020B0604020202020204" pitchFamily="34" charset="0"/>
              </a:rPr>
              <a:t> можно одновременно слушать и говорить.</a:t>
            </a:r>
            <a:endParaRPr lang="en-US" sz="900" dirty="0">
              <a:cs typeface="Arial" panose="020B0604020202020204" pitchFamily="34" charset="0"/>
            </a:endParaRPr>
          </a:p>
        </p:txBody>
      </p:sp>
      <p:pic>
        <p:nvPicPr>
          <p:cNvPr id="5" name="图片 4">
            <a:extLst>
              <a:ext uri="{FF2B5EF4-FFF2-40B4-BE49-F238E27FC236}">
                <a16:creationId xmlns:a16="http://schemas.microsoft.com/office/drawing/2014/main" id="{0639BE07-9FA1-2140-8A4D-386ED16BF8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4578" y="2295128"/>
            <a:ext cx="2148795" cy="1430418"/>
          </a:xfrm>
          <a:prstGeom prst="rect">
            <a:avLst/>
          </a:prstGeom>
        </p:spPr>
      </p:pic>
      <p:pic>
        <p:nvPicPr>
          <p:cNvPr id="18" name="图片 17">
            <a:extLst>
              <a:ext uri="{FF2B5EF4-FFF2-40B4-BE49-F238E27FC236}">
                <a16:creationId xmlns:a16="http://schemas.microsoft.com/office/drawing/2014/main" id="{932BF097-A4F6-FC4F-865D-256ACC9DA4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27552" y="2288578"/>
            <a:ext cx="2739008" cy="1392353"/>
          </a:xfrm>
          <a:prstGeom prst="rect">
            <a:avLst/>
          </a:prstGeom>
        </p:spPr>
      </p:pic>
      <p:pic>
        <p:nvPicPr>
          <p:cNvPr id="20" name="图片 19">
            <a:extLst>
              <a:ext uri="{FF2B5EF4-FFF2-40B4-BE49-F238E27FC236}">
                <a16:creationId xmlns:a16="http://schemas.microsoft.com/office/drawing/2014/main" id="{011A66EB-5C99-0947-832D-7329E9A9B9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01585" y="2295522"/>
            <a:ext cx="2415540" cy="1396603"/>
          </a:xfrm>
          <a:prstGeom prst="rect">
            <a:avLst/>
          </a:prstGeom>
        </p:spPr>
      </p:pic>
      <p:pic>
        <p:nvPicPr>
          <p:cNvPr id="12" name="Picture 11">
            <a:extLst>
              <a:ext uri="{FF2B5EF4-FFF2-40B4-BE49-F238E27FC236}">
                <a16:creationId xmlns:a16="http://schemas.microsoft.com/office/drawing/2014/main" id="{58CB1742-AD63-4009-B1E4-DE60327862BF}"/>
              </a:ext>
            </a:extLst>
          </p:cNvPr>
          <p:cNvPicPr>
            <a:picLocks noChangeAspect="1"/>
          </p:cNvPicPr>
          <p:nvPr/>
        </p:nvPicPr>
        <p:blipFill>
          <a:blip r:embed="rId6"/>
          <a:stretch>
            <a:fillRect/>
          </a:stretch>
        </p:blipFill>
        <p:spPr>
          <a:xfrm>
            <a:off x="5672138" y="4905959"/>
            <a:ext cx="3071520" cy="156301"/>
          </a:xfrm>
          <a:prstGeom prst="rect">
            <a:avLst/>
          </a:prstGeom>
        </p:spPr>
      </p:pic>
    </p:spTree>
    <p:extLst>
      <p:ext uri="{BB962C8B-B14F-4D97-AF65-F5344CB8AC3E}">
        <p14:creationId xmlns:p14="http://schemas.microsoft.com/office/powerpoint/2010/main" val="36809881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2"/>
          </p:nvPr>
        </p:nvSpPr>
        <p:spPr/>
        <p:txBody>
          <a:bodyPr/>
          <a:lstStyle/>
          <a:p>
            <a:fld id="{8045E168-1219-CD4A-80ED-4291B526AB8C}" type="slidenum">
              <a:rPr kumimoji="1" lang="zh-CN" altLang="en-US" smtClean="0"/>
              <a:pPr/>
              <a:t>81</a:t>
            </a:fld>
            <a:endParaRPr kumimoji="1" lang="zh-CN" altLang="en-US" dirty="0"/>
          </a:p>
        </p:txBody>
      </p:sp>
      <p:sp>
        <p:nvSpPr>
          <p:cNvPr id="44" name="标题 2"/>
          <p:cNvSpPr>
            <a:spLocks noGrp="1"/>
          </p:cNvSpPr>
          <p:nvPr>
            <p:ph type="title"/>
          </p:nvPr>
        </p:nvSpPr>
        <p:spPr>
          <a:xfrm>
            <a:off x="221770" y="270190"/>
            <a:ext cx="7631432" cy="280184"/>
          </a:xfrm>
        </p:spPr>
        <p:txBody>
          <a:bodyPr>
            <a:noAutofit/>
          </a:bodyPr>
          <a:lstStyle/>
          <a:p>
            <a:r>
              <a:rPr lang="ru-RU" altLang="zh-CN" sz="1600" dirty="0">
                <a:latin typeface="Calibri" panose="020F0502020204030204" pitchFamily="34" charset="0"/>
                <a:cs typeface="Calibri" panose="020F0502020204030204" pitchFamily="34" charset="0"/>
              </a:rPr>
              <a:t>Особенности сетевых видеорегистраторов </a:t>
            </a:r>
            <a:r>
              <a:rPr lang="en-US" altLang="zh-CN" sz="1600" dirty="0">
                <a:latin typeface="Calibri" panose="020F0502020204030204" pitchFamily="34" charset="0"/>
                <a:cs typeface="Calibri" panose="020F0502020204030204" pitchFamily="34" charset="0"/>
              </a:rPr>
              <a:t>VIGI</a:t>
            </a:r>
            <a:endParaRPr kumimoji="1" lang="zh-CN" altLang="en-US" sz="1600" dirty="0"/>
          </a:p>
        </p:txBody>
      </p:sp>
      <p:sp>
        <p:nvSpPr>
          <p:cNvPr id="42" name="矩形 41"/>
          <p:cNvSpPr/>
          <p:nvPr/>
        </p:nvSpPr>
        <p:spPr>
          <a:xfrm>
            <a:off x="315283" y="1023939"/>
            <a:ext cx="1065341" cy="276999"/>
          </a:xfrm>
          <a:prstGeom prst="rect">
            <a:avLst/>
          </a:prstGeom>
          <a:solidFill>
            <a:srgbClr val="4BCBD7"/>
          </a:solidFill>
        </p:spPr>
        <p:txBody>
          <a:bodyPr wrap="square">
            <a:spAutoFit/>
          </a:bodyPr>
          <a:lstStyle/>
          <a:p>
            <a:pPr algn="ctr"/>
            <a:r>
              <a:rPr lang="ru-RU" altLang="zh-CN" sz="1200" b="1" dirty="0">
                <a:solidFill>
                  <a:schemeClr val="bg1"/>
                </a:solidFill>
              </a:rPr>
              <a:t>Хранилище</a:t>
            </a:r>
            <a:endParaRPr lang="en-US" altLang="zh-CN" sz="1200" b="1" dirty="0">
              <a:solidFill>
                <a:schemeClr val="bg1"/>
              </a:solidFill>
            </a:endParaRPr>
          </a:p>
        </p:txBody>
      </p:sp>
      <p:sp>
        <p:nvSpPr>
          <p:cNvPr id="49" name="Rectangle 21"/>
          <p:cNvSpPr/>
          <p:nvPr/>
        </p:nvSpPr>
        <p:spPr>
          <a:xfrm>
            <a:off x="230066" y="1372850"/>
            <a:ext cx="7692297" cy="64960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25000"/>
              </a:lnSpc>
            </a:pPr>
            <a:r>
              <a:rPr lang="ru-RU" sz="1050" b="1" dirty="0">
                <a:cs typeface="Arial" panose="020B0604020202020204" pitchFamily="34" charset="0"/>
              </a:rPr>
              <a:t>Локальное хранилище</a:t>
            </a:r>
            <a:endParaRPr lang="en-US" sz="1050" b="1" dirty="0">
              <a:cs typeface="Arial" panose="020B0604020202020204" pitchFamily="34" charset="0"/>
            </a:endParaRPr>
          </a:p>
          <a:p>
            <a:pPr>
              <a:lnSpc>
                <a:spcPct val="125000"/>
              </a:lnSpc>
            </a:pPr>
            <a:r>
              <a:rPr lang="ru-RU" sz="900" dirty="0">
                <a:cs typeface="Arial" panose="020B0604020202020204" pitchFamily="34" charset="0"/>
              </a:rPr>
              <a:t>Автоматическое сохранение до 10 ТБ видео (720 дней записи) с подключённых камер для быстрого и удобного доступа.</a:t>
            </a:r>
            <a:endParaRPr lang="en-US" sz="900" dirty="0">
              <a:cs typeface="Arial" panose="020B0604020202020204" pitchFamily="34" charset="0"/>
            </a:endParaRPr>
          </a:p>
          <a:p>
            <a:pPr marL="171446" indent="-171446">
              <a:lnSpc>
                <a:spcPct val="125000"/>
              </a:lnSpc>
              <a:buFont typeface="Arial" panose="020B0604020202020204" pitchFamily="34" charset="0"/>
              <a:buChar char="•"/>
            </a:pPr>
            <a:endParaRPr lang="en-US" sz="1050" dirty="0">
              <a:cs typeface="Arial" panose="020B0604020202020204" pitchFamily="34" charset="0"/>
            </a:endParaRPr>
          </a:p>
        </p:txBody>
      </p:sp>
      <p:sp>
        <p:nvSpPr>
          <p:cNvPr id="53" name="Rectangle 21"/>
          <p:cNvSpPr/>
          <p:nvPr/>
        </p:nvSpPr>
        <p:spPr>
          <a:xfrm>
            <a:off x="227819" y="4100650"/>
            <a:ext cx="7669272" cy="33926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25000"/>
              </a:lnSpc>
            </a:pPr>
            <a:r>
              <a:rPr lang="ru-RU" sz="675" dirty="0">
                <a:solidFill>
                  <a:schemeClr val="bg1">
                    <a:lumMod val="50000"/>
                  </a:schemeClr>
                </a:solidFill>
                <a:cs typeface="Arial" panose="020B0604020202020204" pitchFamily="34" charset="0"/>
              </a:rPr>
              <a:t>* Расчёты основаны на результатах лабораторных испытаний, в рамках которых использовался сетевой видеорегистратор</a:t>
            </a:r>
            <a:r>
              <a:rPr lang="en-US" sz="675" dirty="0">
                <a:solidFill>
                  <a:schemeClr val="bg1">
                    <a:lumMod val="50000"/>
                  </a:schemeClr>
                </a:solidFill>
                <a:cs typeface="Arial" panose="020B0604020202020204" pitchFamily="34" charset="0"/>
              </a:rPr>
              <a:t> VIGI NVR1008</a:t>
            </a:r>
            <a:r>
              <a:rPr lang="ru-RU" sz="675" dirty="0">
                <a:solidFill>
                  <a:schemeClr val="bg1">
                    <a:lumMod val="50000"/>
                  </a:schemeClr>
                </a:solidFill>
                <a:cs typeface="Arial" panose="020B0604020202020204" pitchFamily="34" charset="0"/>
              </a:rPr>
              <a:t>, жёсткий диск ёмкостью 10 ТБ и 3МП камеры VIGI. Фактическая производительность зависит от количества записанных действий, разрешения и прочих факторов.</a:t>
            </a:r>
            <a:endParaRPr lang="en-US" altLang="zh-CN" sz="675" dirty="0">
              <a:solidFill>
                <a:schemeClr val="bg1">
                  <a:lumMod val="50000"/>
                </a:schemeClr>
              </a:solidFill>
              <a:cs typeface="Arial" panose="020B0604020202020204" pitchFamily="34" charset="0"/>
            </a:endParaRPr>
          </a:p>
        </p:txBody>
      </p:sp>
      <p:pic>
        <p:nvPicPr>
          <p:cNvPr id="10" name="图片 9">
            <a:extLst>
              <a:ext uri="{FF2B5EF4-FFF2-40B4-BE49-F238E27FC236}">
                <a16:creationId xmlns:a16="http://schemas.microsoft.com/office/drawing/2014/main" id="{44621309-CF73-D745-85D0-CD2A58EF659F}"/>
              </a:ext>
            </a:extLst>
          </p:cNvPr>
          <p:cNvPicPr>
            <a:picLocks noChangeAspect="1"/>
          </p:cNvPicPr>
          <p:nvPr/>
        </p:nvPicPr>
        <p:blipFill>
          <a:blip r:embed="rId3"/>
          <a:srcRect/>
          <a:stretch/>
        </p:blipFill>
        <p:spPr>
          <a:xfrm>
            <a:off x="232757" y="2106237"/>
            <a:ext cx="8150895" cy="1192988"/>
          </a:xfrm>
          <a:prstGeom prst="rect">
            <a:avLst/>
          </a:prstGeom>
        </p:spPr>
      </p:pic>
      <p:pic>
        <p:nvPicPr>
          <p:cNvPr id="8" name="Picture 7">
            <a:extLst>
              <a:ext uri="{FF2B5EF4-FFF2-40B4-BE49-F238E27FC236}">
                <a16:creationId xmlns:a16="http://schemas.microsoft.com/office/drawing/2014/main" id="{5E307618-25D2-4606-8BC8-8286CB8DD0E7}"/>
              </a:ext>
            </a:extLst>
          </p:cNvPr>
          <p:cNvPicPr>
            <a:picLocks noChangeAspect="1"/>
          </p:cNvPicPr>
          <p:nvPr/>
        </p:nvPicPr>
        <p:blipFill>
          <a:blip r:embed="rId4"/>
          <a:stretch>
            <a:fillRect/>
          </a:stretch>
        </p:blipFill>
        <p:spPr>
          <a:xfrm>
            <a:off x="5672138" y="4905959"/>
            <a:ext cx="3071520" cy="156301"/>
          </a:xfrm>
          <a:prstGeom prst="rect">
            <a:avLst/>
          </a:prstGeom>
        </p:spPr>
      </p:pic>
    </p:spTree>
    <p:extLst>
      <p:ext uri="{BB962C8B-B14F-4D97-AF65-F5344CB8AC3E}">
        <p14:creationId xmlns:p14="http://schemas.microsoft.com/office/powerpoint/2010/main" val="13205459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2"/>
          </p:nvPr>
        </p:nvSpPr>
        <p:spPr/>
        <p:txBody>
          <a:bodyPr/>
          <a:lstStyle/>
          <a:p>
            <a:fld id="{8045E168-1219-CD4A-80ED-4291B526AB8C}" type="slidenum">
              <a:rPr kumimoji="1" lang="zh-CN" altLang="en-US" smtClean="0"/>
              <a:pPr/>
              <a:t>82</a:t>
            </a:fld>
            <a:endParaRPr kumimoji="1" lang="zh-CN" altLang="en-US" dirty="0"/>
          </a:p>
        </p:txBody>
      </p:sp>
      <p:sp>
        <p:nvSpPr>
          <p:cNvPr id="44" name="标题 2"/>
          <p:cNvSpPr>
            <a:spLocks noGrp="1"/>
          </p:cNvSpPr>
          <p:nvPr>
            <p:ph type="title"/>
          </p:nvPr>
        </p:nvSpPr>
        <p:spPr>
          <a:xfrm>
            <a:off x="221772" y="270190"/>
            <a:ext cx="7631432" cy="280184"/>
          </a:xfrm>
        </p:spPr>
        <p:txBody>
          <a:bodyPr>
            <a:noAutofit/>
          </a:bodyPr>
          <a:lstStyle/>
          <a:p>
            <a:r>
              <a:rPr lang="ru-RU" altLang="zh-CN" sz="1600" dirty="0">
                <a:latin typeface="Calibri" panose="020F0502020204030204" pitchFamily="34" charset="0"/>
                <a:cs typeface="Calibri" panose="020F0502020204030204" pitchFamily="34" charset="0"/>
              </a:rPr>
              <a:t>Особенности сетевых видеорегистраторов </a:t>
            </a:r>
            <a:r>
              <a:rPr lang="en-US" altLang="zh-CN" sz="1600" dirty="0">
                <a:latin typeface="Calibri" panose="020F0502020204030204" pitchFamily="34" charset="0"/>
                <a:cs typeface="Calibri" panose="020F0502020204030204" pitchFamily="34" charset="0"/>
              </a:rPr>
              <a:t>VIGI</a:t>
            </a:r>
            <a:endParaRPr kumimoji="1" lang="zh-CN" altLang="en-US" sz="1600" dirty="0"/>
          </a:p>
        </p:txBody>
      </p:sp>
      <p:sp>
        <p:nvSpPr>
          <p:cNvPr id="43" name="矩形 42"/>
          <p:cNvSpPr/>
          <p:nvPr/>
        </p:nvSpPr>
        <p:spPr>
          <a:xfrm>
            <a:off x="315279" y="1023939"/>
            <a:ext cx="1956434" cy="461665"/>
          </a:xfrm>
          <a:prstGeom prst="rect">
            <a:avLst/>
          </a:prstGeom>
          <a:solidFill>
            <a:srgbClr val="4BCBD7"/>
          </a:solidFill>
        </p:spPr>
        <p:txBody>
          <a:bodyPr wrap="square">
            <a:spAutoFit/>
          </a:bodyPr>
          <a:lstStyle/>
          <a:p>
            <a:pPr algn="ctr"/>
            <a:r>
              <a:rPr lang="ru-RU" altLang="zh-CN" sz="1200" b="1" dirty="0">
                <a:solidFill>
                  <a:schemeClr val="bg1"/>
                </a:solidFill>
              </a:rPr>
              <a:t>Простота использования</a:t>
            </a:r>
            <a:endParaRPr lang="en-US" altLang="zh-CN" sz="1200" b="1" dirty="0">
              <a:solidFill>
                <a:schemeClr val="bg1"/>
              </a:solidFill>
            </a:endParaRPr>
          </a:p>
        </p:txBody>
      </p:sp>
      <p:sp>
        <p:nvSpPr>
          <p:cNvPr id="50" name="Rectangle 21"/>
          <p:cNvSpPr/>
          <p:nvPr/>
        </p:nvSpPr>
        <p:spPr>
          <a:xfrm>
            <a:off x="227865" y="1419220"/>
            <a:ext cx="4025555" cy="623504"/>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25000"/>
              </a:lnSpc>
            </a:pPr>
            <a:r>
              <a:rPr lang="ru-RU" sz="1050" b="1" dirty="0">
                <a:cs typeface="Arial" panose="020B0604020202020204" pitchFamily="34" charset="0"/>
              </a:rPr>
              <a:t>Простая настройка</a:t>
            </a:r>
            <a:endParaRPr lang="en-US" sz="1050" dirty="0">
              <a:cs typeface="Arial" panose="020B0604020202020204" pitchFamily="34" charset="0"/>
            </a:endParaRPr>
          </a:p>
          <a:p>
            <a:pPr>
              <a:lnSpc>
                <a:spcPct val="125000"/>
              </a:lnSpc>
            </a:pPr>
            <a:r>
              <a:rPr lang="ru-RU" sz="900" dirty="0">
                <a:cs typeface="Arial" panose="020B0604020202020204" pitchFamily="34" charset="0"/>
              </a:rPr>
              <a:t>Просто подключите сетевой видеорегистратор и камеры </a:t>
            </a:r>
            <a:r>
              <a:rPr lang="en-US" sz="900" dirty="0">
                <a:cs typeface="Arial" panose="020B0604020202020204" pitchFamily="34" charset="0"/>
              </a:rPr>
              <a:t>VIGI</a:t>
            </a:r>
            <a:r>
              <a:rPr lang="ru-RU" sz="900" dirty="0">
                <a:cs typeface="Arial" panose="020B0604020202020204" pitchFamily="34" charset="0"/>
              </a:rPr>
              <a:t> к коммутатору, подключите монитор — и готово!</a:t>
            </a:r>
            <a:endParaRPr lang="en-US" sz="900" dirty="0">
              <a:cs typeface="Arial" panose="020B0604020202020204" pitchFamily="34" charset="0"/>
            </a:endParaRPr>
          </a:p>
        </p:txBody>
      </p:sp>
      <p:sp>
        <p:nvSpPr>
          <p:cNvPr id="51" name="Rectangle 21"/>
          <p:cNvSpPr/>
          <p:nvPr/>
        </p:nvSpPr>
        <p:spPr>
          <a:xfrm>
            <a:off x="4513635" y="1411980"/>
            <a:ext cx="4000501" cy="79662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25000"/>
              </a:lnSpc>
            </a:pPr>
            <a:r>
              <a:rPr lang="ru-RU" sz="1050" b="1" dirty="0">
                <a:cs typeface="Arial" panose="020B0604020202020204" pitchFamily="34" charset="0"/>
              </a:rPr>
              <a:t>Гибкое управление</a:t>
            </a:r>
            <a:endParaRPr lang="en-US" sz="1050" b="1" dirty="0">
              <a:cs typeface="Arial" panose="020B0604020202020204" pitchFamily="34" charset="0"/>
            </a:endParaRPr>
          </a:p>
          <a:p>
            <a:pPr>
              <a:lnSpc>
                <a:spcPct val="125000"/>
              </a:lnSpc>
            </a:pPr>
            <a:r>
              <a:rPr lang="ru-RU" sz="900" dirty="0">
                <a:cs typeface="Arial" panose="020B0604020202020204" pitchFamily="34" charset="0"/>
              </a:rPr>
              <a:t>Бесшовное управление сетевым видеорегистратором и камерами через пользовательский интерфейс </a:t>
            </a:r>
            <a:r>
              <a:rPr lang="en-US" sz="900" dirty="0">
                <a:cs typeface="Arial" panose="020B0604020202020204" pitchFamily="34" charset="0"/>
              </a:rPr>
              <a:t>NVR</a:t>
            </a:r>
            <a:r>
              <a:rPr lang="ru-RU" sz="900" dirty="0">
                <a:cs typeface="Arial" panose="020B0604020202020204" pitchFamily="34" charset="0"/>
              </a:rPr>
              <a:t>, приложение </a:t>
            </a:r>
            <a:r>
              <a:rPr lang="en-US" sz="900" dirty="0">
                <a:cs typeface="Arial" panose="020B0604020202020204" pitchFamily="34" charset="0"/>
              </a:rPr>
              <a:t>VIGI</a:t>
            </a:r>
            <a:br>
              <a:rPr lang="ru-RU" sz="900" dirty="0">
                <a:cs typeface="Arial" panose="020B0604020202020204" pitchFamily="34" charset="0"/>
              </a:rPr>
            </a:br>
            <a:r>
              <a:rPr lang="ru-RU" sz="900" dirty="0">
                <a:cs typeface="Arial" panose="020B0604020202020204" pitchFamily="34" charset="0"/>
              </a:rPr>
              <a:t>и Менеджер безопасности </a:t>
            </a:r>
            <a:r>
              <a:rPr lang="en-US" sz="900" dirty="0">
                <a:cs typeface="Arial" panose="020B0604020202020204" pitchFamily="34" charset="0"/>
              </a:rPr>
              <a:t>VIGI.</a:t>
            </a:r>
          </a:p>
        </p:txBody>
      </p:sp>
      <p:sp>
        <p:nvSpPr>
          <p:cNvPr id="5" name="矩形 4"/>
          <p:cNvSpPr/>
          <p:nvPr/>
        </p:nvSpPr>
        <p:spPr>
          <a:xfrm>
            <a:off x="5918336" y="3663923"/>
            <a:ext cx="1774845" cy="230832"/>
          </a:xfrm>
          <a:prstGeom prst="rect">
            <a:avLst/>
          </a:prstGeom>
        </p:spPr>
        <p:txBody>
          <a:bodyPr wrap="none">
            <a:spAutoFit/>
          </a:bodyPr>
          <a:lstStyle/>
          <a:p>
            <a:pPr algn="ctr"/>
            <a:r>
              <a:rPr lang="ru-RU" altLang="zh-CN" sz="900" dirty="0">
                <a:solidFill>
                  <a:srgbClr val="004E5B"/>
                </a:solidFill>
                <a:cs typeface="Arial" panose="020B0604020202020204" pitchFamily="34" charset="0"/>
              </a:rPr>
              <a:t>Менеджер безопасности </a:t>
            </a:r>
            <a:r>
              <a:rPr lang="en-US" altLang="zh-CN" sz="900" dirty="0">
                <a:solidFill>
                  <a:srgbClr val="004E5B"/>
                </a:solidFill>
                <a:cs typeface="Arial" panose="020B0604020202020204" pitchFamily="34" charset="0"/>
              </a:rPr>
              <a:t>VIGI</a:t>
            </a:r>
            <a:endParaRPr lang="zh-CN" altLang="en-US" sz="900" dirty="0">
              <a:solidFill>
                <a:srgbClr val="004E5B"/>
              </a:solidFill>
            </a:endParaRPr>
          </a:p>
        </p:txBody>
      </p:sp>
      <p:pic>
        <p:nvPicPr>
          <p:cNvPr id="6" name="图片 5">
            <a:extLst>
              <a:ext uri="{FF2B5EF4-FFF2-40B4-BE49-F238E27FC236}">
                <a16:creationId xmlns:a16="http://schemas.microsoft.com/office/drawing/2014/main" id="{70532630-DA88-7A41-BF3E-E62D1B3837CE}"/>
              </a:ext>
            </a:extLst>
          </p:cNvPr>
          <p:cNvPicPr>
            <a:picLocks noChangeAspect="1"/>
          </p:cNvPicPr>
          <p:nvPr/>
        </p:nvPicPr>
        <p:blipFill>
          <a:blip r:embed="rId3"/>
          <a:srcRect/>
          <a:stretch/>
        </p:blipFill>
        <p:spPr>
          <a:xfrm>
            <a:off x="219183" y="2226721"/>
            <a:ext cx="3808069" cy="1750425"/>
          </a:xfrm>
          <a:prstGeom prst="rect">
            <a:avLst/>
          </a:prstGeom>
        </p:spPr>
      </p:pic>
      <p:grpSp>
        <p:nvGrpSpPr>
          <p:cNvPr id="10" name="组合 9">
            <a:extLst>
              <a:ext uri="{FF2B5EF4-FFF2-40B4-BE49-F238E27FC236}">
                <a16:creationId xmlns:a16="http://schemas.microsoft.com/office/drawing/2014/main" id="{3FCA7AE8-B752-1949-8BAE-E7C656653B74}"/>
              </a:ext>
            </a:extLst>
          </p:cNvPr>
          <p:cNvGrpSpPr/>
          <p:nvPr/>
        </p:nvGrpSpPr>
        <p:grpSpPr>
          <a:xfrm>
            <a:off x="4572000" y="2387203"/>
            <a:ext cx="4055690" cy="1125953"/>
            <a:chOff x="6096000" y="3222626"/>
            <a:chExt cx="4795736" cy="1331406"/>
          </a:xfrm>
        </p:grpSpPr>
        <p:pic>
          <p:nvPicPr>
            <p:cNvPr id="7" name="图片 6">
              <a:extLst>
                <a:ext uri="{FF2B5EF4-FFF2-40B4-BE49-F238E27FC236}">
                  <a16:creationId xmlns:a16="http://schemas.microsoft.com/office/drawing/2014/main" id="{DA857DC5-2C33-0E4C-BC2D-653203B240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3305423"/>
              <a:ext cx="1728788" cy="1150826"/>
            </a:xfrm>
            <a:prstGeom prst="rect">
              <a:avLst/>
            </a:prstGeom>
          </p:spPr>
        </p:pic>
        <p:pic>
          <p:nvPicPr>
            <p:cNvPr id="9" name="图片 8">
              <a:extLst>
                <a:ext uri="{FF2B5EF4-FFF2-40B4-BE49-F238E27FC236}">
                  <a16:creationId xmlns:a16="http://schemas.microsoft.com/office/drawing/2014/main" id="{52B6E4DC-E6DB-E445-94D0-16926642A9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42258" y="3227089"/>
              <a:ext cx="1249478" cy="1326943"/>
            </a:xfrm>
            <a:prstGeom prst="rect">
              <a:avLst/>
            </a:prstGeom>
          </p:spPr>
        </p:pic>
        <p:pic>
          <p:nvPicPr>
            <p:cNvPr id="8" name="图片 7">
              <a:extLst>
                <a:ext uri="{FF2B5EF4-FFF2-40B4-BE49-F238E27FC236}">
                  <a16:creationId xmlns:a16="http://schemas.microsoft.com/office/drawing/2014/main" id="{25666426-1A1C-BB4F-8851-05AE9A35467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05729" y="3222626"/>
              <a:ext cx="1404984" cy="1250949"/>
            </a:xfrm>
            <a:prstGeom prst="rect">
              <a:avLst/>
            </a:prstGeom>
            <a:effectLst>
              <a:outerShdw blurRad="114300" dist="38100" dir="3420000" algn="tl" rotWithShape="0">
                <a:schemeClr val="bg1">
                  <a:lumMod val="50000"/>
                  <a:alpha val="51000"/>
                </a:schemeClr>
              </a:outerShdw>
            </a:effectLst>
          </p:spPr>
        </p:pic>
      </p:grpSp>
      <p:sp>
        <p:nvSpPr>
          <p:cNvPr id="4" name="矩形 3"/>
          <p:cNvSpPr/>
          <p:nvPr/>
        </p:nvSpPr>
        <p:spPr>
          <a:xfrm>
            <a:off x="4646417" y="3653303"/>
            <a:ext cx="1313181" cy="369332"/>
          </a:xfrm>
          <a:prstGeom prst="rect">
            <a:avLst/>
          </a:prstGeom>
        </p:spPr>
        <p:txBody>
          <a:bodyPr wrap="none">
            <a:spAutoFit/>
          </a:bodyPr>
          <a:lstStyle/>
          <a:p>
            <a:pPr algn="ctr"/>
            <a:r>
              <a:rPr lang="ru-RU" altLang="zh-CN" sz="900" dirty="0">
                <a:solidFill>
                  <a:srgbClr val="004E5B"/>
                </a:solidFill>
                <a:cs typeface="Arial" panose="020B0604020202020204" pitchFamily="34" charset="0"/>
              </a:rPr>
              <a:t>Пользовательский</a:t>
            </a:r>
          </a:p>
          <a:p>
            <a:pPr algn="ctr"/>
            <a:r>
              <a:rPr lang="ru-RU" altLang="zh-CN" sz="900" dirty="0">
                <a:solidFill>
                  <a:srgbClr val="004E5B"/>
                </a:solidFill>
                <a:cs typeface="Arial" panose="020B0604020202020204" pitchFamily="34" charset="0"/>
              </a:rPr>
              <a:t>интерфейс </a:t>
            </a:r>
            <a:r>
              <a:rPr lang="en-US" altLang="zh-CN" sz="900" dirty="0">
                <a:solidFill>
                  <a:srgbClr val="004E5B"/>
                </a:solidFill>
                <a:cs typeface="Arial" panose="020B0604020202020204" pitchFamily="34" charset="0"/>
              </a:rPr>
              <a:t>NVR VIGI</a:t>
            </a:r>
            <a:endParaRPr lang="zh-CN" altLang="en-US" sz="1350" dirty="0"/>
          </a:p>
        </p:txBody>
      </p:sp>
      <p:sp>
        <p:nvSpPr>
          <p:cNvPr id="12" name="矩形 11"/>
          <p:cNvSpPr/>
          <p:nvPr/>
        </p:nvSpPr>
        <p:spPr>
          <a:xfrm>
            <a:off x="7603308" y="3653529"/>
            <a:ext cx="1024382" cy="369332"/>
          </a:xfrm>
          <a:prstGeom prst="rect">
            <a:avLst/>
          </a:prstGeom>
        </p:spPr>
        <p:txBody>
          <a:bodyPr wrap="square">
            <a:spAutoFit/>
          </a:bodyPr>
          <a:lstStyle/>
          <a:p>
            <a:pPr lvl="0" algn="ctr"/>
            <a:r>
              <a:rPr lang="ru-RU" altLang="zh-CN" sz="900" dirty="0">
                <a:solidFill>
                  <a:srgbClr val="004E5B"/>
                </a:solidFill>
                <a:cs typeface="Arial" panose="020B0604020202020204" pitchFamily="34" charset="0"/>
              </a:rPr>
              <a:t>Приложение </a:t>
            </a:r>
            <a:r>
              <a:rPr lang="en-US" altLang="zh-CN" sz="900" dirty="0">
                <a:solidFill>
                  <a:srgbClr val="004E5B"/>
                </a:solidFill>
                <a:cs typeface="Arial" panose="020B0604020202020204" pitchFamily="34" charset="0"/>
              </a:rPr>
              <a:t>VIGI</a:t>
            </a:r>
            <a:endParaRPr lang="zh-CN" altLang="en-US" sz="900" dirty="0">
              <a:solidFill>
                <a:srgbClr val="004E5B"/>
              </a:solidFill>
            </a:endParaRPr>
          </a:p>
        </p:txBody>
      </p:sp>
      <p:pic>
        <p:nvPicPr>
          <p:cNvPr id="15" name="Picture 14">
            <a:extLst>
              <a:ext uri="{FF2B5EF4-FFF2-40B4-BE49-F238E27FC236}">
                <a16:creationId xmlns:a16="http://schemas.microsoft.com/office/drawing/2014/main" id="{B13EB7DA-8D48-47C2-ABE4-CFA397472801}"/>
              </a:ext>
            </a:extLst>
          </p:cNvPr>
          <p:cNvPicPr>
            <a:picLocks noChangeAspect="1"/>
          </p:cNvPicPr>
          <p:nvPr/>
        </p:nvPicPr>
        <p:blipFill>
          <a:blip r:embed="rId7"/>
          <a:stretch>
            <a:fillRect/>
          </a:stretch>
        </p:blipFill>
        <p:spPr>
          <a:xfrm>
            <a:off x="5672138" y="4905959"/>
            <a:ext cx="3071520" cy="156301"/>
          </a:xfrm>
          <a:prstGeom prst="rect">
            <a:avLst/>
          </a:prstGeom>
        </p:spPr>
      </p:pic>
    </p:spTree>
    <p:extLst>
      <p:ext uri="{BB962C8B-B14F-4D97-AF65-F5344CB8AC3E}">
        <p14:creationId xmlns:p14="http://schemas.microsoft.com/office/powerpoint/2010/main" val="9735249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2"/>
          </p:nvPr>
        </p:nvSpPr>
        <p:spPr/>
        <p:txBody>
          <a:bodyPr/>
          <a:lstStyle/>
          <a:p>
            <a:fld id="{8045E168-1219-CD4A-80ED-4291B526AB8C}" type="slidenum">
              <a:rPr kumimoji="1" lang="zh-CN" altLang="en-US" smtClean="0"/>
              <a:pPr/>
              <a:t>83</a:t>
            </a:fld>
            <a:endParaRPr kumimoji="1" lang="zh-CN" altLang="en-US" dirty="0"/>
          </a:p>
        </p:txBody>
      </p:sp>
      <p:sp>
        <p:nvSpPr>
          <p:cNvPr id="13" name="标题 2"/>
          <p:cNvSpPr>
            <a:spLocks noGrp="1"/>
          </p:cNvSpPr>
          <p:nvPr>
            <p:ph type="title"/>
          </p:nvPr>
        </p:nvSpPr>
        <p:spPr>
          <a:xfrm>
            <a:off x="221770" y="270190"/>
            <a:ext cx="7631432" cy="280184"/>
          </a:xfrm>
        </p:spPr>
        <p:txBody>
          <a:bodyPr>
            <a:noAutofit/>
          </a:bodyPr>
          <a:lstStyle/>
          <a:p>
            <a:r>
              <a:rPr lang="ru-RU" altLang="zh-CN" sz="1600" dirty="0">
                <a:latin typeface="Calibri" panose="020F0502020204030204" pitchFamily="34" charset="0"/>
                <a:cs typeface="Calibri" panose="020F0502020204030204" pitchFamily="34" charset="0"/>
              </a:rPr>
              <a:t>Особенности сетевых видеорегистраторов </a:t>
            </a:r>
            <a:r>
              <a:rPr lang="en-US" altLang="zh-CN" sz="1600" dirty="0">
                <a:latin typeface="Calibri" panose="020F0502020204030204" pitchFamily="34" charset="0"/>
                <a:cs typeface="Calibri" panose="020F0502020204030204" pitchFamily="34" charset="0"/>
              </a:rPr>
              <a:t>VIGI</a:t>
            </a:r>
            <a:endParaRPr kumimoji="1" lang="zh-CN" altLang="en-US" sz="1600" dirty="0"/>
          </a:p>
        </p:txBody>
      </p:sp>
      <p:sp>
        <p:nvSpPr>
          <p:cNvPr id="17" name="Rectangle 21"/>
          <p:cNvSpPr/>
          <p:nvPr/>
        </p:nvSpPr>
        <p:spPr>
          <a:xfrm>
            <a:off x="278606" y="1006079"/>
            <a:ext cx="1675924" cy="276999"/>
          </a:xfrm>
          <a:prstGeom prst="rect">
            <a:avLst/>
          </a:prstGeom>
          <a:solidFill>
            <a:srgbClr val="4ACBD6"/>
          </a:solid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altLang="zh-CN" sz="1200" b="1" dirty="0">
                <a:solidFill>
                  <a:schemeClr val="bg1"/>
                </a:solidFill>
                <a:cs typeface="Arial" panose="020B0604020202020204" pitchFamily="34" charset="0"/>
              </a:rPr>
              <a:t>Настройка камер</a:t>
            </a:r>
            <a:r>
              <a:rPr lang="en-US" altLang="zh-CN" sz="1200" b="1" baseline="30000" dirty="0">
                <a:solidFill>
                  <a:schemeClr val="bg1"/>
                </a:solidFill>
                <a:cs typeface="Arial" panose="020B0604020202020204" pitchFamily="34" charset="0"/>
              </a:rPr>
              <a:t>*</a:t>
            </a:r>
            <a:endParaRPr lang="en-US" sz="1200" b="1" baseline="30000" dirty="0">
              <a:solidFill>
                <a:schemeClr val="bg1"/>
              </a:solidFill>
              <a:cs typeface="Arial" panose="020B0604020202020204" pitchFamily="34" charset="0"/>
            </a:endParaRPr>
          </a:p>
        </p:txBody>
      </p:sp>
      <p:sp>
        <p:nvSpPr>
          <p:cNvPr id="26" name="矩形 25"/>
          <p:cNvSpPr/>
          <p:nvPr/>
        </p:nvSpPr>
        <p:spPr>
          <a:xfrm>
            <a:off x="227819" y="1373879"/>
            <a:ext cx="3176555" cy="2486130"/>
          </a:xfrm>
          <a:prstGeom prst="rect">
            <a:avLst/>
          </a:prstGeom>
        </p:spPr>
        <p:txBody>
          <a:bodyPr wrap="square">
            <a:spAutoFit/>
          </a:bodyPr>
          <a:lstStyle/>
          <a:p>
            <a:pPr lvl="0">
              <a:lnSpc>
                <a:spcPct val="150000"/>
              </a:lnSpc>
            </a:pPr>
            <a:r>
              <a:rPr lang="ru-RU" altLang="zh-CN" sz="1050" dirty="0"/>
              <a:t>С помощью сетевого видеорегистратора </a:t>
            </a:r>
            <a:r>
              <a:rPr lang="en-US" altLang="zh-CN" sz="1050" dirty="0"/>
              <a:t>VIGI</a:t>
            </a:r>
            <a:r>
              <a:rPr lang="ru-RU" altLang="zh-CN" sz="1050" dirty="0"/>
              <a:t> можно настроить следующие функции</a:t>
            </a:r>
            <a:r>
              <a:rPr lang="en-US" altLang="zh-CN" sz="1050" dirty="0"/>
              <a:t>:</a:t>
            </a:r>
          </a:p>
          <a:p>
            <a:pPr marL="136922" indent="-136922">
              <a:lnSpc>
                <a:spcPct val="150000"/>
              </a:lnSpc>
              <a:buFont typeface="Arial" panose="020B0604020202020204" pitchFamily="34" charset="0"/>
              <a:buChar char="•"/>
            </a:pPr>
            <a:r>
              <a:rPr lang="ru-RU" altLang="zh-CN" sz="1050" dirty="0"/>
              <a:t>Обнаружение движения</a:t>
            </a:r>
            <a:endParaRPr lang="en-US" altLang="zh-CN" sz="1050" dirty="0"/>
          </a:p>
          <a:p>
            <a:pPr marL="136922" indent="-136922">
              <a:lnSpc>
                <a:spcPct val="150000"/>
              </a:lnSpc>
              <a:buFont typeface="Arial" panose="020B0604020202020204" pitchFamily="34" charset="0"/>
              <a:buChar char="•"/>
            </a:pPr>
            <a:r>
              <a:rPr lang="ru-RU" altLang="zh-CN" sz="1050" dirty="0"/>
              <a:t>Обнаружение пересечения линии</a:t>
            </a:r>
            <a:endParaRPr lang="en-US" altLang="zh-CN" sz="1050" dirty="0"/>
          </a:p>
          <a:p>
            <a:pPr marL="136922" indent="-136922">
              <a:lnSpc>
                <a:spcPct val="150000"/>
              </a:lnSpc>
              <a:buFont typeface="Arial" panose="020B0604020202020204" pitchFamily="34" charset="0"/>
              <a:buChar char="•"/>
            </a:pPr>
            <a:r>
              <a:rPr lang="ru-RU" altLang="zh-CN" sz="1050" dirty="0"/>
              <a:t>Обнаружение проникновения в охраняемую зону</a:t>
            </a:r>
            <a:endParaRPr lang="en-US" altLang="zh-CN" sz="1050" dirty="0"/>
          </a:p>
          <a:p>
            <a:pPr marL="136922" indent="-136922">
              <a:lnSpc>
                <a:spcPct val="150000"/>
              </a:lnSpc>
              <a:buFont typeface="Arial" panose="020B0604020202020204" pitchFamily="34" charset="0"/>
              <a:buChar char="•"/>
            </a:pPr>
            <a:r>
              <a:rPr lang="ru-RU" altLang="zh-CN" sz="1050" dirty="0"/>
              <a:t>Датчик саботажа</a:t>
            </a:r>
            <a:endParaRPr lang="en-US" altLang="zh-CN" sz="1050" dirty="0"/>
          </a:p>
          <a:p>
            <a:pPr marL="136922" indent="-136922">
              <a:lnSpc>
                <a:spcPct val="150000"/>
              </a:lnSpc>
              <a:buFont typeface="Arial" panose="020B0604020202020204" pitchFamily="34" charset="0"/>
              <a:buChar char="•"/>
            </a:pPr>
            <a:r>
              <a:rPr lang="ru-RU" altLang="zh-CN" sz="1050" dirty="0"/>
              <a:t>Обнаружение исключений</a:t>
            </a:r>
            <a:endParaRPr lang="en-US" altLang="zh-CN" sz="1050" dirty="0"/>
          </a:p>
          <a:p>
            <a:pPr marL="136922" indent="-136922">
              <a:lnSpc>
                <a:spcPct val="150000"/>
              </a:lnSpc>
              <a:buFont typeface="Arial" panose="020B0604020202020204" pitchFamily="34" charset="0"/>
              <a:buChar char="•"/>
            </a:pPr>
            <a:r>
              <a:rPr lang="ru-RU" altLang="zh-CN" sz="1050" dirty="0">
                <a:latin typeface="Calibri" panose="020F0502020204030204" pitchFamily="34" charset="0"/>
                <a:cs typeface="Calibri" panose="020F0502020204030204" pitchFamily="34" charset="0"/>
              </a:rPr>
              <a:t>Маска конфиденциальности</a:t>
            </a:r>
            <a:endParaRPr lang="en-US" altLang="zh-CN" sz="1050" dirty="0">
              <a:latin typeface="Calibri" panose="020F0502020204030204" pitchFamily="34" charset="0"/>
              <a:cs typeface="Calibri" panose="020F0502020204030204" pitchFamily="34" charset="0"/>
            </a:endParaRPr>
          </a:p>
          <a:p>
            <a:pPr marL="136922" indent="-136922">
              <a:lnSpc>
                <a:spcPct val="150000"/>
              </a:lnSpc>
              <a:buFont typeface="Arial" panose="020B0604020202020204" pitchFamily="34" charset="0"/>
              <a:buChar char="•"/>
            </a:pPr>
            <a:r>
              <a:rPr lang="en-US" altLang="zh-CN" sz="1050" dirty="0"/>
              <a:t>…</a:t>
            </a:r>
          </a:p>
        </p:txBody>
      </p:sp>
      <p:pic>
        <p:nvPicPr>
          <p:cNvPr id="4" name="图片 3"/>
          <p:cNvPicPr>
            <a:picLocks noChangeAspect="1"/>
          </p:cNvPicPr>
          <p:nvPr/>
        </p:nvPicPr>
        <p:blipFill>
          <a:blip r:embed="rId3"/>
          <a:srcRect/>
          <a:stretch/>
        </p:blipFill>
        <p:spPr>
          <a:xfrm>
            <a:off x="3753626" y="1398730"/>
            <a:ext cx="4724010" cy="3144695"/>
          </a:xfrm>
          <a:prstGeom prst="rect">
            <a:avLst/>
          </a:prstGeom>
        </p:spPr>
      </p:pic>
      <p:sp>
        <p:nvSpPr>
          <p:cNvPr id="3" name="文本框 2">
            <a:extLst>
              <a:ext uri="{FF2B5EF4-FFF2-40B4-BE49-F238E27FC236}">
                <a16:creationId xmlns:a16="http://schemas.microsoft.com/office/drawing/2014/main" id="{A4B8BAEB-F3D6-3F46-B103-AC1BFC823AEA}"/>
              </a:ext>
            </a:extLst>
          </p:cNvPr>
          <p:cNvSpPr txBox="1"/>
          <p:nvPr/>
        </p:nvSpPr>
        <p:spPr>
          <a:xfrm>
            <a:off x="5057776" y="-285751"/>
            <a:ext cx="184731" cy="300082"/>
          </a:xfrm>
          <a:prstGeom prst="rect">
            <a:avLst/>
          </a:prstGeom>
          <a:noFill/>
        </p:spPr>
        <p:txBody>
          <a:bodyPr wrap="none" rtlCol="0">
            <a:spAutoFit/>
          </a:bodyPr>
          <a:lstStyle/>
          <a:p>
            <a:endParaRPr kumimoji="1" lang="zh-CN" altLang="en-US" sz="1350" dirty="0"/>
          </a:p>
        </p:txBody>
      </p:sp>
      <p:sp>
        <p:nvSpPr>
          <p:cNvPr id="9" name="Rectangle 21"/>
          <p:cNvSpPr/>
          <p:nvPr/>
        </p:nvSpPr>
        <p:spPr>
          <a:xfrm>
            <a:off x="227819" y="4543425"/>
            <a:ext cx="2158193" cy="20941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25000"/>
              </a:lnSpc>
            </a:pPr>
            <a:r>
              <a:rPr lang="en-US" sz="675" dirty="0">
                <a:solidFill>
                  <a:schemeClr val="bg1">
                    <a:lumMod val="50000"/>
                  </a:schemeClr>
                </a:solidFill>
                <a:cs typeface="Arial" panose="020B0604020202020204" pitchFamily="34" charset="0"/>
              </a:rPr>
              <a:t>*</a:t>
            </a:r>
            <a:r>
              <a:rPr lang="ru-RU" sz="675" dirty="0">
                <a:solidFill>
                  <a:schemeClr val="bg1">
                    <a:lumMod val="50000"/>
                  </a:schemeClr>
                </a:solidFill>
                <a:cs typeface="Arial" panose="020B0604020202020204" pitchFamily="34" charset="0"/>
              </a:rPr>
              <a:t> На примере камер </a:t>
            </a:r>
            <a:r>
              <a:rPr lang="en-US" sz="675" dirty="0">
                <a:solidFill>
                  <a:schemeClr val="bg1">
                    <a:lumMod val="50000"/>
                  </a:schemeClr>
                </a:solidFill>
                <a:cs typeface="Arial" panose="020B0604020202020204" pitchFamily="34" charset="0"/>
              </a:rPr>
              <a:t>VIGI.</a:t>
            </a:r>
          </a:p>
        </p:txBody>
      </p:sp>
      <p:pic>
        <p:nvPicPr>
          <p:cNvPr id="10" name="Picture 9">
            <a:extLst>
              <a:ext uri="{FF2B5EF4-FFF2-40B4-BE49-F238E27FC236}">
                <a16:creationId xmlns:a16="http://schemas.microsoft.com/office/drawing/2014/main" id="{8E72EA94-6500-4547-A4DC-E70F75D65DAD}"/>
              </a:ext>
            </a:extLst>
          </p:cNvPr>
          <p:cNvPicPr>
            <a:picLocks noChangeAspect="1"/>
          </p:cNvPicPr>
          <p:nvPr/>
        </p:nvPicPr>
        <p:blipFill>
          <a:blip r:embed="rId4"/>
          <a:stretch>
            <a:fillRect/>
          </a:stretch>
        </p:blipFill>
        <p:spPr>
          <a:xfrm>
            <a:off x="5672138" y="4905959"/>
            <a:ext cx="3071520" cy="156301"/>
          </a:xfrm>
          <a:prstGeom prst="rect">
            <a:avLst/>
          </a:prstGeom>
        </p:spPr>
      </p:pic>
    </p:spTree>
    <p:extLst>
      <p:ext uri="{BB962C8B-B14F-4D97-AF65-F5344CB8AC3E}">
        <p14:creationId xmlns:p14="http://schemas.microsoft.com/office/powerpoint/2010/main" val="40191902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2"/>
          </p:nvPr>
        </p:nvSpPr>
        <p:spPr/>
        <p:txBody>
          <a:bodyPr/>
          <a:lstStyle/>
          <a:p>
            <a:fld id="{8045E168-1219-CD4A-80ED-4291B526AB8C}" type="slidenum">
              <a:rPr kumimoji="1" lang="zh-CN" altLang="en-US" smtClean="0"/>
              <a:pPr/>
              <a:t>84</a:t>
            </a:fld>
            <a:endParaRPr kumimoji="1" lang="zh-CN" altLang="en-US" dirty="0"/>
          </a:p>
        </p:txBody>
      </p:sp>
      <p:sp>
        <p:nvSpPr>
          <p:cNvPr id="21" name="标题 2"/>
          <p:cNvSpPr>
            <a:spLocks noGrp="1"/>
          </p:cNvSpPr>
          <p:nvPr>
            <p:ph type="title"/>
          </p:nvPr>
        </p:nvSpPr>
        <p:spPr>
          <a:xfrm>
            <a:off x="221770" y="270190"/>
            <a:ext cx="7631432" cy="280184"/>
          </a:xfrm>
        </p:spPr>
        <p:txBody>
          <a:bodyPr>
            <a:noAutofit/>
          </a:bodyPr>
          <a:lstStyle/>
          <a:p>
            <a:r>
              <a:rPr lang="ru-RU" altLang="zh-CN" sz="1600" dirty="0">
                <a:latin typeface="Calibri" panose="020F0502020204030204" pitchFamily="34" charset="0"/>
                <a:cs typeface="Calibri" panose="020F0502020204030204" pitchFamily="34" charset="0"/>
              </a:rPr>
              <a:t>Особенности сетевых видеорегистраторов </a:t>
            </a:r>
            <a:r>
              <a:rPr lang="en-US" altLang="zh-CN" sz="1600" dirty="0">
                <a:latin typeface="Calibri" panose="020F0502020204030204" pitchFamily="34" charset="0"/>
                <a:cs typeface="Calibri" panose="020F0502020204030204" pitchFamily="34" charset="0"/>
              </a:rPr>
              <a:t>VIGI</a:t>
            </a:r>
            <a:endParaRPr kumimoji="1" lang="zh-CN" altLang="en-US" sz="1600" dirty="0"/>
          </a:p>
        </p:txBody>
      </p:sp>
      <p:sp>
        <p:nvSpPr>
          <p:cNvPr id="27" name="Rectangle 21"/>
          <p:cNvSpPr/>
          <p:nvPr/>
        </p:nvSpPr>
        <p:spPr>
          <a:xfrm>
            <a:off x="221770" y="4140190"/>
            <a:ext cx="4278611" cy="59894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25000"/>
              </a:lnSpc>
            </a:pPr>
            <a:r>
              <a:rPr lang="ru-RU" sz="675" dirty="0">
                <a:solidFill>
                  <a:schemeClr val="bg1">
                    <a:lumMod val="50000"/>
                  </a:schemeClr>
                </a:solidFill>
                <a:cs typeface="Arial" panose="020B0604020202020204" pitchFamily="34" charset="0"/>
              </a:rPr>
              <a:t>* Расчёты основаны на результатах лабораторных испытаний, в рамках которых использовался сетевой видеорегистратор</a:t>
            </a:r>
            <a:r>
              <a:rPr lang="en-US" sz="675" dirty="0">
                <a:solidFill>
                  <a:schemeClr val="bg1">
                    <a:lumMod val="50000"/>
                  </a:schemeClr>
                </a:solidFill>
                <a:cs typeface="Arial" panose="020B0604020202020204" pitchFamily="34" charset="0"/>
              </a:rPr>
              <a:t> VIGI NVR1008H</a:t>
            </a:r>
            <a:r>
              <a:rPr lang="ru-RU" sz="675" dirty="0">
                <a:solidFill>
                  <a:schemeClr val="bg1">
                    <a:lumMod val="50000"/>
                  </a:schemeClr>
                </a:solidFill>
                <a:cs typeface="Arial" panose="020B0604020202020204" pitchFamily="34" charset="0"/>
              </a:rPr>
              <a:t>, жёсткий диск ёмкостью 1 ТБ и </a:t>
            </a:r>
            <a:r>
              <a:rPr lang="en-US" sz="675" dirty="0">
                <a:solidFill>
                  <a:schemeClr val="bg1">
                    <a:lumMod val="50000"/>
                  </a:schemeClr>
                </a:solidFill>
                <a:cs typeface="Arial" panose="020B0604020202020204" pitchFamily="34" charset="0"/>
              </a:rPr>
              <a:t>3</a:t>
            </a:r>
            <a:r>
              <a:rPr lang="ru-RU" sz="675" dirty="0">
                <a:solidFill>
                  <a:schemeClr val="bg1">
                    <a:lumMod val="50000"/>
                  </a:schemeClr>
                </a:solidFill>
                <a:cs typeface="Arial" panose="020B0604020202020204" pitchFamily="34" charset="0"/>
              </a:rPr>
              <a:t>МП камеры VIGI. Фактическая производительность зависит от количества записанных действий, разрешения и прочих факторов.</a:t>
            </a:r>
            <a:endParaRPr lang="en-US" altLang="zh-CN" sz="675" dirty="0">
              <a:solidFill>
                <a:schemeClr val="bg1">
                  <a:lumMod val="50000"/>
                </a:schemeClr>
              </a:solidFill>
              <a:cs typeface="Arial" panose="020B0604020202020204" pitchFamily="34" charset="0"/>
            </a:endParaRPr>
          </a:p>
        </p:txBody>
      </p:sp>
      <p:sp>
        <p:nvSpPr>
          <p:cNvPr id="31" name="Rectangle 1"/>
          <p:cNvSpPr/>
          <p:nvPr/>
        </p:nvSpPr>
        <p:spPr>
          <a:xfrm>
            <a:off x="4572000" y="1113976"/>
            <a:ext cx="4157776" cy="690958"/>
          </a:xfrm>
          <a:prstGeom prst="rect">
            <a:avLst/>
          </a:prstGeom>
        </p:spPr>
        <p:txBody>
          <a:bodyPr wrap="square">
            <a:spAutoFit/>
          </a:bodyPr>
          <a:lstStyle/>
          <a:p>
            <a:pPr>
              <a:lnSpc>
                <a:spcPct val="125000"/>
              </a:lnSpc>
              <a:spcAft>
                <a:spcPts val="500"/>
              </a:spcAft>
            </a:pPr>
            <a:r>
              <a:rPr lang="ru-RU" altLang="zh-CN" sz="1050" b="1" dirty="0">
                <a:cs typeface="Arial" panose="020B0604020202020204" pitchFamily="34" charset="0"/>
              </a:rPr>
              <a:t>Широкая совместимость</a:t>
            </a:r>
            <a:r>
              <a:rPr lang="en-US" altLang="zh-CN" sz="1050" b="1" dirty="0">
                <a:cs typeface="Arial" panose="020B0604020202020204" pitchFamily="34" charset="0"/>
              </a:rPr>
              <a:t> (ONVIF)</a:t>
            </a:r>
          </a:p>
          <a:p>
            <a:pPr>
              <a:lnSpc>
                <a:spcPct val="125000"/>
              </a:lnSpc>
              <a:spcAft>
                <a:spcPts val="500"/>
              </a:spcAft>
            </a:pPr>
            <a:r>
              <a:rPr lang="ru-RU" altLang="zh-CN" sz="900" dirty="0">
                <a:cs typeface="Arial" panose="020B0604020202020204" pitchFamily="34" charset="0"/>
              </a:rPr>
              <a:t>Поддержка стандарта </a:t>
            </a:r>
            <a:r>
              <a:rPr lang="en-US" altLang="zh-CN" sz="900" dirty="0">
                <a:cs typeface="Arial" panose="020B0604020202020204" pitchFamily="34" charset="0"/>
              </a:rPr>
              <a:t>ONVIF </a:t>
            </a:r>
            <a:r>
              <a:rPr lang="ru-RU" altLang="zh-CN" sz="900" dirty="0">
                <a:cs typeface="Arial" panose="020B0604020202020204" pitchFamily="34" charset="0"/>
              </a:rPr>
              <a:t>даёт возможность подключать камеры других производителей</a:t>
            </a:r>
            <a:r>
              <a:rPr lang="ru-RU" altLang="zh-CN" sz="900" dirty="0">
                <a:latin typeface="Calibri" panose="020F0502020204030204" pitchFamily="34" charset="0"/>
                <a:cs typeface="Calibri" panose="020F0502020204030204" pitchFamily="34" charset="0"/>
                <a:sym typeface="Arial"/>
              </a:rPr>
              <a:t>**</a:t>
            </a:r>
            <a:r>
              <a:rPr lang="en-US" altLang="zh-CN" sz="900" dirty="0">
                <a:latin typeface="Calibri" panose="020F0502020204030204" pitchFamily="34" charset="0"/>
                <a:cs typeface="Calibri" panose="020F0502020204030204" pitchFamily="34" charset="0"/>
                <a:sym typeface="Arial"/>
              </a:rPr>
              <a:t>.</a:t>
            </a:r>
          </a:p>
        </p:txBody>
      </p:sp>
      <p:sp>
        <p:nvSpPr>
          <p:cNvPr id="6" name="矩形 5"/>
          <p:cNvSpPr/>
          <p:nvPr/>
        </p:nvSpPr>
        <p:spPr>
          <a:xfrm>
            <a:off x="238214" y="1115817"/>
            <a:ext cx="4025235" cy="1033873"/>
          </a:xfrm>
          <a:prstGeom prst="rect">
            <a:avLst/>
          </a:prstGeom>
        </p:spPr>
        <p:txBody>
          <a:bodyPr wrap="square">
            <a:spAutoFit/>
          </a:bodyPr>
          <a:lstStyle/>
          <a:p>
            <a:pPr>
              <a:lnSpc>
                <a:spcPct val="125000"/>
              </a:lnSpc>
              <a:spcAft>
                <a:spcPts val="500"/>
              </a:spcAft>
            </a:pPr>
            <a:r>
              <a:rPr lang="ru-RU" altLang="zh-CN" sz="1050" b="1" dirty="0">
                <a:cs typeface="Arial" panose="020B0604020202020204" pitchFamily="34" charset="0"/>
              </a:rPr>
              <a:t>Умное кодирование*</a:t>
            </a:r>
            <a:endParaRPr lang="en-US" altLang="zh-CN" sz="1050" b="1" baseline="30000" dirty="0">
              <a:cs typeface="Arial" panose="020B0604020202020204" pitchFamily="34" charset="0"/>
            </a:endParaRPr>
          </a:p>
          <a:p>
            <a:pPr>
              <a:lnSpc>
                <a:spcPct val="125000"/>
              </a:lnSpc>
              <a:spcAft>
                <a:spcPts val="500"/>
              </a:spcAft>
            </a:pPr>
            <a:r>
              <a:rPr lang="ru-RU" altLang="zh-CN" sz="900" dirty="0"/>
              <a:t>Поддержка стандартов сжатия видео позволяет камерам </a:t>
            </a:r>
            <a:r>
              <a:rPr lang="en-US" altLang="zh-CN" sz="900" dirty="0"/>
              <a:t>VIGI </a:t>
            </a:r>
            <a:r>
              <a:rPr lang="ru-RU" altLang="zh-CN" sz="900" dirty="0"/>
              <a:t>передавать кристально чёткое изображение, при этом экономя место на жёстком диске</a:t>
            </a:r>
            <a:br>
              <a:rPr lang="ru-RU" altLang="zh-CN" sz="900" dirty="0"/>
            </a:br>
            <a:r>
              <a:rPr lang="ru-RU" altLang="zh-CN" sz="900" dirty="0"/>
              <a:t>и снижая нагрузку на сеть без потери качества изображения.</a:t>
            </a:r>
            <a:endParaRPr lang="en-US" altLang="zh-CN" sz="900" dirty="0"/>
          </a:p>
        </p:txBody>
      </p:sp>
      <p:sp>
        <p:nvSpPr>
          <p:cNvPr id="14" name="矩形 13"/>
          <p:cNvSpPr/>
          <p:nvPr/>
        </p:nvSpPr>
        <p:spPr>
          <a:xfrm>
            <a:off x="315827" y="652311"/>
            <a:ext cx="1935004" cy="461665"/>
          </a:xfrm>
          <a:prstGeom prst="rect">
            <a:avLst/>
          </a:prstGeom>
          <a:solidFill>
            <a:srgbClr val="4BCBD7"/>
          </a:solidFill>
        </p:spPr>
        <p:txBody>
          <a:bodyPr wrap="square">
            <a:spAutoFit/>
          </a:bodyPr>
          <a:lstStyle/>
          <a:p>
            <a:pPr algn="ctr"/>
            <a:r>
              <a:rPr lang="ru-RU" altLang="zh-CN" sz="1200" b="1" dirty="0">
                <a:solidFill>
                  <a:schemeClr val="bg1"/>
                </a:solidFill>
              </a:rPr>
              <a:t>Широкая совместимость</a:t>
            </a:r>
            <a:endParaRPr lang="en-US" altLang="zh-CN" sz="1200" b="1" dirty="0">
              <a:solidFill>
                <a:schemeClr val="bg1"/>
              </a:solidFill>
            </a:endParaRPr>
          </a:p>
        </p:txBody>
      </p:sp>
      <p:pic>
        <p:nvPicPr>
          <p:cNvPr id="4" name="图片 3">
            <a:extLst>
              <a:ext uri="{FF2B5EF4-FFF2-40B4-BE49-F238E27FC236}">
                <a16:creationId xmlns:a16="http://schemas.microsoft.com/office/drawing/2014/main" id="{052A4262-677A-DC4E-9B97-404636A7F3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546" b="32692"/>
          <a:stretch/>
        </p:blipFill>
        <p:spPr>
          <a:xfrm>
            <a:off x="4490989" y="2439559"/>
            <a:ext cx="4398209" cy="1579348"/>
          </a:xfrm>
          <a:prstGeom prst="rect">
            <a:avLst/>
          </a:prstGeom>
        </p:spPr>
      </p:pic>
      <p:pic>
        <p:nvPicPr>
          <p:cNvPr id="10" name="图片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0620" y="2185312"/>
            <a:ext cx="955964" cy="214604"/>
          </a:xfrm>
          <a:prstGeom prst="rect">
            <a:avLst/>
          </a:prstGeom>
        </p:spPr>
      </p:pic>
      <p:pic>
        <p:nvPicPr>
          <p:cNvPr id="8" name="图片 7">
            <a:extLst>
              <a:ext uri="{FF2B5EF4-FFF2-40B4-BE49-F238E27FC236}">
                <a16:creationId xmlns:a16="http://schemas.microsoft.com/office/drawing/2014/main" id="{7C255A2A-E6F5-B348-BE8D-F014254F422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66788" y="1910018"/>
            <a:ext cx="4360741" cy="2081504"/>
          </a:xfrm>
          <a:prstGeom prst="rect">
            <a:avLst/>
          </a:prstGeom>
        </p:spPr>
      </p:pic>
      <p:sp>
        <p:nvSpPr>
          <p:cNvPr id="15" name="Rectangle 21"/>
          <p:cNvSpPr/>
          <p:nvPr/>
        </p:nvSpPr>
        <p:spPr>
          <a:xfrm>
            <a:off x="4572000" y="4140613"/>
            <a:ext cx="4278611" cy="19620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675" dirty="0">
                <a:solidFill>
                  <a:schemeClr val="bg1">
                    <a:lumMod val="50000"/>
                  </a:schemeClr>
                </a:solidFill>
              </a:rPr>
              <a:t>*</a:t>
            </a:r>
            <a:r>
              <a:rPr lang="ru-RU" altLang="zh-CN" sz="675" dirty="0">
                <a:solidFill>
                  <a:schemeClr val="bg1">
                    <a:lumMod val="50000"/>
                  </a:schemeClr>
                </a:solidFill>
              </a:rPr>
              <a:t>*</a:t>
            </a:r>
            <a:r>
              <a:rPr lang="en-US" altLang="zh-CN" sz="675" dirty="0">
                <a:solidFill>
                  <a:schemeClr val="bg1">
                    <a:lumMod val="50000"/>
                  </a:schemeClr>
                </a:solidFill>
              </a:rPr>
              <a:t> </a:t>
            </a:r>
            <a:r>
              <a:rPr lang="ru-RU" altLang="zh-CN" sz="675" dirty="0">
                <a:solidFill>
                  <a:schemeClr val="bg1">
                    <a:lumMod val="50000"/>
                  </a:schemeClr>
                </a:solidFill>
              </a:rPr>
              <a:t>Для максимальной производительности рекомендуется использовать камеры </a:t>
            </a:r>
            <a:r>
              <a:rPr lang="en-US" altLang="zh-CN" sz="675" dirty="0">
                <a:solidFill>
                  <a:schemeClr val="bg1">
                    <a:lumMod val="50000"/>
                  </a:schemeClr>
                </a:solidFill>
              </a:rPr>
              <a:t>VIGI.</a:t>
            </a:r>
          </a:p>
        </p:txBody>
      </p:sp>
      <p:pic>
        <p:nvPicPr>
          <p:cNvPr id="12" name="Picture 11">
            <a:extLst>
              <a:ext uri="{FF2B5EF4-FFF2-40B4-BE49-F238E27FC236}">
                <a16:creationId xmlns:a16="http://schemas.microsoft.com/office/drawing/2014/main" id="{848D90CD-97E0-4887-B4E8-196A014EBC2B}"/>
              </a:ext>
            </a:extLst>
          </p:cNvPr>
          <p:cNvPicPr>
            <a:picLocks noChangeAspect="1"/>
          </p:cNvPicPr>
          <p:nvPr/>
        </p:nvPicPr>
        <p:blipFill>
          <a:blip r:embed="rId6"/>
          <a:stretch>
            <a:fillRect/>
          </a:stretch>
        </p:blipFill>
        <p:spPr>
          <a:xfrm>
            <a:off x="5672138" y="4905959"/>
            <a:ext cx="3071520" cy="156301"/>
          </a:xfrm>
          <a:prstGeom prst="rect">
            <a:avLst/>
          </a:prstGeom>
        </p:spPr>
      </p:pic>
    </p:spTree>
    <p:extLst>
      <p:ext uri="{BB962C8B-B14F-4D97-AF65-F5344CB8AC3E}">
        <p14:creationId xmlns:p14="http://schemas.microsoft.com/office/powerpoint/2010/main" val="3269776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a:bodyPr>
          <a:lstStyle/>
          <a:p>
            <a:r>
              <a:rPr kumimoji="1" lang="ru-RU" altLang="zh-CN" dirty="0"/>
              <a:t>Способы управления</a:t>
            </a:r>
            <a:endParaRPr kumimoji="1" lang="zh-CN" altLang="en-US" dirty="0"/>
          </a:p>
        </p:txBody>
      </p:sp>
      <p:sp>
        <p:nvSpPr>
          <p:cNvPr id="3" name="幻灯片编号占位符 1"/>
          <p:cNvSpPr>
            <a:spLocks noGrp="1"/>
          </p:cNvSpPr>
          <p:nvPr>
            <p:ph type="sldNum" sz="quarter" idx="12"/>
          </p:nvPr>
        </p:nvSpPr>
        <p:spPr>
          <a:xfrm>
            <a:off x="8566561" y="4830927"/>
            <a:ext cx="540932" cy="273844"/>
          </a:xfrm>
        </p:spPr>
        <p:txBody>
          <a:bodyPr/>
          <a:lstStyle/>
          <a:p>
            <a:r>
              <a:rPr kumimoji="1" lang="ru-RU" altLang="zh-CN" dirty="0"/>
              <a:t>49</a:t>
            </a:r>
            <a:endParaRPr kumimoji="1" lang="zh-CN" altLang="en-US" dirty="0"/>
          </a:p>
        </p:txBody>
      </p:sp>
      <p:pic>
        <p:nvPicPr>
          <p:cNvPr id="5" name="Picture 4">
            <a:extLst>
              <a:ext uri="{FF2B5EF4-FFF2-40B4-BE49-F238E27FC236}">
                <a16:creationId xmlns:a16="http://schemas.microsoft.com/office/drawing/2014/main" id="{32494EE1-ED15-40A4-986D-A8DB224D1493}"/>
              </a:ext>
            </a:extLst>
          </p:cNvPr>
          <p:cNvPicPr>
            <a:picLocks noChangeAspect="1"/>
          </p:cNvPicPr>
          <p:nvPr/>
        </p:nvPicPr>
        <p:blipFill>
          <a:blip r:embed="rId2"/>
          <a:stretch>
            <a:fillRect/>
          </a:stretch>
        </p:blipFill>
        <p:spPr>
          <a:xfrm>
            <a:off x="5495040" y="4905959"/>
            <a:ext cx="3071520" cy="156301"/>
          </a:xfrm>
          <a:prstGeom prst="rect">
            <a:avLst/>
          </a:prstGeom>
        </p:spPr>
      </p:pic>
    </p:spTree>
    <p:extLst>
      <p:ext uri="{BB962C8B-B14F-4D97-AF65-F5344CB8AC3E}">
        <p14:creationId xmlns:p14="http://schemas.microsoft.com/office/powerpoint/2010/main" val="35861823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2"/>
          </p:nvPr>
        </p:nvSpPr>
        <p:spPr/>
        <p:txBody>
          <a:bodyPr/>
          <a:lstStyle/>
          <a:p>
            <a:fld id="{8045E168-1219-CD4A-80ED-4291B526AB8C}" type="slidenum">
              <a:rPr kumimoji="1" lang="zh-CN" altLang="en-US" smtClean="0"/>
              <a:pPr/>
              <a:t>86</a:t>
            </a:fld>
            <a:endParaRPr kumimoji="1" lang="zh-CN" altLang="en-US" dirty="0"/>
          </a:p>
        </p:txBody>
      </p:sp>
      <p:sp>
        <p:nvSpPr>
          <p:cNvPr id="19" name="文本框 18"/>
          <p:cNvSpPr txBox="1"/>
          <p:nvPr/>
        </p:nvSpPr>
        <p:spPr>
          <a:xfrm>
            <a:off x="241015" y="1328478"/>
            <a:ext cx="3227414" cy="1685077"/>
          </a:xfrm>
          <a:prstGeom prst="rect">
            <a:avLst/>
          </a:prstGeom>
          <a:noFill/>
        </p:spPr>
        <p:txBody>
          <a:bodyPr wrap="square" rtlCol="0">
            <a:spAutoFit/>
          </a:bodyPr>
          <a:lstStyle/>
          <a:p>
            <a:pPr>
              <a:spcBef>
                <a:spcPts val="900"/>
              </a:spcBef>
            </a:pPr>
            <a:r>
              <a:rPr lang="ru-RU" altLang="zh-CN" sz="1050" dirty="0">
                <a:latin typeface="Calibri" panose="020F0502020204030204" pitchFamily="34" charset="0"/>
                <a:cs typeface="Calibri" panose="020F0502020204030204" pitchFamily="34" charset="0"/>
              </a:rPr>
              <a:t>Постройте сеть и управляйте камерами с помощью сетевого видеорегистратора.</a:t>
            </a:r>
            <a:endParaRPr lang="en-US" altLang="zh-CN" sz="1050" dirty="0">
              <a:latin typeface="Calibri" panose="020F0502020204030204" pitchFamily="34" charset="0"/>
              <a:cs typeface="Calibri" panose="020F0502020204030204" pitchFamily="34" charset="0"/>
            </a:endParaRPr>
          </a:p>
          <a:p>
            <a:pPr marL="139697" indent="-139697">
              <a:spcBef>
                <a:spcPts val="900"/>
              </a:spcBef>
              <a:buFont typeface="Arial" panose="020B0604020202020204" pitchFamily="34" charset="0"/>
              <a:buChar char="•"/>
            </a:pPr>
            <a:r>
              <a:rPr lang="ru-RU" altLang="zh-CN" sz="1050" dirty="0">
                <a:latin typeface="Calibri" panose="020F0502020204030204" pitchFamily="34" charset="0"/>
                <a:cs typeface="Calibri" panose="020F0502020204030204" pitchFamily="34" charset="0"/>
              </a:rPr>
              <a:t>Просмотр, хранение, воспроизведение</a:t>
            </a:r>
            <a:br>
              <a:rPr lang="ru-RU" altLang="zh-CN" sz="1050" dirty="0">
                <a:latin typeface="Calibri" panose="020F0502020204030204" pitchFamily="34" charset="0"/>
                <a:cs typeface="Calibri" panose="020F0502020204030204" pitchFamily="34" charset="0"/>
              </a:rPr>
            </a:br>
            <a:r>
              <a:rPr lang="ru-RU" altLang="zh-CN" sz="1050" dirty="0">
                <a:latin typeface="Calibri" panose="020F0502020204030204" pitchFamily="34" charset="0"/>
                <a:cs typeface="Calibri" panose="020F0502020204030204" pitchFamily="34" charset="0"/>
              </a:rPr>
              <a:t>и экспорт видео</a:t>
            </a:r>
            <a:endParaRPr lang="en-US" altLang="zh-CN" sz="1050" dirty="0">
              <a:latin typeface="Calibri" panose="020F0502020204030204" pitchFamily="34" charset="0"/>
              <a:cs typeface="Calibri" panose="020F0502020204030204" pitchFamily="34" charset="0"/>
            </a:endParaRPr>
          </a:p>
          <a:p>
            <a:pPr marL="139697" indent="-139697">
              <a:spcBef>
                <a:spcPts val="900"/>
              </a:spcBef>
              <a:buFont typeface="Arial" panose="020B0604020202020204" pitchFamily="34" charset="0"/>
              <a:buChar char="•"/>
            </a:pPr>
            <a:r>
              <a:rPr lang="ru-RU" altLang="zh-CN" sz="1050" dirty="0">
                <a:latin typeface="Calibri" panose="020F0502020204030204" pitchFamily="34" charset="0"/>
                <a:cs typeface="Calibri" panose="020F0502020204030204" pitchFamily="34" charset="0"/>
              </a:rPr>
              <a:t>Управление</a:t>
            </a:r>
            <a:r>
              <a:rPr lang="en-US" altLang="zh-CN" sz="1050" dirty="0">
                <a:latin typeface="Calibri" panose="020F0502020204030204" pitchFamily="34" charset="0"/>
                <a:cs typeface="Calibri" panose="020F0502020204030204" pitchFamily="34" charset="0"/>
              </a:rPr>
              <a:t> </a:t>
            </a:r>
            <a:r>
              <a:rPr lang="ru-RU" altLang="zh-CN" sz="1050" dirty="0">
                <a:latin typeface="Calibri" panose="020F0502020204030204" pitchFamily="34" charset="0"/>
                <a:cs typeface="Calibri" panose="020F0502020204030204" pitchFamily="34" charset="0"/>
              </a:rPr>
              <a:t>группой камер</a:t>
            </a:r>
            <a:endParaRPr lang="en-US" altLang="zh-CN" sz="1050" dirty="0">
              <a:latin typeface="Calibri" panose="020F0502020204030204" pitchFamily="34" charset="0"/>
              <a:cs typeface="Calibri" panose="020F0502020204030204" pitchFamily="34" charset="0"/>
            </a:endParaRPr>
          </a:p>
          <a:p>
            <a:pPr marL="139697" indent="-139697">
              <a:spcBef>
                <a:spcPts val="900"/>
              </a:spcBef>
              <a:buFont typeface="Arial" panose="020B0604020202020204" pitchFamily="34" charset="0"/>
              <a:buChar char="•"/>
            </a:pPr>
            <a:r>
              <a:rPr lang="ru-RU" altLang="zh-CN" sz="1050" dirty="0">
                <a:latin typeface="Calibri" panose="020F0502020204030204" pitchFamily="34" charset="0"/>
                <a:cs typeface="Calibri" panose="020F0502020204030204" pitchFamily="34" charset="0"/>
              </a:rPr>
              <a:t>Комплексная настройка</a:t>
            </a:r>
            <a:endParaRPr lang="en-US" altLang="zh-CN" sz="1050" dirty="0">
              <a:latin typeface="Calibri" panose="020F0502020204030204" pitchFamily="34" charset="0"/>
              <a:cs typeface="Calibri" panose="020F0502020204030204" pitchFamily="34" charset="0"/>
            </a:endParaRPr>
          </a:p>
          <a:p>
            <a:pPr marL="139697" indent="-139697">
              <a:spcBef>
                <a:spcPts val="900"/>
              </a:spcBef>
              <a:buFont typeface="Arial" panose="020B0604020202020204" pitchFamily="34" charset="0"/>
              <a:buChar char="•"/>
            </a:pPr>
            <a:r>
              <a:rPr lang="ru-RU" altLang="zh-CN" sz="1050" dirty="0">
                <a:latin typeface="Calibri" panose="020F0502020204030204" pitchFamily="34" charset="0"/>
                <a:cs typeface="Calibri" panose="020F0502020204030204" pitchFamily="34" charset="0"/>
              </a:rPr>
              <a:t>Не требуется дополнительное оборудование</a:t>
            </a:r>
            <a:endParaRPr lang="en-US" altLang="zh-CN" sz="1050" dirty="0">
              <a:latin typeface="Calibri" panose="020F0502020204030204" pitchFamily="34" charset="0"/>
              <a:cs typeface="Calibri" panose="020F0502020204030204" pitchFamily="34" charset="0"/>
            </a:endParaRPr>
          </a:p>
        </p:txBody>
      </p:sp>
      <p:sp>
        <p:nvSpPr>
          <p:cNvPr id="47" name="矩形 46"/>
          <p:cNvSpPr/>
          <p:nvPr/>
        </p:nvSpPr>
        <p:spPr>
          <a:xfrm>
            <a:off x="241053" y="1001077"/>
            <a:ext cx="3464859" cy="341697"/>
          </a:xfrm>
          <a:prstGeom prst="rect">
            <a:avLst/>
          </a:prstGeom>
        </p:spPr>
        <p:txBody>
          <a:bodyPr wrap="square">
            <a:spAutoFit/>
          </a:bodyPr>
          <a:lstStyle/>
          <a:p>
            <a:pPr lvl="0">
              <a:lnSpc>
                <a:spcPct val="125000"/>
              </a:lnSpc>
            </a:pPr>
            <a:r>
              <a:rPr lang="en-US" altLang="zh-CN" sz="1400" b="1" dirty="0">
                <a:solidFill>
                  <a:srgbClr val="000000"/>
                </a:solidFill>
                <a:latin typeface="Calibri" panose="020F0502020204030204" pitchFamily="34" charset="0"/>
                <a:cs typeface="Calibri" panose="020F0502020204030204" pitchFamily="34" charset="0"/>
              </a:rPr>
              <a:t>NVR VIGI</a:t>
            </a:r>
            <a:r>
              <a:rPr lang="ru-RU" altLang="zh-CN" sz="1400" b="1" dirty="0">
                <a:solidFill>
                  <a:srgbClr val="000000"/>
                </a:solidFill>
                <a:latin typeface="Calibri" panose="020F0502020204030204" pitchFamily="34" charset="0"/>
                <a:cs typeface="Calibri" panose="020F0502020204030204" pitchFamily="34" charset="0"/>
              </a:rPr>
              <a:t> </a:t>
            </a:r>
            <a:endParaRPr lang="en-US" altLang="zh-CN" sz="1013" dirty="0">
              <a:solidFill>
                <a:srgbClr val="000000"/>
              </a:solidFill>
              <a:highlight>
                <a:srgbClr val="FFFF00"/>
              </a:highlight>
              <a:latin typeface="Calibri" panose="020F0502020204030204" pitchFamily="34" charset="0"/>
              <a:cs typeface="Calibri" panose="020F0502020204030204" pitchFamily="34" charset="0"/>
            </a:endParaRPr>
          </a:p>
        </p:txBody>
      </p:sp>
      <p:sp>
        <p:nvSpPr>
          <p:cNvPr id="46" name="矩形 45"/>
          <p:cNvSpPr/>
          <p:nvPr/>
        </p:nvSpPr>
        <p:spPr>
          <a:xfrm>
            <a:off x="4645999" y="458211"/>
            <a:ext cx="1255869" cy="288284"/>
          </a:xfrm>
          <a:prstGeom prst="rect">
            <a:avLst/>
          </a:prstGeom>
        </p:spPr>
        <p:txBody>
          <a:bodyPr wrap="square">
            <a:spAutoFit/>
          </a:bodyPr>
          <a:lstStyle/>
          <a:p>
            <a:pPr lvl="0">
              <a:lnSpc>
                <a:spcPct val="125000"/>
              </a:lnSpc>
            </a:pPr>
            <a:r>
              <a:rPr lang="ru-RU" altLang="zh-CN" sz="1100" b="1" dirty="0">
                <a:solidFill>
                  <a:srgbClr val="004E5B"/>
                </a:solidFill>
                <a:latin typeface="Calibri" panose="020F0502020204030204" pitchFamily="34" charset="0"/>
                <a:cs typeface="Calibri" panose="020F0502020204030204" pitchFamily="34" charset="0"/>
              </a:rPr>
              <a:t>Топология сети</a:t>
            </a:r>
            <a:endParaRPr lang="en-US" altLang="zh-CN" sz="1100" b="1" dirty="0">
              <a:solidFill>
                <a:srgbClr val="004E5B"/>
              </a:solidFill>
              <a:latin typeface="Calibri" panose="020F0502020204030204" pitchFamily="34" charset="0"/>
              <a:cs typeface="Calibri" panose="020F0502020204030204" pitchFamily="34" charset="0"/>
            </a:endParaRPr>
          </a:p>
        </p:txBody>
      </p:sp>
      <p:sp>
        <p:nvSpPr>
          <p:cNvPr id="51" name="文本框 50">
            <a:extLst>
              <a:ext uri="{FF2B5EF4-FFF2-40B4-BE49-F238E27FC236}">
                <a16:creationId xmlns:a16="http://schemas.microsoft.com/office/drawing/2014/main" id="{6672E740-0853-5843-838F-E84AA3A3C434}"/>
              </a:ext>
            </a:extLst>
          </p:cNvPr>
          <p:cNvSpPr txBox="1"/>
          <p:nvPr/>
        </p:nvSpPr>
        <p:spPr>
          <a:xfrm>
            <a:off x="5600756" y="998644"/>
            <a:ext cx="654346" cy="246221"/>
          </a:xfrm>
          <a:prstGeom prst="rect">
            <a:avLst/>
          </a:prstGeom>
          <a:noFill/>
        </p:spPr>
        <p:txBody>
          <a:bodyPr wrap="none" rtlCol="0">
            <a:spAutoFit/>
          </a:bodyPr>
          <a:lstStyle/>
          <a:p>
            <a:pPr algn="ctr"/>
            <a:r>
              <a:rPr kumimoji="1" lang="en-US" altLang="zh-CN" sz="1000" b="1" dirty="0">
                <a:solidFill>
                  <a:schemeClr val="bg1"/>
                </a:solidFill>
                <a:latin typeface="Arial" panose="020F0502020204030204"/>
                <a:ea typeface="微软雅黑"/>
              </a:rPr>
              <a:t>Internet</a:t>
            </a:r>
            <a:endParaRPr kumimoji="1" lang="zh-CN" altLang="en-US" sz="1000" b="1" dirty="0">
              <a:solidFill>
                <a:schemeClr val="bg1"/>
              </a:solidFill>
              <a:latin typeface="Arial" panose="020F0502020204030204"/>
              <a:ea typeface="微软雅黑"/>
            </a:endParaRPr>
          </a:p>
        </p:txBody>
      </p:sp>
      <p:pic>
        <p:nvPicPr>
          <p:cNvPr id="52" name="图片 51">
            <a:extLst>
              <a:ext uri="{FF2B5EF4-FFF2-40B4-BE49-F238E27FC236}">
                <a16:creationId xmlns:a16="http://schemas.microsoft.com/office/drawing/2014/main" id="{3050DD62-CA64-274A-A868-7263B0F3DE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9503" y="968692"/>
            <a:ext cx="911095" cy="460058"/>
          </a:xfrm>
          <a:prstGeom prst="rect">
            <a:avLst/>
          </a:prstGeom>
        </p:spPr>
      </p:pic>
      <p:cxnSp>
        <p:nvCxnSpPr>
          <p:cNvPr id="53" name="直接连接符 22">
            <a:extLst>
              <a:ext uri="{FF2B5EF4-FFF2-40B4-BE49-F238E27FC236}">
                <a16:creationId xmlns:a16="http://schemas.microsoft.com/office/drawing/2014/main" id="{BB23BD0A-5E39-A948-BBF0-95F855EB7622}"/>
              </a:ext>
            </a:extLst>
          </p:cNvPr>
          <p:cNvCxnSpPr>
            <a:cxnSpLocks/>
          </p:cNvCxnSpPr>
          <p:nvPr/>
        </p:nvCxnSpPr>
        <p:spPr>
          <a:xfrm>
            <a:off x="5765050" y="2134365"/>
            <a:ext cx="0" cy="332708"/>
          </a:xfrm>
          <a:prstGeom prst="line">
            <a:avLst/>
          </a:prstGeom>
          <a:ln w="19050">
            <a:solidFill>
              <a:srgbClr val="004E5B"/>
            </a:solidFill>
          </a:ln>
        </p:spPr>
        <p:style>
          <a:lnRef idx="1">
            <a:schemeClr val="accent1"/>
          </a:lnRef>
          <a:fillRef idx="0">
            <a:schemeClr val="accent1"/>
          </a:fillRef>
          <a:effectRef idx="0">
            <a:schemeClr val="accent1"/>
          </a:effectRef>
          <a:fontRef idx="minor">
            <a:schemeClr val="tx1"/>
          </a:fontRef>
        </p:style>
      </p:cxnSp>
      <p:sp>
        <p:nvSpPr>
          <p:cNvPr id="54" name="文本框 53">
            <a:extLst>
              <a:ext uri="{FF2B5EF4-FFF2-40B4-BE49-F238E27FC236}">
                <a16:creationId xmlns:a16="http://schemas.microsoft.com/office/drawing/2014/main" id="{46F147BE-CAF9-2343-ACA6-5DE4EA6F8F4A}"/>
              </a:ext>
            </a:extLst>
          </p:cNvPr>
          <p:cNvSpPr txBox="1"/>
          <p:nvPr/>
        </p:nvSpPr>
        <p:spPr>
          <a:xfrm>
            <a:off x="5754756" y="2075126"/>
            <a:ext cx="628698" cy="253916"/>
          </a:xfrm>
          <a:prstGeom prst="rect">
            <a:avLst/>
          </a:prstGeom>
          <a:noFill/>
        </p:spPr>
        <p:txBody>
          <a:bodyPr wrap="none" rtlCol="0">
            <a:spAutoFit/>
          </a:bodyPr>
          <a:lstStyle/>
          <a:p>
            <a:r>
              <a:rPr kumimoji="1" lang="ru-RU" altLang="zh-CN" sz="1050" dirty="0">
                <a:solidFill>
                  <a:srgbClr val="005565"/>
                </a:solidFill>
                <a:ea typeface="微软雅黑"/>
              </a:rPr>
              <a:t>Роутер</a:t>
            </a:r>
            <a:endParaRPr kumimoji="1" lang="zh-CN" altLang="en-US" sz="1050" dirty="0">
              <a:solidFill>
                <a:srgbClr val="005565"/>
              </a:solidFill>
              <a:ea typeface="微软雅黑"/>
            </a:endParaRPr>
          </a:p>
        </p:txBody>
      </p:sp>
      <p:cxnSp>
        <p:nvCxnSpPr>
          <p:cNvPr id="55" name="直接连接符 31">
            <a:extLst>
              <a:ext uri="{FF2B5EF4-FFF2-40B4-BE49-F238E27FC236}">
                <a16:creationId xmlns:a16="http://schemas.microsoft.com/office/drawing/2014/main" id="{EFEEA63A-7EAC-7249-9BCF-801A1D86A473}"/>
              </a:ext>
            </a:extLst>
          </p:cNvPr>
          <p:cNvCxnSpPr>
            <a:cxnSpLocks/>
          </p:cNvCxnSpPr>
          <p:nvPr/>
        </p:nvCxnSpPr>
        <p:spPr>
          <a:xfrm>
            <a:off x="5765050" y="1470447"/>
            <a:ext cx="0" cy="300985"/>
          </a:xfrm>
          <a:prstGeom prst="line">
            <a:avLst/>
          </a:prstGeom>
          <a:ln w="19050">
            <a:solidFill>
              <a:srgbClr val="004E5B"/>
            </a:solidFill>
          </a:ln>
        </p:spPr>
        <p:style>
          <a:lnRef idx="1">
            <a:schemeClr val="accent1"/>
          </a:lnRef>
          <a:fillRef idx="0">
            <a:schemeClr val="accent1"/>
          </a:fillRef>
          <a:effectRef idx="0">
            <a:schemeClr val="accent1"/>
          </a:effectRef>
          <a:fontRef idx="minor">
            <a:schemeClr val="tx1"/>
          </a:fontRef>
        </p:style>
      </p:cxnSp>
      <p:pic>
        <p:nvPicPr>
          <p:cNvPr id="56" name="图片 55">
            <a:extLst>
              <a:ext uri="{FF2B5EF4-FFF2-40B4-BE49-F238E27FC236}">
                <a16:creationId xmlns:a16="http://schemas.microsoft.com/office/drawing/2014/main" id="{E296DF1F-A5C9-5640-A93E-6DE9DAB39935}"/>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210642" y="1763998"/>
            <a:ext cx="1056549" cy="346643"/>
          </a:xfrm>
          <a:prstGeom prst="rect">
            <a:avLst/>
          </a:prstGeom>
        </p:spPr>
      </p:pic>
      <p:sp>
        <p:nvSpPr>
          <p:cNvPr id="57" name="文本框 56">
            <a:extLst>
              <a:ext uri="{FF2B5EF4-FFF2-40B4-BE49-F238E27FC236}">
                <a16:creationId xmlns:a16="http://schemas.microsoft.com/office/drawing/2014/main" id="{2388B6C5-AE3A-B64A-95AC-DDF1EA5571AE}"/>
              </a:ext>
            </a:extLst>
          </p:cNvPr>
          <p:cNvSpPr txBox="1"/>
          <p:nvPr/>
        </p:nvSpPr>
        <p:spPr>
          <a:xfrm>
            <a:off x="5376965" y="1170094"/>
            <a:ext cx="776175" cy="246221"/>
          </a:xfrm>
          <a:prstGeom prst="rect">
            <a:avLst/>
          </a:prstGeom>
          <a:noFill/>
        </p:spPr>
        <p:txBody>
          <a:bodyPr wrap="none" rtlCol="0">
            <a:spAutoFit/>
          </a:bodyPr>
          <a:lstStyle/>
          <a:p>
            <a:pPr algn="ctr"/>
            <a:r>
              <a:rPr kumimoji="1" lang="ru-RU" altLang="zh-CN" sz="1000" b="1" dirty="0">
                <a:solidFill>
                  <a:schemeClr val="bg1"/>
                </a:solidFill>
                <a:latin typeface="Arial" panose="020F0502020204030204"/>
                <a:ea typeface="微软雅黑"/>
              </a:rPr>
              <a:t>Интернет</a:t>
            </a:r>
            <a:endParaRPr kumimoji="1" lang="zh-CN" altLang="en-US" sz="1000" b="1" dirty="0">
              <a:solidFill>
                <a:schemeClr val="bg1"/>
              </a:solidFill>
              <a:latin typeface="Arial" panose="020F0502020204030204"/>
              <a:ea typeface="微软雅黑"/>
            </a:endParaRPr>
          </a:p>
        </p:txBody>
      </p:sp>
      <p:cxnSp>
        <p:nvCxnSpPr>
          <p:cNvPr id="58" name="直接连接符 34">
            <a:extLst>
              <a:ext uri="{FF2B5EF4-FFF2-40B4-BE49-F238E27FC236}">
                <a16:creationId xmlns:a16="http://schemas.microsoft.com/office/drawing/2014/main" id="{B4FE2CF9-D555-BB4D-A36E-E379929C7589}"/>
              </a:ext>
            </a:extLst>
          </p:cNvPr>
          <p:cNvCxnSpPr>
            <a:cxnSpLocks/>
          </p:cNvCxnSpPr>
          <p:nvPr/>
        </p:nvCxnSpPr>
        <p:spPr>
          <a:xfrm>
            <a:off x="6474199" y="2626043"/>
            <a:ext cx="500003" cy="0"/>
          </a:xfrm>
          <a:prstGeom prst="line">
            <a:avLst/>
          </a:prstGeom>
          <a:ln w="19050">
            <a:solidFill>
              <a:srgbClr val="004E5B"/>
            </a:solidFill>
          </a:ln>
        </p:spPr>
        <p:style>
          <a:lnRef idx="1">
            <a:schemeClr val="accent1"/>
          </a:lnRef>
          <a:fillRef idx="0">
            <a:schemeClr val="accent1"/>
          </a:fillRef>
          <a:effectRef idx="0">
            <a:schemeClr val="accent1"/>
          </a:effectRef>
          <a:fontRef idx="minor">
            <a:schemeClr val="tx1"/>
          </a:fontRef>
        </p:style>
      </p:cxnSp>
      <p:pic>
        <p:nvPicPr>
          <p:cNvPr id="59" name="Picture 26">
            <a:extLst>
              <a:ext uri="{FF2B5EF4-FFF2-40B4-BE49-F238E27FC236}">
                <a16:creationId xmlns:a16="http://schemas.microsoft.com/office/drawing/2014/main" id="{9ED37AE4-329E-E045-B4D2-A44AEB7FE49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042785" y="2455339"/>
            <a:ext cx="928960" cy="314993"/>
          </a:xfrm>
          <a:prstGeom prst="rect">
            <a:avLst/>
          </a:prstGeom>
          <a:noFill/>
          <a:extLst>
            <a:ext uri="{909E8E84-426E-40DD-AFC4-6F175D3DCCD1}">
              <a14:hiddenFill xmlns:a14="http://schemas.microsoft.com/office/drawing/2010/main">
                <a:solidFill>
                  <a:srgbClr val="FFFFFF"/>
                </a:solidFill>
              </a14:hiddenFill>
            </a:ext>
          </a:extLst>
        </p:spPr>
      </p:pic>
      <p:pic>
        <p:nvPicPr>
          <p:cNvPr id="60" name="图片 59">
            <a:extLst>
              <a:ext uri="{FF2B5EF4-FFF2-40B4-BE49-F238E27FC236}">
                <a16:creationId xmlns:a16="http://schemas.microsoft.com/office/drawing/2014/main" id="{21DAD27F-AAD4-3541-A35A-DE1C9CBED717}"/>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048186" y="2388392"/>
            <a:ext cx="1433727" cy="441014"/>
          </a:xfrm>
          <a:prstGeom prst="rect">
            <a:avLst/>
          </a:prstGeom>
        </p:spPr>
      </p:pic>
      <p:sp>
        <p:nvSpPr>
          <p:cNvPr id="61" name="文本框 60">
            <a:extLst>
              <a:ext uri="{FF2B5EF4-FFF2-40B4-BE49-F238E27FC236}">
                <a16:creationId xmlns:a16="http://schemas.microsoft.com/office/drawing/2014/main" id="{CC861E7F-A915-924C-B375-DB9852D0B8B7}"/>
              </a:ext>
            </a:extLst>
          </p:cNvPr>
          <p:cNvSpPr txBox="1"/>
          <p:nvPr/>
        </p:nvSpPr>
        <p:spPr>
          <a:xfrm>
            <a:off x="7050209" y="2760797"/>
            <a:ext cx="774571" cy="253916"/>
          </a:xfrm>
          <a:prstGeom prst="rect">
            <a:avLst/>
          </a:prstGeom>
          <a:noFill/>
        </p:spPr>
        <p:txBody>
          <a:bodyPr wrap="none" rtlCol="0">
            <a:spAutoFit/>
          </a:bodyPr>
          <a:lstStyle/>
          <a:p>
            <a:pPr algn="r"/>
            <a:r>
              <a:rPr kumimoji="1" lang="en-US" altLang="zh-CN" sz="1050" dirty="0">
                <a:solidFill>
                  <a:srgbClr val="005565"/>
                </a:solidFill>
                <a:ea typeface="微软雅黑"/>
              </a:rPr>
              <a:t>NVR VIGI</a:t>
            </a:r>
            <a:endParaRPr kumimoji="1" lang="zh-CN" altLang="en-US" sz="1050" dirty="0">
              <a:solidFill>
                <a:srgbClr val="005565"/>
              </a:solidFill>
              <a:ea typeface="微软雅黑"/>
            </a:endParaRPr>
          </a:p>
        </p:txBody>
      </p:sp>
      <p:cxnSp>
        <p:nvCxnSpPr>
          <p:cNvPr id="62" name="直接连接符 41">
            <a:extLst>
              <a:ext uri="{FF2B5EF4-FFF2-40B4-BE49-F238E27FC236}">
                <a16:creationId xmlns:a16="http://schemas.microsoft.com/office/drawing/2014/main" id="{68AFA8EA-A8B3-7F4E-B078-B0EE10A775BC}"/>
              </a:ext>
            </a:extLst>
          </p:cNvPr>
          <p:cNvCxnSpPr>
            <a:cxnSpLocks/>
            <a:stCxn id="60" idx="2"/>
          </p:cNvCxnSpPr>
          <p:nvPr/>
        </p:nvCxnSpPr>
        <p:spPr>
          <a:xfrm>
            <a:off x="5765050" y="2829406"/>
            <a:ext cx="0" cy="217873"/>
          </a:xfrm>
          <a:prstGeom prst="line">
            <a:avLst/>
          </a:prstGeom>
          <a:ln w="19050">
            <a:solidFill>
              <a:srgbClr val="004E5B"/>
            </a:solidFill>
          </a:ln>
        </p:spPr>
        <p:style>
          <a:lnRef idx="2">
            <a:schemeClr val="accent4"/>
          </a:lnRef>
          <a:fillRef idx="0">
            <a:schemeClr val="accent4"/>
          </a:fillRef>
          <a:effectRef idx="1">
            <a:schemeClr val="accent4"/>
          </a:effectRef>
          <a:fontRef idx="minor">
            <a:schemeClr val="tx1"/>
          </a:fontRef>
        </p:style>
      </p:cxnSp>
      <p:sp>
        <p:nvSpPr>
          <p:cNvPr id="63" name="文本框 62">
            <a:extLst>
              <a:ext uri="{FF2B5EF4-FFF2-40B4-BE49-F238E27FC236}">
                <a16:creationId xmlns:a16="http://schemas.microsoft.com/office/drawing/2014/main" id="{CD32626A-F545-8A44-992C-8FD52E04847D}"/>
              </a:ext>
            </a:extLst>
          </p:cNvPr>
          <p:cNvSpPr txBox="1"/>
          <p:nvPr/>
        </p:nvSpPr>
        <p:spPr>
          <a:xfrm>
            <a:off x="5754756" y="2727679"/>
            <a:ext cx="939681" cy="253916"/>
          </a:xfrm>
          <a:prstGeom prst="rect">
            <a:avLst/>
          </a:prstGeom>
          <a:noFill/>
        </p:spPr>
        <p:txBody>
          <a:bodyPr wrap="none" rtlCol="0">
            <a:spAutoFit/>
          </a:bodyPr>
          <a:lstStyle/>
          <a:p>
            <a:r>
              <a:rPr kumimoji="1" lang="ru-RU" altLang="zh-CN" sz="1050" dirty="0">
                <a:solidFill>
                  <a:srgbClr val="005565"/>
                </a:solidFill>
                <a:ea typeface="微软雅黑"/>
              </a:rPr>
              <a:t>Коммутатор</a:t>
            </a:r>
            <a:endParaRPr kumimoji="1" lang="zh-CN" altLang="en-US" sz="1050" dirty="0">
              <a:solidFill>
                <a:srgbClr val="005565"/>
              </a:solidFill>
              <a:ea typeface="微软雅黑"/>
            </a:endParaRPr>
          </a:p>
        </p:txBody>
      </p:sp>
      <p:sp>
        <p:nvSpPr>
          <p:cNvPr id="65" name="文本框 64">
            <a:extLst>
              <a:ext uri="{FF2B5EF4-FFF2-40B4-BE49-F238E27FC236}">
                <a16:creationId xmlns:a16="http://schemas.microsoft.com/office/drawing/2014/main" id="{8F5C4E4C-B678-E64E-BDBC-C38A2C22809A}"/>
              </a:ext>
            </a:extLst>
          </p:cNvPr>
          <p:cNvSpPr txBox="1"/>
          <p:nvPr/>
        </p:nvSpPr>
        <p:spPr>
          <a:xfrm>
            <a:off x="6870169" y="4245769"/>
            <a:ext cx="982961" cy="253916"/>
          </a:xfrm>
          <a:prstGeom prst="rect">
            <a:avLst/>
          </a:prstGeom>
          <a:noFill/>
        </p:spPr>
        <p:txBody>
          <a:bodyPr wrap="none" rtlCol="0">
            <a:spAutoFit/>
          </a:bodyPr>
          <a:lstStyle/>
          <a:p>
            <a:r>
              <a:rPr kumimoji="1" lang="ru-RU" altLang="zh-CN" sz="1050" dirty="0">
                <a:solidFill>
                  <a:srgbClr val="005565"/>
                </a:solidFill>
                <a:ea typeface="微软雅黑"/>
              </a:rPr>
              <a:t>Камеры </a:t>
            </a:r>
            <a:r>
              <a:rPr kumimoji="1" lang="en-US" altLang="zh-CN" sz="1050" dirty="0">
                <a:solidFill>
                  <a:srgbClr val="005565"/>
                </a:solidFill>
                <a:ea typeface="微软雅黑"/>
              </a:rPr>
              <a:t>VIGI</a:t>
            </a:r>
          </a:p>
        </p:txBody>
      </p:sp>
      <p:cxnSp>
        <p:nvCxnSpPr>
          <p:cNvPr id="77" name="直接连接符 31">
            <a:extLst>
              <a:ext uri="{FF2B5EF4-FFF2-40B4-BE49-F238E27FC236}">
                <a16:creationId xmlns:a16="http://schemas.microsoft.com/office/drawing/2014/main" id="{FC444069-5564-9D47-8DB7-1E3586641A6B}"/>
              </a:ext>
            </a:extLst>
          </p:cNvPr>
          <p:cNvCxnSpPr>
            <a:cxnSpLocks/>
          </p:cNvCxnSpPr>
          <p:nvPr/>
        </p:nvCxnSpPr>
        <p:spPr>
          <a:xfrm>
            <a:off x="7507265" y="2082266"/>
            <a:ext cx="0" cy="300985"/>
          </a:xfrm>
          <a:prstGeom prst="line">
            <a:avLst/>
          </a:prstGeom>
          <a:ln w="19050">
            <a:solidFill>
              <a:srgbClr val="004E5B"/>
            </a:solidFill>
          </a:ln>
        </p:spPr>
        <p:style>
          <a:lnRef idx="1">
            <a:schemeClr val="accent1"/>
          </a:lnRef>
          <a:fillRef idx="0">
            <a:schemeClr val="accent1"/>
          </a:fillRef>
          <a:effectRef idx="0">
            <a:schemeClr val="accent1"/>
          </a:effectRef>
          <a:fontRef idx="minor">
            <a:schemeClr val="tx1"/>
          </a:fontRef>
        </p:style>
      </p:cxnSp>
      <p:grpSp>
        <p:nvGrpSpPr>
          <p:cNvPr id="9" name="组合 8">
            <a:extLst>
              <a:ext uri="{FF2B5EF4-FFF2-40B4-BE49-F238E27FC236}">
                <a16:creationId xmlns:a16="http://schemas.microsoft.com/office/drawing/2014/main" id="{3A7FBBDC-C82F-BE4B-853F-BBFB895C4166}"/>
              </a:ext>
            </a:extLst>
          </p:cNvPr>
          <p:cNvGrpSpPr/>
          <p:nvPr/>
        </p:nvGrpSpPr>
        <p:grpSpPr>
          <a:xfrm>
            <a:off x="6948111" y="1096061"/>
            <a:ext cx="1113523" cy="934023"/>
            <a:chOff x="9264147" y="1461414"/>
            <a:chExt cx="1484697" cy="1245364"/>
          </a:xfrm>
        </p:grpSpPr>
        <p:sp>
          <p:nvSpPr>
            <p:cNvPr id="8" name="圆角矩形 7">
              <a:extLst>
                <a:ext uri="{FF2B5EF4-FFF2-40B4-BE49-F238E27FC236}">
                  <a16:creationId xmlns:a16="http://schemas.microsoft.com/office/drawing/2014/main" id="{0B9A5D20-EF22-BC42-A20E-24BA96930C53}"/>
                </a:ext>
              </a:extLst>
            </p:cNvPr>
            <p:cNvSpPr/>
            <p:nvPr/>
          </p:nvSpPr>
          <p:spPr>
            <a:xfrm>
              <a:off x="9283205" y="1461414"/>
              <a:ext cx="1446581" cy="1245364"/>
            </a:xfrm>
            <a:prstGeom prst="roundRect">
              <a:avLst/>
            </a:prstGeom>
            <a:solidFill>
              <a:srgbClr val="50C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p>
          </p:txBody>
        </p:sp>
        <p:sp>
          <p:nvSpPr>
            <p:cNvPr id="78" name="文本框 77">
              <a:extLst>
                <a:ext uri="{FF2B5EF4-FFF2-40B4-BE49-F238E27FC236}">
                  <a16:creationId xmlns:a16="http://schemas.microsoft.com/office/drawing/2014/main" id="{2F2A044E-C886-7B4A-92F4-EAF81A89181B}"/>
                </a:ext>
              </a:extLst>
            </p:cNvPr>
            <p:cNvSpPr txBox="1"/>
            <p:nvPr/>
          </p:nvSpPr>
          <p:spPr>
            <a:xfrm>
              <a:off x="9264147" y="2385953"/>
              <a:ext cx="1484697" cy="307776"/>
            </a:xfrm>
            <a:prstGeom prst="rect">
              <a:avLst/>
            </a:prstGeom>
            <a:noFill/>
          </p:spPr>
          <p:txBody>
            <a:bodyPr wrap="square" rtlCol="0">
              <a:spAutoFit/>
            </a:bodyPr>
            <a:lstStyle/>
            <a:p>
              <a:pPr algn="ctr"/>
              <a:r>
                <a:rPr kumimoji="1" lang="ru-RU" altLang="zh-CN" sz="900" b="1" dirty="0">
                  <a:solidFill>
                    <a:schemeClr val="bg1"/>
                  </a:solidFill>
                  <a:ea typeface="微软雅黑"/>
                </a:rPr>
                <a:t>Монитор</a:t>
              </a:r>
              <a:endParaRPr kumimoji="1" lang="zh-CN" altLang="en-US" sz="900" b="1" dirty="0">
                <a:solidFill>
                  <a:schemeClr val="bg1"/>
                </a:solidFill>
                <a:ea typeface="微软雅黑"/>
              </a:endParaRPr>
            </a:p>
          </p:txBody>
        </p:sp>
        <p:pic>
          <p:nvPicPr>
            <p:cNvPr id="34" name="图片 33">
              <a:extLst>
                <a:ext uri="{FF2B5EF4-FFF2-40B4-BE49-F238E27FC236}">
                  <a16:creationId xmlns:a16="http://schemas.microsoft.com/office/drawing/2014/main" id="{74CC8D38-90D8-1345-BBA8-097DD3991CE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35470" y="1643941"/>
              <a:ext cx="1142051" cy="760244"/>
            </a:xfrm>
            <a:prstGeom prst="rect">
              <a:avLst/>
            </a:prstGeom>
          </p:spPr>
        </p:pic>
      </p:grpSp>
      <p:grpSp>
        <p:nvGrpSpPr>
          <p:cNvPr id="5" name="组合 4">
            <a:extLst>
              <a:ext uri="{FF2B5EF4-FFF2-40B4-BE49-F238E27FC236}">
                <a16:creationId xmlns:a16="http://schemas.microsoft.com/office/drawing/2014/main" id="{3E93FB47-4B9D-2648-9E52-BBDEACA797F2}"/>
              </a:ext>
            </a:extLst>
          </p:cNvPr>
          <p:cNvGrpSpPr/>
          <p:nvPr/>
        </p:nvGrpSpPr>
        <p:grpSpPr>
          <a:xfrm>
            <a:off x="4680012" y="3093820"/>
            <a:ext cx="2169625" cy="1381025"/>
            <a:chOff x="6240016" y="4125093"/>
            <a:chExt cx="2892833" cy="1841367"/>
          </a:xfrm>
        </p:grpSpPr>
        <p:sp>
          <p:nvSpPr>
            <p:cNvPr id="71" name="矩形 70">
              <a:extLst>
                <a:ext uri="{FF2B5EF4-FFF2-40B4-BE49-F238E27FC236}">
                  <a16:creationId xmlns:a16="http://schemas.microsoft.com/office/drawing/2014/main" id="{6FD159F2-0ABD-FD44-B199-018D869E9247}"/>
                </a:ext>
              </a:extLst>
            </p:cNvPr>
            <p:cNvSpPr/>
            <p:nvPr/>
          </p:nvSpPr>
          <p:spPr>
            <a:xfrm>
              <a:off x="6240016" y="4125093"/>
              <a:ext cx="2892833" cy="1841367"/>
            </a:xfrm>
            <a:prstGeom prst="rect">
              <a:avLst/>
            </a:prstGeom>
            <a:noFill/>
            <a:ln w="12700">
              <a:solidFill>
                <a:schemeClr val="bg1">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68231E2E-4AE8-984D-9965-C98282C35636}"/>
                </a:ext>
              </a:extLst>
            </p:cNvPr>
            <p:cNvGrpSpPr/>
            <p:nvPr/>
          </p:nvGrpSpPr>
          <p:grpSpPr>
            <a:xfrm>
              <a:off x="6370092" y="4199764"/>
              <a:ext cx="2584338" cy="1606386"/>
              <a:chOff x="6370092" y="4255520"/>
              <a:chExt cx="2584338" cy="1606386"/>
            </a:xfrm>
          </p:grpSpPr>
          <p:pic>
            <p:nvPicPr>
              <p:cNvPr id="72" name="Picture 4">
                <a:extLst>
                  <a:ext uri="{FF2B5EF4-FFF2-40B4-BE49-F238E27FC236}">
                    <a16:creationId xmlns:a16="http://schemas.microsoft.com/office/drawing/2014/main" id="{893116A6-629F-5246-8141-21A6BB13642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68387" y="4446142"/>
                <a:ext cx="878342" cy="569935"/>
              </a:xfrm>
              <a:prstGeom prst="rect">
                <a:avLst/>
              </a:prstGeom>
            </p:spPr>
          </p:pic>
          <p:pic>
            <p:nvPicPr>
              <p:cNvPr id="73" name="Picture 5">
                <a:extLst>
                  <a:ext uri="{FF2B5EF4-FFF2-40B4-BE49-F238E27FC236}">
                    <a16:creationId xmlns:a16="http://schemas.microsoft.com/office/drawing/2014/main" id="{8BBF6CED-92A8-2E4E-AEC3-E69DBEE1F98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70092" y="5250971"/>
                <a:ext cx="696416" cy="591012"/>
              </a:xfrm>
              <a:prstGeom prst="rect">
                <a:avLst/>
              </a:prstGeom>
            </p:spPr>
          </p:pic>
          <p:pic>
            <p:nvPicPr>
              <p:cNvPr id="74" name="图片 73">
                <a:extLst>
                  <a:ext uri="{FF2B5EF4-FFF2-40B4-BE49-F238E27FC236}">
                    <a16:creationId xmlns:a16="http://schemas.microsoft.com/office/drawing/2014/main" id="{D34120A6-A23C-FD4B-AB4B-8B75EBB6E92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24788" y="4255520"/>
                <a:ext cx="799971" cy="873988"/>
              </a:xfrm>
              <a:prstGeom prst="rect">
                <a:avLst/>
              </a:prstGeom>
            </p:spPr>
          </p:pic>
          <p:pic>
            <p:nvPicPr>
              <p:cNvPr id="75" name="图片 74">
                <a:extLst>
                  <a:ext uri="{FF2B5EF4-FFF2-40B4-BE49-F238E27FC236}">
                    <a16:creationId xmlns:a16="http://schemas.microsoft.com/office/drawing/2014/main" id="{53878E14-1524-154E-818A-BE5B9D1AE0A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296891" y="5231048"/>
                <a:ext cx="766206" cy="630858"/>
              </a:xfrm>
              <a:prstGeom prst="rect">
                <a:avLst/>
              </a:prstGeom>
            </p:spPr>
          </p:pic>
          <p:pic>
            <p:nvPicPr>
              <p:cNvPr id="33" name="图片 32">
                <a:extLst>
                  <a:ext uri="{FF2B5EF4-FFF2-40B4-BE49-F238E27FC236}">
                    <a16:creationId xmlns:a16="http://schemas.microsoft.com/office/drawing/2014/main" id="{273A2539-2C87-2641-B117-E9C6551FF55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360386" y="5246290"/>
                <a:ext cx="594044" cy="600375"/>
              </a:xfrm>
              <a:prstGeom prst="rect">
                <a:avLst/>
              </a:prstGeom>
            </p:spPr>
          </p:pic>
        </p:grpSp>
      </p:grpSp>
      <p:pic>
        <p:nvPicPr>
          <p:cNvPr id="35" name="Picture 34">
            <a:extLst>
              <a:ext uri="{FF2B5EF4-FFF2-40B4-BE49-F238E27FC236}">
                <a16:creationId xmlns:a16="http://schemas.microsoft.com/office/drawing/2014/main" id="{8D77DF0E-0E5C-45F9-B2E9-57A29990EDDA}"/>
              </a:ext>
            </a:extLst>
          </p:cNvPr>
          <p:cNvPicPr>
            <a:picLocks noChangeAspect="1"/>
          </p:cNvPicPr>
          <p:nvPr/>
        </p:nvPicPr>
        <p:blipFill>
          <a:blip r:embed="rId13"/>
          <a:stretch>
            <a:fillRect/>
          </a:stretch>
        </p:blipFill>
        <p:spPr>
          <a:xfrm>
            <a:off x="5672138" y="4905959"/>
            <a:ext cx="3071520" cy="156301"/>
          </a:xfrm>
          <a:prstGeom prst="rect">
            <a:avLst/>
          </a:prstGeom>
        </p:spPr>
      </p:pic>
      <p:sp>
        <p:nvSpPr>
          <p:cNvPr id="7" name="标题 2">
            <a:extLst>
              <a:ext uri="{FF2B5EF4-FFF2-40B4-BE49-F238E27FC236}">
                <a16:creationId xmlns:a16="http://schemas.microsoft.com/office/drawing/2014/main" id="{41363601-8283-5FCF-1604-DFB7B128A69E}"/>
              </a:ext>
            </a:extLst>
          </p:cNvPr>
          <p:cNvSpPr txBox="1">
            <a:spLocks/>
          </p:cNvSpPr>
          <p:nvPr/>
        </p:nvSpPr>
        <p:spPr>
          <a:xfrm>
            <a:off x="221771" y="270190"/>
            <a:ext cx="3259585" cy="280184"/>
          </a:xfrm>
          <a:prstGeom prst="rect">
            <a:avLst/>
          </a:prstGeom>
        </p:spPr>
        <p:txBody>
          <a:bodyPr vert="horz" lIns="91440" tIns="45720" rIns="91440" bIns="45720" rtlCol="0" anchor="t">
            <a:noAutofit/>
          </a:bodyPr>
          <a:lstStyle>
            <a:lvl1pPr algn="l" defTabSz="685800" rtl="0" eaLnBrk="1" latinLnBrk="0" hangingPunct="1">
              <a:lnSpc>
                <a:spcPct val="110000"/>
              </a:lnSpc>
              <a:spcBef>
                <a:spcPct val="0"/>
              </a:spcBef>
              <a:buNone/>
              <a:defRPr sz="1350" b="1" i="0" kern="1200" baseline="0">
                <a:solidFill>
                  <a:srgbClr val="005464"/>
                </a:solidFill>
                <a:latin typeface="Arial" charset="0"/>
                <a:ea typeface="Arial" charset="0"/>
                <a:cs typeface="Arial" charset="0"/>
              </a:defRPr>
            </a:lvl1pPr>
          </a:lstStyle>
          <a:p>
            <a:r>
              <a:rPr lang="ru-RU" altLang="zh-CN" sz="1600" dirty="0">
                <a:latin typeface="Calibri" panose="020F0502020204030204" pitchFamily="34" charset="0"/>
                <a:cs typeface="Calibri" panose="020F0502020204030204" pitchFamily="34" charset="0"/>
              </a:rPr>
              <a:t>Три способа управления</a:t>
            </a:r>
            <a:endParaRPr lang="en-US" altLang="zh-CN"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08187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2"/>
          </p:nvPr>
        </p:nvSpPr>
        <p:spPr/>
        <p:txBody>
          <a:bodyPr/>
          <a:lstStyle/>
          <a:p>
            <a:fld id="{8045E168-1219-CD4A-80ED-4291B526AB8C}" type="slidenum">
              <a:rPr kumimoji="1" lang="zh-CN" altLang="en-US" smtClean="0"/>
              <a:pPr/>
              <a:t>87</a:t>
            </a:fld>
            <a:endParaRPr kumimoji="1" lang="zh-CN" altLang="en-US" dirty="0"/>
          </a:p>
        </p:txBody>
      </p:sp>
      <p:sp>
        <p:nvSpPr>
          <p:cNvPr id="19" name="文本框 18"/>
          <p:cNvSpPr txBox="1"/>
          <p:nvPr/>
        </p:nvSpPr>
        <p:spPr>
          <a:xfrm>
            <a:off x="221772" y="1508079"/>
            <a:ext cx="3641744" cy="1292662"/>
          </a:xfrm>
          <a:prstGeom prst="rect">
            <a:avLst/>
          </a:prstGeom>
          <a:noFill/>
        </p:spPr>
        <p:txBody>
          <a:bodyPr wrap="square" rtlCol="0">
            <a:spAutoFit/>
          </a:bodyPr>
          <a:lstStyle/>
          <a:p>
            <a:pPr>
              <a:spcBef>
                <a:spcPts val="900"/>
              </a:spcBef>
            </a:pPr>
            <a:r>
              <a:rPr lang="ru-RU" altLang="zh-CN" sz="1050" dirty="0">
                <a:latin typeface="Calibri" panose="020F0502020204030204" pitchFamily="34" charset="0"/>
                <a:cs typeface="Calibri" panose="020F0502020204030204" pitchFamily="34" charset="0"/>
              </a:rPr>
              <a:t>Простой и удобный доступ к трансляциям на компьютере через браузер.</a:t>
            </a:r>
            <a:endParaRPr lang="en-US" altLang="zh-CN" sz="1050" dirty="0">
              <a:latin typeface="Calibri" panose="020F0502020204030204" pitchFamily="34" charset="0"/>
              <a:cs typeface="Calibri" panose="020F0502020204030204" pitchFamily="34" charset="0"/>
            </a:endParaRPr>
          </a:p>
          <a:p>
            <a:pPr marL="139697" indent="-139697">
              <a:spcBef>
                <a:spcPts val="900"/>
              </a:spcBef>
              <a:buFont typeface="Arial" panose="020B0604020202020204" pitchFamily="34" charset="0"/>
              <a:buChar char="•"/>
            </a:pPr>
            <a:r>
              <a:rPr lang="ru-RU" altLang="zh-CN" sz="1050" dirty="0">
                <a:latin typeface="Calibri" panose="020F0502020204030204" pitchFamily="34" charset="0"/>
                <a:cs typeface="Calibri" panose="020F0502020204030204" pitchFamily="34" charset="0"/>
              </a:rPr>
              <a:t>Просмотр трансляций и управление устройствами</a:t>
            </a:r>
            <a:br>
              <a:rPr lang="ru-RU" altLang="zh-CN" sz="1050" dirty="0">
                <a:latin typeface="Calibri" panose="020F0502020204030204" pitchFamily="34" charset="0"/>
                <a:cs typeface="Calibri" panose="020F0502020204030204" pitchFamily="34" charset="0"/>
              </a:rPr>
            </a:br>
            <a:r>
              <a:rPr lang="ru-RU" altLang="zh-CN" sz="1050" dirty="0">
                <a:latin typeface="Calibri" panose="020F0502020204030204" pitchFamily="34" charset="0"/>
                <a:cs typeface="Calibri" panose="020F0502020204030204" pitchFamily="34" charset="0"/>
              </a:rPr>
              <a:t>с компьютера</a:t>
            </a:r>
            <a:endParaRPr lang="en-US" altLang="zh-CN" sz="1050" dirty="0">
              <a:latin typeface="Calibri" panose="020F0502020204030204" pitchFamily="34" charset="0"/>
              <a:cs typeface="Calibri" panose="020F0502020204030204" pitchFamily="34" charset="0"/>
            </a:endParaRPr>
          </a:p>
          <a:p>
            <a:pPr marL="139697" indent="-139697">
              <a:spcBef>
                <a:spcPts val="900"/>
              </a:spcBef>
              <a:buFont typeface="Arial" panose="020B0604020202020204" pitchFamily="34" charset="0"/>
              <a:buChar char="•"/>
            </a:pPr>
            <a:r>
              <a:rPr lang="ru-RU" altLang="zh-CN" sz="1050" dirty="0">
                <a:latin typeface="Calibri" panose="020F0502020204030204" pitchFamily="34" charset="0"/>
                <a:cs typeface="Calibri" panose="020F0502020204030204" pitchFamily="34" charset="0"/>
              </a:rPr>
              <a:t>Удалённый и локальный доступ и управление устройствами </a:t>
            </a:r>
            <a:r>
              <a:rPr lang="en-US" altLang="zh-CN" sz="1050" dirty="0">
                <a:latin typeface="Calibri" panose="020F0502020204030204" pitchFamily="34" charset="0"/>
                <a:cs typeface="Calibri" panose="020F0502020204030204" pitchFamily="34" charset="0"/>
              </a:rPr>
              <a:t>(</a:t>
            </a:r>
            <a:r>
              <a:rPr lang="ru-RU" altLang="zh-CN" sz="1050" dirty="0">
                <a:latin typeface="Calibri" panose="020F0502020204030204" pitchFamily="34" charset="0"/>
                <a:cs typeface="Calibri" panose="020F0502020204030204" pitchFamily="34" charset="0"/>
              </a:rPr>
              <a:t>требуется </a:t>
            </a:r>
            <a:r>
              <a:rPr lang="en-US" altLang="zh-CN" sz="1050" dirty="0">
                <a:latin typeface="Calibri" panose="020F0502020204030204" pitchFamily="34" charset="0"/>
                <a:cs typeface="Calibri" panose="020F0502020204030204" pitchFamily="34" charset="0"/>
              </a:rPr>
              <a:t>TP-Link ID)</a:t>
            </a:r>
          </a:p>
        </p:txBody>
      </p:sp>
      <p:sp>
        <p:nvSpPr>
          <p:cNvPr id="46" name="矩形 45"/>
          <p:cNvSpPr/>
          <p:nvPr/>
        </p:nvSpPr>
        <p:spPr>
          <a:xfrm>
            <a:off x="4121760" y="432493"/>
            <a:ext cx="1255869" cy="288284"/>
          </a:xfrm>
          <a:prstGeom prst="rect">
            <a:avLst/>
          </a:prstGeom>
        </p:spPr>
        <p:txBody>
          <a:bodyPr wrap="square">
            <a:spAutoFit/>
          </a:bodyPr>
          <a:lstStyle/>
          <a:p>
            <a:pPr lvl="0">
              <a:lnSpc>
                <a:spcPct val="125000"/>
              </a:lnSpc>
            </a:pPr>
            <a:r>
              <a:rPr lang="ru-RU" altLang="zh-CN" sz="1100" b="1" dirty="0">
                <a:solidFill>
                  <a:srgbClr val="004E5B"/>
                </a:solidFill>
                <a:latin typeface="Calibri" panose="020F0502020204030204" pitchFamily="34" charset="0"/>
                <a:cs typeface="Calibri" panose="020F0502020204030204" pitchFamily="34" charset="0"/>
              </a:rPr>
              <a:t>Топология сети</a:t>
            </a:r>
            <a:endParaRPr lang="en-US" altLang="zh-CN" sz="1100" b="1" dirty="0">
              <a:solidFill>
                <a:srgbClr val="004E5B"/>
              </a:solidFill>
              <a:latin typeface="Calibri" panose="020F0502020204030204" pitchFamily="34" charset="0"/>
              <a:cs typeface="Calibri" panose="020F0502020204030204" pitchFamily="34" charset="0"/>
            </a:endParaRPr>
          </a:p>
        </p:txBody>
      </p:sp>
      <p:sp>
        <p:nvSpPr>
          <p:cNvPr id="49" name="标题 2"/>
          <p:cNvSpPr txBox="1">
            <a:spLocks/>
          </p:cNvSpPr>
          <p:nvPr/>
        </p:nvSpPr>
        <p:spPr>
          <a:xfrm>
            <a:off x="221771" y="270190"/>
            <a:ext cx="3259585" cy="280184"/>
          </a:xfrm>
          <a:prstGeom prst="rect">
            <a:avLst/>
          </a:prstGeom>
        </p:spPr>
        <p:txBody>
          <a:bodyPr vert="horz" lIns="91440" tIns="45720" rIns="91440" bIns="45720" rtlCol="0" anchor="t">
            <a:noAutofit/>
          </a:bodyPr>
          <a:lstStyle>
            <a:lvl1pPr algn="l" defTabSz="685800" rtl="0" eaLnBrk="1" latinLnBrk="0" hangingPunct="1">
              <a:lnSpc>
                <a:spcPct val="110000"/>
              </a:lnSpc>
              <a:spcBef>
                <a:spcPct val="0"/>
              </a:spcBef>
              <a:buNone/>
              <a:defRPr sz="1350" b="1" i="0" kern="1200" baseline="0">
                <a:solidFill>
                  <a:srgbClr val="005464"/>
                </a:solidFill>
                <a:latin typeface="Arial" charset="0"/>
                <a:ea typeface="Arial" charset="0"/>
                <a:cs typeface="Arial" charset="0"/>
              </a:defRPr>
            </a:lvl1pPr>
          </a:lstStyle>
          <a:p>
            <a:r>
              <a:rPr lang="ru-RU" altLang="zh-CN" sz="1600" dirty="0">
                <a:latin typeface="Calibri" panose="020F0502020204030204" pitchFamily="34" charset="0"/>
                <a:cs typeface="Calibri" panose="020F0502020204030204" pitchFamily="34" charset="0"/>
              </a:rPr>
              <a:t>Три способа управления</a:t>
            </a:r>
            <a:endParaRPr lang="en-US" altLang="zh-CN" sz="1600" dirty="0">
              <a:latin typeface="Calibri" panose="020F0502020204030204" pitchFamily="34" charset="0"/>
              <a:cs typeface="Calibri" panose="020F0502020204030204" pitchFamily="34" charset="0"/>
            </a:endParaRPr>
          </a:p>
        </p:txBody>
      </p:sp>
      <p:sp>
        <p:nvSpPr>
          <p:cNvPr id="50" name="矩形 49"/>
          <p:cNvSpPr/>
          <p:nvPr/>
        </p:nvSpPr>
        <p:spPr>
          <a:xfrm>
            <a:off x="213958" y="1199379"/>
            <a:ext cx="3464859" cy="341697"/>
          </a:xfrm>
          <a:prstGeom prst="rect">
            <a:avLst/>
          </a:prstGeom>
        </p:spPr>
        <p:txBody>
          <a:bodyPr wrap="square">
            <a:spAutoFit/>
          </a:bodyPr>
          <a:lstStyle/>
          <a:p>
            <a:pPr lvl="0">
              <a:lnSpc>
                <a:spcPct val="125000"/>
              </a:lnSpc>
            </a:pPr>
            <a:r>
              <a:rPr lang="ru-RU" altLang="zh-CN" sz="1400" b="1" dirty="0">
                <a:solidFill>
                  <a:srgbClr val="000000"/>
                </a:solidFill>
                <a:latin typeface="Calibri" panose="020F0502020204030204" pitchFamily="34" charset="0"/>
                <a:cs typeface="Calibri" panose="020F0502020204030204" pitchFamily="34" charset="0"/>
              </a:rPr>
              <a:t>Менеджер безопасности </a:t>
            </a:r>
            <a:r>
              <a:rPr lang="en-US" altLang="zh-CN" sz="1400" b="1" dirty="0">
                <a:solidFill>
                  <a:srgbClr val="000000"/>
                </a:solidFill>
                <a:latin typeface="Calibri" panose="020F0502020204030204" pitchFamily="34" charset="0"/>
                <a:cs typeface="Calibri" panose="020F0502020204030204" pitchFamily="34" charset="0"/>
              </a:rPr>
              <a:t>VIGI</a:t>
            </a:r>
            <a:endParaRPr lang="en-US" altLang="zh-CN" sz="1013" dirty="0">
              <a:solidFill>
                <a:srgbClr val="000000"/>
              </a:solidFill>
              <a:latin typeface="Calibri" panose="020F0502020204030204" pitchFamily="34" charset="0"/>
              <a:cs typeface="Calibri" panose="020F0502020204030204" pitchFamily="34" charset="0"/>
            </a:endParaRPr>
          </a:p>
        </p:txBody>
      </p:sp>
      <p:sp>
        <p:nvSpPr>
          <p:cNvPr id="48" name="文本框 47">
            <a:extLst>
              <a:ext uri="{FF2B5EF4-FFF2-40B4-BE49-F238E27FC236}">
                <a16:creationId xmlns:a16="http://schemas.microsoft.com/office/drawing/2014/main" id="{1F0E15F0-AF90-7F49-85EE-D15E87763100}"/>
              </a:ext>
            </a:extLst>
          </p:cNvPr>
          <p:cNvSpPr txBox="1"/>
          <p:nvPr/>
        </p:nvSpPr>
        <p:spPr>
          <a:xfrm>
            <a:off x="6292566" y="1110087"/>
            <a:ext cx="654346" cy="246221"/>
          </a:xfrm>
          <a:prstGeom prst="rect">
            <a:avLst/>
          </a:prstGeom>
          <a:noFill/>
        </p:spPr>
        <p:txBody>
          <a:bodyPr wrap="none" rtlCol="0">
            <a:spAutoFit/>
          </a:bodyPr>
          <a:lstStyle/>
          <a:p>
            <a:pPr algn="ctr"/>
            <a:r>
              <a:rPr kumimoji="1" lang="en-US" altLang="zh-CN" sz="1000" b="1" dirty="0">
                <a:solidFill>
                  <a:schemeClr val="bg1"/>
                </a:solidFill>
                <a:latin typeface="Arial" panose="020F0502020204030204"/>
                <a:ea typeface="微软雅黑"/>
              </a:rPr>
              <a:t>Internet</a:t>
            </a:r>
            <a:endParaRPr kumimoji="1" lang="zh-CN" altLang="en-US" sz="1000" b="1" dirty="0">
              <a:solidFill>
                <a:schemeClr val="bg1"/>
              </a:solidFill>
              <a:latin typeface="Arial" panose="020F0502020204030204"/>
              <a:ea typeface="微软雅黑"/>
            </a:endParaRPr>
          </a:p>
        </p:txBody>
      </p:sp>
      <p:pic>
        <p:nvPicPr>
          <p:cNvPr id="55" name="图片 54">
            <a:extLst>
              <a:ext uri="{FF2B5EF4-FFF2-40B4-BE49-F238E27FC236}">
                <a16:creationId xmlns:a16="http://schemas.microsoft.com/office/drawing/2014/main" id="{74AD868B-3E8A-C042-A65E-D6BCC65437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1314" y="1080135"/>
            <a:ext cx="911095" cy="460058"/>
          </a:xfrm>
          <a:prstGeom prst="rect">
            <a:avLst/>
          </a:prstGeom>
        </p:spPr>
      </p:pic>
      <p:cxnSp>
        <p:nvCxnSpPr>
          <p:cNvPr id="56" name="直接连接符 22">
            <a:extLst>
              <a:ext uri="{FF2B5EF4-FFF2-40B4-BE49-F238E27FC236}">
                <a16:creationId xmlns:a16="http://schemas.microsoft.com/office/drawing/2014/main" id="{A0D910EE-8319-6642-8F59-D49D626B2575}"/>
              </a:ext>
            </a:extLst>
          </p:cNvPr>
          <p:cNvCxnSpPr>
            <a:cxnSpLocks/>
          </p:cNvCxnSpPr>
          <p:nvPr/>
        </p:nvCxnSpPr>
        <p:spPr>
          <a:xfrm>
            <a:off x="6456860" y="2245807"/>
            <a:ext cx="0" cy="332708"/>
          </a:xfrm>
          <a:prstGeom prst="line">
            <a:avLst/>
          </a:prstGeom>
          <a:ln w="19050">
            <a:solidFill>
              <a:srgbClr val="004E5B"/>
            </a:solidFill>
          </a:ln>
        </p:spPr>
        <p:style>
          <a:lnRef idx="1">
            <a:schemeClr val="accent1"/>
          </a:lnRef>
          <a:fillRef idx="0">
            <a:schemeClr val="accent1"/>
          </a:fillRef>
          <a:effectRef idx="0">
            <a:schemeClr val="accent1"/>
          </a:effectRef>
          <a:fontRef idx="minor">
            <a:schemeClr val="tx1"/>
          </a:fontRef>
        </p:style>
      </p:cxnSp>
      <p:sp>
        <p:nvSpPr>
          <p:cNvPr id="57" name="文本框 56">
            <a:extLst>
              <a:ext uri="{FF2B5EF4-FFF2-40B4-BE49-F238E27FC236}">
                <a16:creationId xmlns:a16="http://schemas.microsoft.com/office/drawing/2014/main" id="{7AD8DBB2-EFB2-CE4A-BCF1-7C1E670F1E23}"/>
              </a:ext>
            </a:extLst>
          </p:cNvPr>
          <p:cNvSpPr txBox="1"/>
          <p:nvPr/>
        </p:nvSpPr>
        <p:spPr>
          <a:xfrm>
            <a:off x="6446566" y="2186569"/>
            <a:ext cx="628698" cy="253916"/>
          </a:xfrm>
          <a:prstGeom prst="rect">
            <a:avLst/>
          </a:prstGeom>
          <a:noFill/>
        </p:spPr>
        <p:txBody>
          <a:bodyPr wrap="none" rtlCol="0">
            <a:spAutoFit/>
          </a:bodyPr>
          <a:lstStyle/>
          <a:p>
            <a:r>
              <a:rPr kumimoji="1" lang="ru-RU" altLang="zh-CN" sz="1050" dirty="0">
                <a:solidFill>
                  <a:srgbClr val="005565"/>
                </a:solidFill>
                <a:ea typeface="微软雅黑"/>
              </a:rPr>
              <a:t>Роутер</a:t>
            </a:r>
            <a:endParaRPr kumimoji="1" lang="zh-CN" altLang="en-US" sz="1050" dirty="0">
              <a:solidFill>
                <a:srgbClr val="005565"/>
              </a:solidFill>
              <a:ea typeface="微软雅黑"/>
            </a:endParaRPr>
          </a:p>
        </p:txBody>
      </p:sp>
      <p:cxnSp>
        <p:nvCxnSpPr>
          <p:cNvPr id="58" name="直接连接符 31">
            <a:extLst>
              <a:ext uri="{FF2B5EF4-FFF2-40B4-BE49-F238E27FC236}">
                <a16:creationId xmlns:a16="http://schemas.microsoft.com/office/drawing/2014/main" id="{833ED7E7-0C75-7140-A24B-625D5E31FF94}"/>
              </a:ext>
            </a:extLst>
          </p:cNvPr>
          <p:cNvCxnSpPr>
            <a:cxnSpLocks/>
          </p:cNvCxnSpPr>
          <p:nvPr/>
        </p:nvCxnSpPr>
        <p:spPr>
          <a:xfrm>
            <a:off x="6456860" y="1581890"/>
            <a:ext cx="0" cy="300985"/>
          </a:xfrm>
          <a:prstGeom prst="line">
            <a:avLst/>
          </a:prstGeom>
          <a:ln w="19050">
            <a:solidFill>
              <a:srgbClr val="004E5B"/>
            </a:solidFill>
          </a:ln>
        </p:spPr>
        <p:style>
          <a:lnRef idx="1">
            <a:schemeClr val="accent1"/>
          </a:lnRef>
          <a:fillRef idx="0">
            <a:schemeClr val="accent1"/>
          </a:fillRef>
          <a:effectRef idx="0">
            <a:schemeClr val="accent1"/>
          </a:effectRef>
          <a:fontRef idx="minor">
            <a:schemeClr val="tx1"/>
          </a:fontRef>
        </p:style>
      </p:cxnSp>
      <p:pic>
        <p:nvPicPr>
          <p:cNvPr id="59" name="图片 58">
            <a:extLst>
              <a:ext uri="{FF2B5EF4-FFF2-40B4-BE49-F238E27FC236}">
                <a16:creationId xmlns:a16="http://schemas.microsoft.com/office/drawing/2014/main" id="{48715DDF-0A10-8048-A2E1-7C7A01313E04}"/>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902452" y="1875441"/>
            <a:ext cx="1056549" cy="346643"/>
          </a:xfrm>
          <a:prstGeom prst="rect">
            <a:avLst/>
          </a:prstGeom>
        </p:spPr>
      </p:pic>
      <p:sp>
        <p:nvSpPr>
          <p:cNvPr id="60" name="文本框 59">
            <a:extLst>
              <a:ext uri="{FF2B5EF4-FFF2-40B4-BE49-F238E27FC236}">
                <a16:creationId xmlns:a16="http://schemas.microsoft.com/office/drawing/2014/main" id="{9FF5EEDD-A2F3-5243-9FC6-D2B11AA0FC67}"/>
              </a:ext>
            </a:extLst>
          </p:cNvPr>
          <p:cNvSpPr txBox="1"/>
          <p:nvPr/>
        </p:nvSpPr>
        <p:spPr>
          <a:xfrm>
            <a:off x="6068776" y="1281537"/>
            <a:ext cx="776175" cy="246221"/>
          </a:xfrm>
          <a:prstGeom prst="rect">
            <a:avLst/>
          </a:prstGeom>
          <a:noFill/>
        </p:spPr>
        <p:txBody>
          <a:bodyPr wrap="none" rtlCol="0">
            <a:spAutoFit/>
          </a:bodyPr>
          <a:lstStyle/>
          <a:p>
            <a:pPr algn="ctr"/>
            <a:r>
              <a:rPr kumimoji="1" lang="ru-RU" altLang="zh-CN" sz="1000" b="1" dirty="0">
                <a:solidFill>
                  <a:schemeClr val="bg1"/>
                </a:solidFill>
                <a:latin typeface="Arial" panose="020F0502020204030204"/>
                <a:ea typeface="微软雅黑"/>
              </a:rPr>
              <a:t>Интернет</a:t>
            </a:r>
            <a:endParaRPr kumimoji="1" lang="zh-CN" altLang="en-US" sz="1000" b="1" dirty="0">
              <a:solidFill>
                <a:schemeClr val="bg1"/>
              </a:solidFill>
              <a:latin typeface="Arial" panose="020F0502020204030204"/>
              <a:ea typeface="微软雅黑"/>
            </a:endParaRPr>
          </a:p>
        </p:txBody>
      </p:sp>
      <p:cxnSp>
        <p:nvCxnSpPr>
          <p:cNvPr id="61" name="直接连接符 34">
            <a:extLst>
              <a:ext uri="{FF2B5EF4-FFF2-40B4-BE49-F238E27FC236}">
                <a16:creationId xmlns:a16="http://schemas.microsoft.com/office/drawing/2014/main" id="{042129E1-F5A4-A84A-B230-2FA2F530BDB4}"/>
              </a:ext>
            </a:extLst>
          </p:cNvPr>
          <p:cNvCxnSpPr>
            <a:cxnSpLocks/>
          </p:cNvCxnSpPr>
          <p:nvPr/>
        </p:nvCxnSpPr>
        <p:spPr>
          <a:xfrm>
            <a:off x="7166010" y="2737486"/>
            <a:ext cx="500003" cy="0"/>
          </a:xfrm>
          <a:prstGeom prst="line">
            <a:avLst/>
          </a:prstGeom>
          <a:ln w="19050">
            <a:solidFill>
              <a:srgbClr val="004E5B"/>
            </a:solidFill>
          </a:ln>
        </p:spPr>
        <p:style>
          <a:lnRef idx="1">
            <a:schemeClr val="accent1"/>
          </a:lnRef>
          <a:fillRef idx="0">
            <a:schemeClr val="accent1"/>
          </a:fillRef>
          <a:effectRef idx="0">
            <a:schemeClr val="accent1"/>
          </a:effectRef>
          <a:fontRef idx="minor">
            <a:schemeClr val="tx1"/>
          </a:fontRef>
        </p:style>
      </p:cxnSp>
      <p:pic>
        <p:nvPicPr>
          <p:cNvPr id="62" name="Picture 26">
            <a:extLst>
              <a:ext uri="{FF2B5EF4-FFF2-40B4-BE49-F238E27FC236}">
                <a16:creationId xmlns:a16="http://schemas.microsoft.com/office/drawing/2014/main" id="{865FE2C4-478D-634A-A75C-916CBB85BAE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729266" y="2566782"/>
            <a:ext cx="928960" cy="314993"/>
          </a:xfrm>
          <a:prstGeom prst="rect">
            <a:avLst/>
          </a:prstGeom>
          <a:noFill/>
          <a:extLst>
            <a:ext uri="{909E8E84-426E-40DD-AFC4-6F175D3DCCD1}">
              <a14:hiddenFill xmlns:a14="http://schemas.microsoft.com/office/drawing/2010/main">
                <a:solidFill>
                  <a:srgbClr val="FFFFFF"/>
                </a:solidFill>
              </a14:hiddenFill>
            </a:ext>
          </a:extLst>
        </p:spPr>
      </p:pic>
      <p:pic>
        <p:nvPicPr>
          <p:cNvPr id="63" name="图片 62">
            <a:extLst>
              <a:ext uri="{FF2B5EF4-FFF2-40B4-BE49-F238E27FC236}">
                <a16:creationId xmlns:a16="http://schemas.microsoft.com/office/drawing/2014/main" id="{A0AE9E26-954A-1444-B442-59027333B2C1}"/>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739997" y="2499835"/>
            <a:ext cx="1433727" cy="441014"/>
          </a:xfrm>
          <a:prstGeom prst="rect">
            <a:avLst/>
          </a:prstGeom>
        </p:spPr>
      </p:pic>
      <p:sp>
        <p:nvSpPr>
          <p:cNvPr id="64" name="文本框 63">
            <a:extLst>
              <a:ext uri="{FF2B5EF4-FFF2-40B4-BE49-F238E27FC236}">
                <a16:creationId xmlns:a16="http://schemas.microsoft.com/office/drawing/2014/main" id="{1B0F38E0-FA29-B94F-B7A0-477D211A1172}"/>
              </a:ext>
            </a:extLst>
          </p:cNvPr>
          <p:cNvSpPr txBox="1"/>
          <p:nvPr/>
        </p:nvSpPr>
        <p:spPr>
          <a:xfrm>
            <a:off x="7806460" y="2872240"/>
            <a:ext cx="774572" cy="253916"/>
          </a:xfrm>
          <a:prstGeom prst="rect">
            <a:avLst/>
          </a:prstGeom>
          <a:noFill/>
        </p:spPr>
        <p:txBody>
          <a:bodyPr wrap="none" rtlCol="0">
            <a:spAutoFit/>
          </a:bodyPr>
          <a:lstStyle/>
          <a:p>
            <a:pPr algn="ctr"/>
            <a:r>
              <a:rPr kumimoji="1" lang="en-US" altLang="zh-CN" sz="1050" dirty="0">
                <a:solidFill>
                  <a:srgbClr val="005565"/>
                </a:solidFill>
                <a:ea typeface="微软雅黑"/>
              </a:rPr>
              <a:t>NVR VIGI</a:t>
            </a:r>
            <a:endParaRPr kumimoji="1" lang="zh-CN" altLang="en-US" sz="1050" dirty="0">
              <a:solidFill>
                <a:srgbClr val="005565"/>
              </a:solidFill>
              <a:ea typeface="微软雅黑"/>
            </a:endParaRPr>
          </a:p>
        </p:txBody>
      </p:sp>
      <p:cxnSp>
        <p:nvCxnSpPr>
          <p:cNvPr id="65" name="直接连接符 41">
            <a:extLst>
              <a:ext uri="{FF2B5EF4-FFF2-40B4-BE49-F238E27FC236}">
                <a16:creationId xmlns:a16="http://schemas.microsoft.com/office/drawing/2014/main" id="{A17B26BE-4BD0-9544-9B4C-3D30D92760C5}"/>
              </a:ext>
            </a:extLst>
          </p:cNvPr>
          <p:cNvCxnSpPr>
            <a:cxnSpLocks/>
            <a:stCxn id="63" idx="2"/>
          </p:cNvCxnSpPr>
          <p:nvPr/>
        </p:nvCxnSpPr>
        <p:spPr>
          <a:xfrm>
            <a:off x="6456860" y="2940849"/>
            <a:ext cx="0" cy="217873"/>
          </a:xfrm>
          <a:prstGeom prst="line">
            <a:avLst/>
          </a:prstGeom>
          <a:ln w="19050">
            <a:solidFill>
              <a:srgbClr val="004E5B"/>
            </a:solidFill>
          </a:ln>
        </p:spPr>
        <p:style>
          <a:lnRef idx="2">
            <a:schemeClr val="accent4"/>
          </a:lnRef>
          <a:fillRef idx="0">
            <a:schemeClr val="accent4"/>
          </a:fillRef>
          <a:effectRef idx="1">
            <a:schemeClr val="accent4"/>
          </a:effectRef>
          <a:fontRef idx="minor">
            <a:schemeClr val="tx1"/>
          </a:fontRef>
        </p:style>
      </p:cxnSp>
      <p:sp>
        <p:nvSpPr>
          <p:cNvPr id="66" name="文本框 65">
            <a:extLst>
              <a:ext uri="{FF2B5EF4-FFF2-40B4-BE49-F238E27FC236}">
                <a16:creationId xmlns:a16="http://schemas.microsoft.com/office/drawing/2014/main" id="{6955FDF1-C425-2A46-9766-576653BC82E8}"/>
              </a:ext>
            </a:extLst>
          </p:cNvPr>
          <p:cNvSpPr txBox="1"/>
          <p:nvPr/>
        </p:nvSpPr>
        <p:spPr>
          <a:xfrm>
            <a:off x="6446567" y="2839121"/>
            <a:ext cx="939681" cy="253916"/>
          </a:xfrm>
          <a:prstGeom prst="rect">
            <a:avLst/>
          </a:prstGeom>
          <a:noFill/>
        </p:spPr>
        <p:txBody>
          <a:bodyPr wrap="none" rtlCol="0">
            <a:spAutoFit/>
          </a:bodyPr>
          <a:lstStyle/>
          <a:p>
            <a:r>
              <a:rPr kumimoji="1" lang="ru-RU" altLang="zh-CN" sz="1050" dirty="0">
                <a:solidFill>
                  <a:srgbClr val="005565"/>
                </a:solidFill>
                <a:ea typeface="微软雅黑"/>
              </a:rPr>
              <a:t>Коммутатор</a:t>
            </a:r>
            <a:endParaRPr kumimoji="1" lang="zh-CN" altLang="en-US" sz="1050" dirty="0">
              <a:solidFill>
                <a:srgbClr val="005565"/>
              </a:solidFill>
              <a:ea typeface="微软雅黑"/>
            </a:endParaRPr>
          </a:p>
        </p:txBody>
      </p:sp>
      <p:sp>
        <p:nvSpPr>
          <p:cNvPr id="68" name="文本框 67">
            <a:extLst>
              <a:ext uri="{FF2B5EF4-FFF2-40B4-BE49-F238E27FC236}">
                <a16:creationId xmlns:a16="http://schemas.microsoft.com/office/drawing/2014/main" id="{18B9C7AA-1F0C-8C49-B051-82EF35AC7931}"/>
              </a:ext>
            </a:extLst>
          </p:cNvPr>
          <p:cNvSpPr txBox="1"/>
          <p:nvPr/>
        </p:nvSpPr>
        <p:spPr>
          <a:xfrm>
            <a:off x="7533597" y="4454421"/>
            <a:ext cx="982961" cy="253916"/>
          </a:xfrm>
          <a:prstGeom prst="rect">
            <a:avLst/>
          </a:prstGeom>
          <a:noFill/>
        </p:spPr>
        <p:txBody>
          <a:bodyPr wrap="none" rtlCol="0">
            <a:spAutoFit/>
          </a:bodyPr>
          <a:lstStyle/>
          <a:p>
            <a:r>
              <a:rPr kumimoji="1" lang="ru-RU" altLang="zh-CN" sz="1050" dirty="0">
                <a:solidFill>
                  <a:srgbClr val="005565"/>
                </a:solidFill>
                <a:ea typeface="微软雅黑"/>
              </a:rPr>
              <a:t>Камеры </a:t>
            </a:r>
            <a:r>
              <a:rPr kumimoji="1" lang="en-US" altLang="zh-CN" sz="1050" dirty="0">
                <a:solidFill>
                  <a:srgbClr val="005565"/>
                </a:solidFill>
                <a:ea typeface="微软雅黑"/>
              </a:rPr>
              <a:t>VIGI</a:t>
            </a:r>
          </a:p>
        </p:txBody>
      </p:sp>
      <p:cxnSp>
        <p:nvCxnSpPr>
          <p:cNvPr id="70" name="直接连接符 50">
            <a:extLst>
              <a:ext uri="{FF2B5EF4-FFF2-40B4-BE49-F238E27FC236}">
                <a16:creationId xmlns:a16="http://schemas.microsoft.com/office/drawing/2014/main" id="{31EDCE5F-BE41-6242-89A8-AA14F918728B}"/>
              </a:ext>
            </a:extLst>
          </p:cNvPr>
          <p:cNvCxnSpPr>
            <a:cxnSpLocks/>
          </p:cNvCxnSpPr>
          <p:nvPr/>
        </p:nvCxnSpPr>
        <p:spPr>
          <a:xfrm flipH="1">
            <a:off x="5138738" y="1362783"/>
            <a:ext cx="784860" cy="0"/>
          </a:xfrm>
          <a:prstGeom prst="line">
            <a:avLst/>
          </a:prstGeom>
          <a:ln w="19050">
            <a:solidFill>
              <a:srgbClr val="69D3D7"/>
            </a:solidFill>
            <a:prstDash val="dash"/>
          </a:ln>
        </p:spPr>
        <p:style>
          <a:lnRef idx="1">
            <a:schemeClr val="accent1"/>
          </a:lnRef>
          <a:fillRef idx="0">
            <a:schemeClr val="accent1"/>
          </a:fillRef>
          <a:effectRef idx="0">
            <a:schemeClr val="accent1"/>
          </a:effectRef>
          <a:fontRef idx="minor">
            <a:schemeClr val="tx1"/>
          </a:fontRef>
        </p:style>
      </p:cxnSp>
      <p:cxnSp>
        <p:nvCxnSpPr>
          <p:cNvPr id="72" name="直接连接符 56">
            <a:extLst>
              <a:ext uri="{FF2B5EF4-FFF2-40B4-BE49-F238E27FC236}">
                <a16:creationId xmlns:a16="http://schemas.microsoft.com/office/drawing/2014/main" id="{72532D1B-BFEF-5C4E-9511-E5429B656F96}"/>
              </a:ext>
            </a:extLst>
          </p:cNvPr>
          <p:cNvCxnSpPr>
            <a:cxnSpLocks/>
          </p:cNvCxnSpPr>
          <p:nvPr/>
        </p:nvCxnSpPr>
        <p:spPr>
          <a:xfrm>
            <a:off x="5281448" y="2737486"/>
            <a:ext cx="402021" cy="0"/>
          </a:xfrm>
          <a:prstGeom prst="line">
            <a:avLst/>
          </a:prstGeom>
          <a:ln w="19050">
            <a:solidFill>
              <a:srgbClr val="004E5B"/>
            </a:solidFill>
          </a:ln>
        </p:spPr>
        <p:style>
          <a:lnRef idx="1">
            <a:schemeClr val="accent1"/>
          </a:lnRef>
          <a:fillRef idx="0">
            <a:schemeClr val="accent1"/>
          </a:fillRef>
          <a:effectRef idx="0">
            <a:schemeClr val="accent1"/>
          </a:effectRef>
          <a:fontRef idx="minor">
            <a:schemeClr val="tx1"/>
          </a:fontRef>
        </p:style>
      </p:cxnSp>
      <p:grpSp>
        <p:nvGrpSpPr>
          <p:cNvPr id="43" name="组合 42">
            <a:extLst>
              <a:ext uri="{FF2B5EF4-FFF2-40B4-BE49-F238E27FC236}">
                <a16:creationId xmlns:a16="http://schemas.microsoft.com/office/drawing/2014/main" id="{D4343166-F8CB-7040-BAEE-8AE0CEFED818}"/>
              </a:ext>
            </a:extLst>
          </p:cNvPr>
          <p:cNvGrpSpPr/>
          <p:nvPr/>
        </p:nvGrpSpPr>
        <p:grpSpPr>
          <a:xfrm>
            <a:off x="4139249" y="1015807"/>
            <a:ext cx="1113523" cy="934023"/>
            <a:chOff x="9264147" y="1461414"/>
            <a:chExt cx="1484697" cy="1245364"/>
          </a:xfrm>
        </p:grpSpPr>
        <p:sp>
          <p:nvSpPr>
            <p:cNvPr id="44" name="圆角矩形 43">
              <a:extLst>
                <a:ext uri="{FF2B5EF4-FFF2-40B4-BE49-F238E27FC236}">
                  <a16:creationId xmlns:a16="http://schemas.microsoft.com/office/drawing/2014/main" id="{9423C298-8677-8749-9CB9-FA719884F427}"/>
                </a:ext>
              </a:extLst>
            </p:cNvPr>
            <p:cNvSpPr/>
            <p:nvPr/>
          </p:nvSpPr>
          <p:spPr>
            <a:xfrm>
              <a:off x="9283205" y="1461414"/>
              <a:ext cx="1446581" cy="1245364"/>
            </a:xfrm>
            <a:prstGeom prst="roundRect">
              <a:avLst/>
            </a:prstGeom>
            <a:solidFill>
              <a:srgbClr val="50C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p>
          </p:txBody>
        </p:sp>
        <p:sp>
          <p:nvSpPr>
            <p:cNvPr id="45" name="文本框 44">
              <a:extLst>
                <a:ext uri="{FF2B5EF4-FFF2-40B4-BE49-F238E27FC236}">
                  <a16:creationId xmlns:a16="http://schemas.microsoft.com/office/drawing/2014/main" id="{E5F91884-5B36-DE40-9304-AB6055EEDA5E}"/>
                </a:ext>
              </a:extLst>
            </p:cNvPr>
            <p:cNvSpPr txBox="1"/>
            <p:nvPr/>
          </p:nvSpPr>
          <p:spPr>
            <a:xfrm>
              <a:off x="9264147" y="2385953"/>
              <a:ext cx="1484697" cy="307776"/>
            </a:xfrm>
            <a:prstGeom prst="rect">
              <a:avLst/>
            </a:prstGeom>
            <a:noFill/>
          </p:spPr>
          <p:txBody>
            <a:bodyPr wrap="square" rtlCol="0">
              <a:spAutoFit/>
            </a:bodyPr>
            <a:lstStyle/>
            <a:p>
              <a:pPr algn="ctr"/>
              <a:r>
                <a:rPr kumimoji="1" lang="ru-RU" altLang="zh-CN" sz="900" b="1" dirty="0">
                  <a:solidFill>
                    <a:schemeClr val="bg1"/>
                  </a:solidFill>
                  <a:ea typeface="微软雅黑"/>
                </a:rPr>
                <a:t>Компьютер</a:t>
              </a:r>
              <a:endParaRPr kumimoji="1" lang="zh-CN" altLang="en-US" sz="900" b="1" dirty="0">
                <a:solidFill>
                  <a:schemeClr val="bg1"/>
                </a:solidFill>
                <a:ea typeface="微软雅黑"/>
              </a:endParaRPr>
            </a:p>
          </p:txBody>
        </p:sp>
        <p:pic>
          <p:nvPicPr>
            <p:cNvPr id="47" name="图片 46">
              <a:extLst>
                <a:ext uri="{FF2B5EF4-FFF2-40B4-BE49-F238E27FC236}">
                  <a16:creationId xmlns:a16="http://schemas.microsoft.com/office/drawing/2014/main" id="{6911A429-B322-5344-AA41-3F21F0B443F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435470" y="1643941"/>
              <a:ext cx="1142050" cy="760243"/>
            </a:xfrm>
            <a:prstGeom prst="rect">
              <a:avLst/>
            </a:prstGeom>
          </p:spPr>
        </p:pic>
      </p:grpSp>
      <p:grpSp>
        <p:nvGrpSpPr>
          <p:cNvPr id="51" name="组合 50">
            <a:extLst>
              <a:ext uri="{FF2B5EF4-FFF2-40B4-BE49-F238E27FC236}">
                <a16:creationId xmlns:a16="http://schemas.microsoft.com/office/drawing/2014/main" id="{6F47BE8A-5909-4241-A544-6F547BEED7F9}"/>
              </a:ext>
            </a:extLst>
          </p:cNvPr>
          <p:cNvGrpSpPr/>
          <p:nvPr/>
        </p:nvGrpSpPr>
        <p:grpSpPr>
          <a:xfrm>
            <a:off x="4139249" y="2355726"/>
            <a:ext cx="1113523" cy="934023"/>
            <a:chOff x="9264147" y="1461414"/>
            <a:chExt cx="1484697" cy="1245364"/>
          </a:xfrm>
        </p:grpSpPr>
        <p:sp>
          <p:nvSpPr>
            <p:cNvPr id="52" name="圆角矩形 51">
              <a:extLst>
                <a:ext uri="{FF2B5EF4-FFF2-40B4-BE49-F238E27FC236}">
                  <a16:creationId xmlns:a16="http://schemas.microsoft.com/office/drawing/2014/main" id="{D74091A7-3633-2A43-AFF9-AF6D7F297300}"/>
                </a:ext>
              </a:extLst>
            </p:cNvPr>
            <p:cNvSpPr/>
            <p:nvPr/>
          </p:nvSpPr>
          <p:spPr>
            <a:xfrm>
              <a:off x="9283205" y="1461414"/>
              <a:ext cx="1446581" cy="1245364"/>
            </a:xfrm>
            <a:prstGeom prst="roundRect">
              <a:avLst/>
            </a:prstGeom>
            <a:solidFill>
              <a:srgbClr val="50C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p>
          </p:txBody>
        </p:sp>
        <p:sp>
          <p:nvSpPr>
            <p:cNvPr id="53" name="文本框 52">
              <a:extLst>
                <a:ext uri="{FF2B5EF4-FFF2-40B4-BE49-F238E27FC236}">
                  <a16:creationId xmlns:a16="http://schemas.microsoft.com/office/drawing/2014/main" id="{0B5E61F3-00EF-C94D-807A-817C4C6C5574}"/>
                </a:ext>
              </a:extLst>
            </p:cNvPr>
            <p:cNvSpPr txBox="1"/>
            <p:nvPr/>
          </p:nvSpPr>
          <p:spPr>
            <a:xfrm>
              <a:off x="9264147" y="2385953"/>
              <a:ext cx="1484697" cy="307776"/>
            </a:xfrm>
            <a:prstGeom prst="rect">
              <a:avLst/>
            </a:prstGeom>
            <a:noFill/>
          </p:spPr>
          <p:txBody>
            <a:bodyPr wrap="square" rtlCol="0">
              <a:spAutoFit/>
            </a:bodyPr>
            <a:lstStyle/>
            <a:p>
              <a:pPr algn="ctr"/>
              <a:r>
                <a:rPr kumimoji="1" lang="ru-RU" altLang="zh-CN" sz="900" b="1" dirty="0">
                  <a:solidFill>
                    <a:schemeClr val="bg1"/>
                  </a:solidFill>
                  <a:ea typeface="微软雅黑"/>
                </a:rPr>
                <a:t>Компьютер</a:t>
              </a:r>
              <a:endParaRPr kumimoji="1" lang="zh-CN" altLang="en-US" sz="900" b="1" dirty="0">
                <a:solidFill>
                  <a:schemeClr val="bg1"/>
                </a:solidFill>
                <a:ea typeface="微软雅黑"/>
              </a:endParaRPr>
            </a:p>
          </p:txBody>
        </p:sp>
        <p:pic>
          <p:nvPicPr>
            <p:cNvPr id="54" name="图片 53">
              <a:extLst>
                <a:ext uri="{FF2B5EF4-FFF2-40B4-BE49-F238E27FC236}">
                  <a16:creationId xmlns:a16="http://schemas.microsoft.com/office/drawing/2014/main" id="{5131EFF5-6475-C748-9F72-A8B170ABCA4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435470" y="1580881"/>
              <a:ext cx="1142050" cy="760243"/>
            </a:xfrm>
            <a:prstGeom prst="rect">
              <a:avLst/>
            </a:prstGeom>
          </p:spPr>
        </p:pic>
      </p:grpSp>
      <p:grpSp>
        <p:nvGrpSpPr>
          <p:cNvPr id="38" name="组合 37">
            <a:extLst>
              <a:ext uri="{FF2B5EF4-FFF2-40B4-BE49-F238E27FC236}">
                <a16:creationId xmlns:a16="http://schemas.microsoft.com/office/drawing/2014/main" id="{13C97C9C-B1A8-7142-9789-CEFE23B8D3C5}"/>
              </a:ext>
            </a:extLst>
          </p:cNvPr>
          <p:cNvGrpSpPr/>
          <p:nvPr/>
        </p:nvGrpSpPr>
        <p:grpSpPr>
          <a:xfrm>
            <a:off x="5349085" y="3235999"/>
            <a:ext cx="2169625" cy="1381025"/>
            <a:chOff x="6240016" y="4125093"/>
            <a:chExt cx="2892833" cy="1841367"/>
          </a:xfrm>
        </p:grpSpPr>
        <p:sp>
          <p:nvSpPr>
            <p:cNvPr id="39" name="矩形 38">
              <a:extLst>
                <a:ext uri="{FF2B5EF4-FFF2-40B4-BE49-F238E27FC236}">
                  <a16:creationId xmlns:a16="http://schemas.microsoft.com/office/drawing/2014/main" id="{50831B7B-6FA2-EE44-95C8-56A3E3C9160B}"/>
                </a:ext>
              </a:extLst>
            </p:cNvPr>
            <p:cNvSpPr/>
            <p:nvPr/>
          </p:nvSpPr>
          <p:spPr>
            <a:xfrm>
              <a:off x="6240016" y="4125093"/>
              <a:ext cx="2892833" cy="1841367"/>
            </a:xfrm>
            <a:prstGeom prst="rect">
              <a:avLst/>
            </a:prstGeom>
            <a:noFill/>
            <a:ln w="12700">
              <a:solidFill>
                <a:schemeClr val="bg1">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nvGrpSpPr>
            <p:cNvPr id="40" name="组合 39">
              <a:extLst>
                <a:ext uri="{FF2B5EF4-FFF2-40B4-BE49-F238E27FC236}">
                  <a16:creationId xmlns:a16="http://schemas.microsoft.com/office/drawing/2014/main" id="{46D0EFED-C410-1F45-A2A5-3D3E3F4062BE}"/>
                </a:ext>
              </a:extLst>
            </p:cNvPr>
            <p:cNvGrpSpPr/>
            <p:nvPr/>
          </p:nvGrpSpPr>
          <p:grpSpPr>
            <a:xfrm>
              <a:off x="6370092" y="4199764"/>
              <a:ext cx="2584338" cy="1606386"/>
              <a:chOff x="6370092" y="4255520"/>
              <a:chExt cx="2584338" cy="1606386"/>
            </a:xfrm>
          </p:grpSpPr>
          <p:pic>
            <p:nvPicPr>
              <p:cNvPr id="41" name="Picture 4">
                <a:extLst>
                  <a:ext uri="{FF2B5EF4-FFF2-40B4-BE49-F238E27FC236}">
                    <a16:creationId xmlns:a16="http://schemas.microsoft.com/office/drawing/2014/main" id="{41DB65B2-B710-6D4F-9F39-9E42C3EEE8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68387" y="4446142"/>
                <a:ext cx="878342" cy="569935"/>
              </a:xfrm>
              <a:prstGeom prst="rect">
                <a:avLst/>
              </a:prstGeom>
            </p:spPr>
          </p:pic>
          <p:pic>
            <p:nvPicPr>
              <p:cNvPr id="42" name="Picture 5">
                <a:extLst>
                  <a:ext uri="{FF2B5EF4-FFF2-40B4-BE49-F238E27FC236}">
                    <a16:creationId xmlns:a16="http://schemas.microsoft.com/office/drawing/2014/main" id="{AFD6AE58-0E16-3449-94F1-CD549B0E1AF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70092" y="5250971"/>
                <a:ext cx="696416" cy="591012"/>
              </a:xfrm>
              <a:prstGeom prst="rect">
                <a:avLst/>
              </a:prstGeom>
            </p:spPr>
          </p:pic>
          <p:pic>
            <p:nvPicPr>
              <p:cNvPr id="69" name="图片 68">
                <a:extLst>
                  <a:ext uri="{FF2B5EF4-FFF2-40B4-BE49-F238E27FC236}">
                    <a16:creationId xmlns:a16="http://schemas.microsoft.com/office/drawing/2014/main" id="{AC837224-10E1-6B44-BEFA-1CF6949162D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24788" y="4255520"/>
                <a:ext cx="799971" cy="873988"/>
              </a:xfrm>
              <a:prstGeom prst="rect">
                <a:avLst/>
              </a:prstGeom>
            </p:spPr>
          </p:pic>
          <p:pic>
            <p:nvPicPr>
              <p:cNvPr id="71" name="图片 70">
                <a:extLst>
                  <a:ext uri="{FF2B5EF4-FFF2-40B4-BE49-F238E27FC236}">
                    <a16:creationId xmlns:a16="http://schemas.microsoft.com/office/drawing/2014/main" id="{DE182C6A-6574-A74E-ABD2-E627E36A501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296891" y="5231048"/>
                <a:ext cx="766206" cy="630858"/>
              </a:xfrm>
              <a:prstGeom prst="rect">
                <a:avLst/>
              </a:prstGeom>
            </p:spPr>
          </p:pic>
          <p:pic>
            <p:nvPicPr>
              <p:cNvPr id="73" name="图片 72">
                <a:extLst>
                  <a:ext uri="{FF2B5EF4-FFF2-40B4-BE49-F238E27FC236}">
                    <a16:creationId xmlns:a16="http://schemas.microsoft.com/office/drawing/2014/main" id="{C158BA1F-F7D6-7B44-9DDB-48CAB088E6A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360386" y="5246290"/>
                <a:ext cx="594044" cy="600375"/>
              </a:xfrm>
              <a:prstGeom prst="rect">
                <a:avLst/>
              </a:prstGeom>
            </p:spPr>
          </p:pic>
        </p:grpSp>
      </p:grpSp>
      <p:pic>
        <p:nvPicPr>
          <p:cNvPr id="67" name="Picture 66">
            <a:extLst>
              <a:ext uri="{FF2B5EF4-FFF2-40B4-BE49-F238E27FC236}">
                <a16:creationId xmlns:a16="http://schemas.microsoft.com/office/drawing/2014/main" id="{3D22519C-D365-478C-8666-E655C93A5CD7}"/>
              </a:ext>
            </a:extLst>
          </p:cNvPr>
          <p:cNvPicPr>
            <a:picLocks noChangeAspect="1"/>
          </p:cNvPicPr>
          <p:nvPr/>
        </p:nvPicPr>
        <p:blipFill>
          <a:blip r:embed="rId13"/>
          <a:stretch>
            <a:fillRect/>
          </a:stretch>
        </p:blipFill>
        <p:spPr>
          <a:xfrm>
            <a:off x="5672138" y="4905959"/>
            <a:ext cx="3071520" cy="156301"/>
          </a:xfrm>
          <a:prstGeom prst="rect">
            <a:avLst/>
          </a:prstGeom>
        </p:spPr>
      </p:pic>
    </p:spTree>
    <p:extLst>
      <p:ext uri="{BB962C8B-B14F-4D97-AF65-F5344CB8AC3E}">
        <p14:creationId xmlns:p14="http://schemas.microsoft.com/office/powerpoint/2010/main" val="5131400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2"/>
          </p:nvPr>
        </p:nvSpPr>
        <p:spPr/>
        <p:txBody>
          <a:bodyPr/>
          <a:lstStyle/>
          <a:p>
            <a:fld id="{8045E168-1219-CD4A-80ED-4291B526AB8C}" type="slidenum">
              <a:rPr kumimoji="1" lang="zh-CN" altLang="en-US" smtClean="0"/>
              <a:pPr/>
              <a:t>88</a:t>
            </a:fld>
            <a:endParaRPr kumimoji="1" lang="zh-CN" altLang="en-US" dirty="0"/>
          </a:p>
        </p:txBody>
      </p:sp>
      <p:sp>
        <p:nvSpPr>
          <p:cNvPr id="19" name="文本框 18"/>
          <p:cNvSpPr txBox="1"/>
          <p:nvPr/>
        </p:nvSpPr>
        <p:spPr>
          <a:xfrm>
            <a:off x="280225" y="1499565"/>
            <a:ext cx="3201146" cy="1408078"/>
          </a:xfrm>
          <a:prstGeom prst="rect">
            <a:avLst/>
          </a:prstGeom>
          <a:noFill/>
        </p:spPr>
        <p:txBody>
          <a:bodyPr wrap="square" rtlCol="0">
            <a:spAutoFit/>
          </a:bodyPr>
          <a:lstStyle/>
          <a:p>
            <a:pPr>
              <a:spcBef>
                <a:spcPts val="900"/>
              </a:spcBef>
            </a:pPr>
            <a:r>
              <a:rPr lang="ru-RU" altLang="zh-CN" sz="1050" dirty="0">
                <a:latin typeface="Calibri" panose="020F0502020204030204" pitchFamily="34" charset="0"/>
                <a:cs typeface="Calibri" panose="020F0502020204030204" pitchFamily="34" charset="0"/>
              </a:rPr>
              <a:t>Управление безопасностью у вас на ладони</a:t>
            </a:r>
            <a:r>
              <a:rPr lang="en-US" altLang="zh-CN" sz="1050" dirty="0">
                <a:latin typeface="Calibri" panose="020F0502020204030204" pitchFamily="34" charset="0"/>
                <a:cs typeface="Calibri" panose="020F0502020204030204" pitchFamily="34" charset="0"/>
              </a:rPr>
              <a:t>.</a:t>
            </a:r>
          </a:p>
          <a:p>
            <a:pPr marL="139697" indent="-139697">
              <a:spcBef>
                <a:spcPts val="900"/>
              </a:spcBef>
              <a:buFont typeface="Arial" panose="020B0604020202020204" pitchFamily="34" charset="0"/>
              <a:buChar char="•"/>
            </a:pPr>
            <a:r>
              <a:rPr lang="ru-RU" altLang="zh-CN" sz="1050" dirty="0">
                <a:latin typeface="Calibri" panose="020F0502020204030204" pitchFamily="34" charset="0"/>
                <a:cs typeface="Calibri" panose="020F0502020204030204" pitchFamily="34" charset="0"/>
              </a:rPr>
              <a:t>Просмотр трансляций и управление устройствами с телефона</a:t>
            </a:r>
            <a:endParaRPr lang="en-US" altLang="zh-CN" sz="1050" dirty="0">
              <a:latin typeface="Calibri" panose="020F0502020204030204" pitchFamily="34" charset="0"/>
              <a:cs typeface="Calibri" panose="020F0502020204030204" pitchFamily="34" charset="0"/>
            </a:endParaRPr>
          </a:p>
          <a:p>
            <a:pPr marL="139697" indent="-139697">
              <a:spcBef>
                <a:spcPts val="900"/>
              </a:spcBef>
              <a:buFont typeface="Arial" panose="020B0604020202020204" pitchFamily="34" charset="0"/>
              <a:buChar char="•"/>
            </a:pPr>
            <a:r>
              <a:rPr lang="ru-RU" altLang="zh-CN" sz="1050" dirty="0">
                <a:latin typeface="Calibri" panose="020F0502020204030204" pitchFamily="34" charset="0"/>
                <a:cs typeface="Calibri" panose="020F0502020204030204" pitchFamily="34" charset="0"/>
              </a:rPr>
              <a:t>Отправка мгновенных уведомлений на телефон</a:t>
            </a:r>
            <a:endParaRPr lang="en-US" altLang="zh-CN" sz="1050" dirty="0">
              <a:latin typeface="Calibri" panose="020F0502020204030204" pitchFamily="34" charset="0"/>
              <a:cs typeface="Calibri" panose="020F0502020204030204" pitchFamily="34" charset="0"/>
            </a:endParaRPr>
          </a:p>
          <a:p>
            <a:pPr marL="139697" indent="-139697">
              <a:spcBef>
                <a:spcPts val="900"/>
              </a:spcBef>
              <a:buFont typeface="Arial" panose="020B0604020202020204" pitchFamily="34" charset="0"/>
              <a:buChar char="•"/>
            </a:pPr>
            <a:r>
              <a:rPr lang="ru-RU" altLang="zh-CN" sz="1050" dirty="0">
                <a:latin typeface="Calibri" panose="020F0502020204030204" pitchFamily="34" charset="0"/>
                <a:cs typeface="Calibri" panose="020F0502020204030204" pitchFamily="34" charset="0"/>
              </a:rPr>
              <a:t>Удалённый и локальный доступ и управление устройствами </a:t>
            </a:r>
            <a:r>
              <a:rPr lang="en-US" altLang="zh-CN" sz="1050" dirty="0">
                <a:latin typeface="Calibri" panose="020F0502020204030204" pitchFamily="34" charset="0"/>
                <a:cs typeface="Calibri" panose="020F0502020204030204" pitchFamily="34" charset="0"/>
              </a:rPr>
              <a:t>(</a:t>
            </a:r>
            <a:r>
              <a:rPr lang="ru-RU" altLang="zh-CN" sz="1050" dirty="0">
                <a:latin typeface="Calibri" panose="020F0502020204030204" pitchFamily="34" charset="0"/>
                <a:cs typeface="Calibri" panose="020F0502020204030204" pitchFamily="34" charset="0"/>
              </a:rPr>
              <a:t>требуется </a:t>
            </a:r>
            <a:r>
              <a:rPr lang="en-US" altLang="zh-CN" sz="1050" dirty="0">
                <a:latin typeface="Calibri" panose="020F0502020204030204" pitchFamily="34" charset="0"/>
                <a:cs typeface="Calibri" panose="020F0502020204030204" pitchFamily="34" charset="0"/>
              </a:rPr>
              <a:t>TP-Link ID)</a:t>
            </a:r>
          </a:p>
        </p:txBody>
      </p:sp>
      <p:sp>
        <p:nvSpPr>
          <p:cNvPr id="46" name="矩形 45"/>
          <p:cNvSpPr/>
          <p:nvPr/>
        </p:nvSpPr>
        <p:spPr>
          <a:xfrm>
            <a:off x="3976028" y="449639"/>
            <a:ext cx="1255869" cy="288284"/>
          </a:xfrm>
          <a:prstGeom prst="rect">
            <a:avLst/>
          </a:prstGeom>
        </p:spPr>
        <p:txBody>
          <a:bodyPr wrap="square">
            <a:spAutoFit/>
          </a:bodyPr>
          <a:lstStyle/>
          <a:p>
            <a:pPr lvl="0">
              <a:lnSpc>
                <a:spcPct val="125000"/>
              </a:lnSpc>
            </a:pPr>
            <a:r>
              <a:rPr lang="ru-RU" altLang="zh-CN" sz="1100" b="1" dirty="0">
                <a:solidFill>
                  <a:srgbClr val="004E5B"/>
                </a:solidFill>
                <a:latin typeface="Calibri" panose="020F0502020204030204" pitchFamily="34" charset="0"/>
                <a:cs typeface="Calibri" panose="020F0502020204030204" pitchFamily="34" charset="0"/>
              </a:rPr>
              <a:t>Топология сети</a:t>
            </a:r>
            <a:endParaRPr lang="en-US" altLang="zh-CN" sz="1100" b="1" dirty="0">
              <a:solidFill>
                <a:srgbClr val="004E5B"/>
              </a:solidFill>
              <a:latin typeface="Calibri" panose="020F0502020204030204" pitchFamily="34" charset="0"/>
              <a:cs typeface="Calibri" panose="020F0502020204030204" pitchFamily="34" charset="0"/>
            </a:endParaRPr>
          </a:p>
        </p:txBody>
      </p:sp>
      <p:sp>
        <p:nvSpPr>
          <p:cNvPr id="38" name="标题 2"/>
          <p:cNvSpPr txBox="1">
            <a:spLocks/>
          </p:cNvSpPr>
          <p:nvPr/>
        </p:nvSpPr>
        <p:spPr>
          <a:xfrm>
            <a:off x="221771" y="270190"/>
            <a:ext cx="3178720" cy="280184"/>
          </a:xfrm>
          <a:prstGeom prst="rect">
            <a:avLst/>
          </a:prstGeom>
        </p:spPr>
        <p:txBody>
          <a:bodyPr vert="horz" lIns="91440" tIns="45720" rIns="91440" bIns="45720" rtlCol="0" anchor="t">
            <a:noAutofit/>
          </a:bodyPr>
          <a:lstStyle>
            <a:lvl1pPr algn="l" defTabSz="685800" rtl="0" eaLnBrk="1" latinLnBrk="0" hangingPunct="1">
              <a:lnSpc>
                <a:spcPct val="110000"/>
              </a:lnSpc>
              <a:spcBef>
                <a:spcPct val="0"/>
              </a:spcBef>
              <a:buNone/>
              <a:defRPr sz="1350" b="1" i="0" kern="1200" baseline="0">
                <a:solidFill>
                  <a:srgbClr val="005464"/>
                </a:solidFill>
                <a:latin typeface="Arial" charset="0"/>
                <a:ea typeface="Arial" charset="0"/>
                <a:cs typeface="Arial" charset="0"/>
              </a:defRPr>
            </a:lvl1pPr>
          </a:lstStyle>
          <a:p>
            <a:r>
              <a:rPr lang="ru-RU" altLang="zh-CN" sz="1600" dirty="0">
                <a:latin typeface="Calibri" panose="020F0502020204030204" pitchFamily="34" charset="0"/>
                <a:cs typeface="Calibri" panose="020F0502020204030204" pitchFamily="34" charset="0"/>
              </a:rPr>
              <a:t>Три способа управления</a:t>
            </a:r>
            <a:endParaRPr lang="en-US" altLang="zh-CN" sz="1600" dirty="0">
              <a:latin typeface="Calibri" panose="020F0502020204030204" pitchFamily="34" charset="0"/>
              <a:cs typeface="Calibri" panose="020F0502020204030204" pitchFamily="34" charset="0"/>
            </a:endParaRPr>
          </a:p>
        </p:txBody>
      </p:sp>
      <p:sp>
        <p:nvSpPr>
          <p:cNvPr id="40" name="矩形 39"/>
          <p:cNvSpPr/>
          <p:nvPr/>
        </p:nvSpPr>
        <p:spPr>
          <a:xfrm>
            <a:off x="274142" y="1216311"/>
            <a:ext cx="3464859" cy="341697"/>
          </a:xfrm>
          <a:prstGeom prst="rect">
            <a:avLst/>
          </a:prstGeom>
        </p:spPr>
        <p:txBody>
          <a:bodyPr wrap="square">
            <a:spAutoFit/>
          </a:bodyPr>
          <a:lstStyle/>
          <a:p>
            <a:pPr lvl="0">
              <a:lnSpc>
                <a:spcPct val="125000"/>
              </a:lnSpc>
            </a:pPr>
            <a:r>
              <a:rPr lang="ru-RU" altLang="zh-CN" sz="1400" b="1" dirty="0">
                <a:solidFill>
                  <a:srgbClr val="000000"/>
                </a:solidFill>
                <a:latin typeface="Calibri" panose="020F0502020204030204" pitchFamily="34" charset="0"/>
                <a:cs typeface="Calibri" panose="020F0502020204030204" pitchFamily="34" charset="0"/>
              </a:rPr>
              <a:t>Приложение </a:t>
            </a:r>
            <a:r>
              <a:rPr lang="en-US" altLang="zh-CN" sz="1400" b="1" dirty="0">
                <a:solidFill>
                  <a:srgbClr val="000000"/>
                </a:solidFill>
                <a:latin typeface="Calibri" panose="020F0502020204030204" pitchFamily="34" charset="0"/>
                <a:cs typeface="Calibri" panose="020F0502020204030204" pitchFamily="34" charset="0"/>
              </a:rPr>
              <a:t>VIGI</a:t>
            </a:r>
            <a:endParaRPr lang="en-US" altLang="zh-CN" sz="1013" dirty="0">
              <a:solidFill>
                <a:srgbClr val="000000"/>
              </a:solidFill>
              <a:latin typeface="Calibri" panose="020F0502020204030204" pitchFamily="34" charset="0"/>
              <a:cs typeface="Calibri" panose="020F0502020204030204" pitchFamily="34" charset="0"/>
            </a:endParaRPr>
          </a:p>
        </p:txBody>
      </p:sp>
      <p:pic>
        <p:nvPicPr>
          <p:cNvPr id="11" name="图片 10">
            <a:extLst>
              <a:ext uri="{FF2B5EF4-FFF2-40B4-BE49-F238E27FC236}">
                <a16:creationId xmlns:a16="http://schemas.microsoft.com/office/drawing/2014/main" id="{ACB54DB3-0063-8444-9645-FED7FD9D4C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4154" y="1080135"/>
            <a:ext cx="911095" cy="460058"/>
          </a:xfrm>
          <a:prstGeom prst="rect">
            <a:avLst/>
          </a:prstGeom>
        </p:spPr>
      </p:pic>
      <p:cxnSp>
        <p:nvCxnSpPr>
          <p:cNvPr id="23" name="直接连接符 22"/>
          <p:cNvCxnSpPr>
            <a:cxnSpLocks/>
          </p:cNvCxnSpPr>
          <p:nvPr/>
        </p:nvCxnSpPr>
        <p:spPr>
          <a:xfrm>
            <a:off x="6319700" y="2245807"/>
            <a:ext cx="0" cy="332708"/>
          </a:xfrm>
          <a:prstGeom prst="line">
            <a:avLst/>
          </a:prstGeom>
          <a:ln w="19050">
            <a:solidFill>
              <a:srgbClr val="004E5B"/>
            </a:solidFill>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80FC7BF3-0989-461E-B3F3-485842F0B59E}"/>
              </a:ext>
            </a:extLst>
          </p:cNvPr>
          <p:cNvSpPr txBox="1"/>
          <p:nvPr/>
        </p:nvSpPr>
        <p:spPr>
          <a:xfrm>
            <a:off x="6309406" y="2186569"/>
            <a:ext cx="628698" cy="253916"/>
          </a:xfrm>
          <a:prstGeom prst="rect">
            <a:avLst/>
          </a:prstGeom>
          <a:noFill/>
        </p:spPr>
        <p:txBody>
          <a:bodyPr wrap="none" rtlCol="0">
            <a:spAutoFit/>
          </a:bodyPr>
          <a:lstStyle/>
          <a:p>
            <a:r>
              <a:rPr kumimoji="1" lang="ru-RU" altLang="zh-CN" sz="1050" dirty="0">
                <a:solidFill>
                  <a:srgbClr val="005565"/>
                </a:solidFill>
                <a:ea typeface="微软雅黑"/>
              </a:rPr>
              <a:t>Роутер</a:t>
            </a:r>
            <a:endParaRPr kumimoji="1" lang="zh-CN" altLang="en-US" sz="1050" dirty="0">
              <a:solidFill>
                <a:srgbClr val="005565"/>
              </a:solidFill>
              <a:ea typeface="微软雅黑"/>
            </a:endParaRPr>
          </a:p>
        </p:txBody>
      </p:sp>
      <p:cxnSp>
        <p:nvCxnSpPr>
          <p:cNvPr id="32" name="直接连接符 31"/>
          <p:cNvCxnSpPr>
            <a:cxnSpLocks/>
          </p:cNvCxnSpPr>
          <p:nvPr/>
        </p:nvCxnSpPr>
        <p:spPr>
          <a:xfrm>
            <a:off x="6319700" y="1581890"/>
            <a:ext cx="0" cy="300985"/>
          </a:xfrm>
          <a:prstGeom prst="line">
            <a:avLst/>
          </a:prstGeom>
          <a:ln w="19050">
            <a:solidFill>
              <a:srgbClr val="004E5B"/>
            </a:solidFill>
          </a:ln>
        </p:spPr>
        <p:style>
          <a:lnRef idx="1">
            <a:schemeClr val="accent1"/>
          </a:lnRef>
          <a:fillRef idx="0">
            <a:schemeClr val="accent1"/>
          </a:fillRef>
          <a:effectRef idx="0">
            <a:schemeClr val="accent1"/>
          </a:effectRef>
          <a:fontRef idx="minor">
            <a:schemeClr val="tx1"/>
          </a:fontRef>
        </p:style>
      </p:cxnSp>
      <p:pic>
        <p:nvPicPr>
          <p:cNvPr id="33" name="图片 32">
            <a:extLst>
              <a:ext uri="{FF2B5EF4-FFF2-40B4-BE49-F238E27FC236}">
                <a16:creationId xmlns:a16="http://schemas.microsoft.com/office/drawing/2014/main" id="{5CB49CA6-B5EC-4F61-86FB-88B6E7934E79}"/>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765292" y="1875441"/>
            <a:ext cx="1056549" cy="346643"/>
          </a:xfrm>
          <a:prstGeom prst="rect">
            <a:avLst/>
          </a:prstGeom>
        </p:spPr>
      </p:pic>
      <p:sp>
        <p:nvSpPr>
          <p:cNvPr id="34" name="文本框 33">
            <a:extLst>
              <a:ext uri="{FF2B5EF4-FFF2-40B4-BE49-F238E27FC236}">
                <a16:creationId xmlns:a16="http://schemas.microsoft.com/office/drawing/2014/main" id="{DF3498D4-B4F8-4340-A5F1-2F8271CE54BD}"/>
              </a:ext>
            </a:extLst>
          </p:cNvPr>
          <p:cNvSpPr txBox="1"/>
          <p:nvPr/>
        </p:nvSpPr>
        <p:spPr>
          <a:xfrm>
            <a:off x="5931615" y="1281537"/>
            <a:ext cx="776175" cy="246221"/>
          </a:xfrm>
          <a:prstGeom prst="rect">
            <a:avLst/>
          </a:prstGeom>
          <a:noFill/>
        </p:spPr>
        <p:txBody>
          <a:bodyPr wrap="none" rtlCol="0">
            <a:spAutoFit/>
          </a:bodyPr>
          <a:lstStyle/>
          <a:p>
            <a:pPr algn="ctr"/>
            <a:r>
              <a:rPr kumimoji="1" lang="ru-RU" altLang="zh-CN" sz="1000" b="1" dirty="0">
                <a:solidFill>
                  <a:schemeClr val="bg1"/>
                </a:solidFill>
                <a:latin typeface="Arial" panose="020F0502020204030204"/>
                <a:ea typeface="微软雅黑"/>
              </a:rPr>
              <a:t>Интернет</a:t>
            </a:r>
            <a:endParaRPr kumimoji="1" lang="zh-CN" altLang="en-US" sz="1000" b="1" dirty="0">
              <a:solidFill>
                <a:schemeClr val="bg1"/>
              </a:solidFill>
              <a:latin typeface="Arial" panose="020F0502020204030204"/>
              <a:ea typeface="微软雅黑"/>
            </a:endParaRPr>
          </a:p>
        </p:txBody>
      </p:sp>
      <p:cxnSp>
        <p:nvCxnSpPr>
          <p:cNvPr id="35" name="直接连接符 34"/>
          <p:cNvCxnSpPr>
            <a:cxnSpLocks/>
          </p:cNvCxnSpPr>
          <p:nvPr/>
        </p:nvCxnSpPr>
        <p:spPr>
          <a:xfrm>
            <a:off x="7028850" y="2737486"/>
            <a:ext cx="500003" cy="0"/>
          </a:xfrm>
          <a:prstGeom prst="line">
            <a:avLst/>
          </a:prstGeom>
          <a:ln w="19050">
            <a:solidFill>
              <a:srgbClr val="004E5B"/>
            </a:solidFill>
          </a:ln>
        </p:spPr>
        <p:style>
          <a:lnRef idx="1">
            <a:schemeClr val="accent1"/>
          </a:lnRef>
          <a:fillRef idx="0">
            <a:schemeClr val="accent1"/>
          </a:fillRef>
          <a:effectRef idx="0">
            <a:schemeClr val="accent1"/>
          </a:effectRef>
          <a:fontRef idx="minor">
            <a:schemeClr val="tx1"/>
          </a:fontRef>
        </p:style>
      </p:cxnSp>
      <p:pic>
        <p:nvPicPr>
          <p:cNvPr id="36" name="Picture 26">
            <a:extLst>
              <a:ext uri="{FF2B5EF4-FFF2-40B4-BE49-F238E27FC236}">
                <a16:creationId xmlns:a16="http://schemas.microsoft.com/office/drawing/2014/main" id="{554614D0-1F19-478C-86AB-E5B096E6DC1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592106" y="2566782"/>
            <a:ext cx="928960" cy="314993"/>
          </a:xfrm>
          <a:prstGeom prst="rect">
            <a:avLst/>
          </a:prstGeom>
          <a:noFill/>
          <a:extLst>
            <a:ext uri="{909E8E84-426E-40DD-AFC4-6F175D3DCCD1}">
              <a14:hiddenFill xmlns:a14="http://schemas.microsoft.com/office/drawing/2010/main">
                <a:solidFill>
                  <a:srgbClr val="FFFFFF"/>
                </a:solidFill>
              </a14:hiddenFill>
            </a:ext>
          </a:extLst>
        </p:spPr>
      </p:pic>
      <p:pic>
        <p:nvPicPr>
          <p:cNvPr id="39" name="图片 38">
            <a:extLst>
              <a:ext uri="{FF2B5EF4-FFF2-40B4-BE49-F238E27FC236}">
                <a16:creationId xmlns:a16="http://schemas.microsoft.com/office/drawing/2014/main" id="{6DB7573C-889B-4331-83A2-AAFA9D836601}"/>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02837" y="2499835"/>
            <a:ext cx="1433727" cy="441014"/>
          </a:xfrm>
          <a:prstGeom prst="rect">
            <a:avLst/>
          </a:prstGeom>
        </p:spPr>
      </p:pic>
      <p:sp>
        <p:nvSpPr>
          <p:cNvPr id="41" name="文本框 40">
            <a:extLst>
              <a:ext uri="{FF2B5EF4-FFF2-40B4-BE49-F238E27FC236}">
                <a16:creationId xmlns:a16="http://schemas.microsoft.com/office/drawing/2014/main" id="{B3AFDA20-D21D-4881-882E-1CAFE4C1E5A5}"/>
              </a:ext>
            </a:extLst>
          </p:cNvPr>
          <p:cNvSpPr txBox="1"/>
          <p:nvPr/>
        </p:nvSpPr>
        <p:spPr>
          <a:xfrm>
            <a:off x="7669300" y="2872240"/>
            <a:ext cx="774572" cy="253916"/>
          </a:xfrm>
          <a:prstGeom prst="rect">
            <a:avLst/>
          </a:prstGeom>
          <a:noFill/>
        </p:spPr>
        <p:txBody>
          <a:bodyPr wrap="none" rtlCol="0">
            <a:spAutoFit/>
          </a:bodyPr>
          <a:lstStyle/>
          <a:p>
            <a:pPr algn="ctr"/>
            <a:r>
              <a:rPr kumimoji="1" lang="en-US" altLang="zh-CN" sz="1050" dirty="0">
                <a:solidFill>
                  <a:srgbClr val="005565"/>
                </a:solidFill>
                <a:ea typeface="微软雅黑"/>
              </a:rPr>
              <a:t>NVR VIGI</a:t>
            </a:r>
            <a:endParaRPr kumimoji="1" lang="zh-CN" altLang="en-US" sz="1050" dirty="0">
              <a:solidFill>
                <a:srgbClr val="005565"/>
              </a:solidFill>
              <a:ea typeface="微软雅黑"/>
            </a:endParaRPr>
          </a:p>
        </p:txBody>
      </p:sp>
      <p:cxnSp>
        <p:nvCxnSpPr>
          <p:cNvPr id="42" name="直接连接符 41">
            <a:extLst>
              <a:ext uri="{FF2B5EF4-FFF2-40B4-BE49-F238E27FC236}">
                <a16:creationId xmlns:a16="http://schemas.microsoft.com/office/drawing/2014/main" id="{5F9FEAF6-40CD-42FD-95B2-E03537CF5291}"/>
              </a:ext>
            </a:extLst>
          </p:cNvPr>
          <p:cNvCxnSpPr>
            <a:cxnSpLocks/>
            <a:stCxn id="39" idx="2"/>
          </p:cNvCxnSpPr>
          <p:nvPr/>
        </p:nvCxnSpPr>
        <p:spPr>
          <a:xfrm>
            <a:off x="6319700" y="2940849"/>
            <a:ext cx="0" cy="217873"/>
          </a:xfrm>
          <a:prstGeom prst="line">
            <a:avLst/>
          </a:prstGeom>
          <a:ln w="19050">
            <a:solidFill>
              <a:srgbClr val="004E5B"/>
            </a:solidFill>
          </a:ln>
        </p:spPr>
        <p:style>
          <a:lnRef idx="2">
            <a:schemeClr val="accent4"/>
          </a:lnRef>
          <a:fillRef idx="0">
            <a:schemeClr val="accent4"/>
          </a:fillRef>
          <a:effectRef idx="1">
            <a:schemeClr val="accent4"/>
          </a:effectRef>
          <a:fontRef idx="minor">
            <a:schemeClr val="tx1"/>
          </a:fontRef>
        </p:style>
      </p:cxnSp>
      <p:sp>
        <p:nvSpPr>
          <p:cNvPr id="43" name="文本框 42">
            <a:extLst>
              <a:ext uri="{FF2B5EF4-FFF2-40B4-BE49-F238E27FC236}">
                <a16:creationId xmlns:a16="http://schemas.microsoft.com/office/drawing/2014/main" id="{2D3BC0A3-4C21-4182-8ABE-CF110927F4DE}"/>
              </a:ext>
            </a:extLst>
          </p:cNvPr>
          <p:cNvSpPr txBox="1"/>
          <p:nvPr/>
        </p:nvSpPr>
        <p:spPr>
          <a:xfrm>
            <a:off x="6309407" y="2839121"/>
            <a:ext cx="939681" cy="253916"/>
          </a:xfrm>
          <a:prstGeom prst="rect">
            <a:avLst/>
          </a:prstGeom>
          <a:noFill/>
        </p:spPr>
        <p:txBody>
          <a:bodyPr wrap="none" rtlCol="0">
            <a:spAutoFit/>
          </a:bodyPr>
          <a:lstStyle/>
          <a:p>
            <a:r>
              <a:rPr kumimoji="1" lang="ru-RU" altLang="zh-CN" sz="1050" dirty="0">
                <a:solidFill>
                  <a:srgbClr val="005565"/>
                </a:solidFill>
                <a:ea typeface="微软雅黑"/>
              </a:rPr>
              <a:t>Коммутатор</a:t>
            </a:r>
            <a:endParaRPr kumimoji="1" lang="zh-CN" altLang="en-US" sz="1050" dirty="0">
              <a:solidFill>
                <a:srgbClr val="005565"/>
              </a:solidFill>
              <a:ea typeface="微软雅黑"/>
            </a:endParaRPr>
          </a:p>
        </p:txBody>
      </p:sp>
      <p:sp>
        <p:nvSpPr>
          <p:cNvPr id="45" name="文本框 44">
            <a:extLst>
              <a:ext uri="{FF2B5EF4-FFF2-40B4-BE49-F238E27FC236}">
                <a16:creationId xmlns:a16="http://schemas.microsoft.com/office/drawing/2014/main" id="{2D3BC0A3-4C21-4182-8ABE-CF110927F4DE}"/>
              </a:ext>
            </a:extLst>
          </p:cNvPr>
          <p:cNvSpPr txBox="1"/>
          <p:nvPr/>
        </p:nvSpPr>
        <p:spPr>
          <a:xfrm>
            <a:off x="7422012" y="4446058"/>
            <a:ext cx="982961" cy="253916"/>
          </a:xfrm>
          <a:prstGeom prst="rect">
            <a:avLst/>
          </a:prstGeom>
          <a:noFill/>
        </p:spPr>
        <p:txBody>
          <a:bodyPr wrap="none" rtlCol="0">
            <a:spAutoFit/>
          </a:bodyPr>
          <a:lstStyle/>
          <a:p>
            <a:r>
              <a:rPr kumimoji="1" lang="ru-RU" altLang="zh-CN" sz="1050" dirty="0">
                <a:solidFill>
                  <a:srgbClr val="005565"/>
                </a:solidFill>
                <a:ea typeface="微软雅黑"/>
              </a:rPr>
              <a:t>Камеры </a:t>
            </a:r>
            <a:r>
              <a:rPr kumimoji="1" lang="en-US" altLang="zh-CN" sz="1050" dirty="0">
                <a:solidFill>
                  <a:srgbClr val="005565"/>
                </a:solidFill>
                <a:ea typeface="微软雅黑"/>
              </a:rPr>
              <a:t>VIGI</a:t>
            </a:r>
          </a:p>
        </p:txBody>
      </p:sp>
      <p:cxnSp>
        <p:nvCxnSpPr>
          <p:cNvPr id="51" name="直接连接符 50"/>
          <p:cNvCxnSpPr>
            <a:cxnSpLocks/>
          </p:cNvCxnSpPr>
          <p:nvPr/>
        </p:nvCxnSpPr>
        <p:spPr>
          <a:xfrm flipH="1">
            <a:off x="5001578" y="1362783"/>
            <a:ext cx="784860" cy="0"/>
          </a:xfrm>
          <a:prstGeom prst="line">
            <a:avLst/>
          </a:prstGeom>
          <a:ln w="19050">
            <a:solidFill>
              <a:srgbClr val="69D3D7"/>
            </a:solidFill>
            <a:prstDash val="dash"/>
          </a:ln>
        </p:spPr>
        <p:style>
          <a:lnRef idx="1">
            <a:schemeClr val="accent1"/>
          </a:lnRef>
          <a:fillRef idx="0">
            <a:schemeClr val="accent1"/>
          </a:fillRef>
          <a:effectRef idx="0">
            <a:schemeClr val="accent1"/>
          </a:effectRef>
          <a:fontRef idx="minor">
            <a:schemeClr val="tx1"/>
          </a:fontRef>
        </p:style>
      </p:cxnSp>
      <p:sp>
        <p:nvSpPr>
          <p:cNvPr id="55" name="文本框 54">
            <a:extLst>
              <a:ext uri="{FF2B5EF4-FFF2-40B4-BE49-F238E27FC236}">
                <a16:creationId xmlns:a16="http://schemas.microsoft.com/office/drawing/2014/main" id="{8478935E-4951-4C16-AB24-807EC7D977C5}"/>
              </a:ext>
            </a:extLst>
          </p:cNvPr>
          <p:cNvSpPr txBox="1"/>
          <p:nvPr/>
        </p:nvSpPr>
        <p:spPr>
          <a:xfrm>
            <a:off x="4155769" y="4414573"/>
            <a:ext cx="1113523" cy="230832"/>
          </a:xfrm>
          <a:prstGeom prst="rect">
            <a:avLst/>
          </a:prstGeom>
          <a:noFill/>
        </p:spPr>
        <p:txBody>
          <a:bodyPr wrap="square" rtlCol="0">
            <a:spAutoFit/>
          </a:bodyPr>
          <a:lstStyle/>
          <a:p>
            <a:pPr algn="ctr"/>
            <a:r>
              <a:rPr kumimoji="1" lang="en-US" altLang="zh-CN" sz="900" b="1" dirty="0">
                <a:solidFill>
                  <a:schemeClr val="bg1"/>
                </a:solidFill>
                <a:ea typeface="微软雅黑"/>
              </a:rPr>
              <a:t>Mobile Device</a:t>
            </a:r>
            <a:endParaRPr kumimoji="1" lang="zh-CN" altLang="en-US" sz="900" b="1" dirty="0">
              <a:solidFill>
                <a:schemeClr val="bg1"/>
              </a:solidFill>
              <a:ea typeface="微软雅黑"/>
            </a:endParaRPr>
          </a:p>
        </p:txBody>
      </p:sp>
      <p:cxnSp>
        <p:nvCxnSpPr>
          <p:cNvPr id="57" name="直接连接符 56"/>
          <p:cNvCxnSpPr>
            <a:cxnSpLocks/>
          </p:cNvCxnSpPr>
          <p:nvPr/>
        </p:nvCxnSpPr>
        <p:spPr>
          <a:xfrm>
            <a:off x="4800600" y="2737486"/>
            <a:ext cx="737235" cy="0"/>
          </a:xfrm>
          <a:prstGeom prst="line">
            <a:avLst/>
          </a:prstGeom>
          <a:ln w="19050">
            <a:solidFill>
              <a:srgbClr val="004E5B"/>
            </a:solidFill>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7233EE14-F977-CB43-BAD1-7329D95C536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56497" y="3373359"/>
            <a:ext cx="229553" cy="162037"/>
          </a:xfrm>
          <a:prstGeom prst="rect">
            <a:avLst/>
          </a:prstGeom>
        </p:spPr>
      </p:pic>
      <p:pic>
        <p:nvPicPr>
          <p:cNvPr id="52" name="图片 51">
            <a:extLst>
              <a:ext uri="{FF2B5EF4-FFF2-40B4-BE49-F238E27FC236}">
                <a16:creationId xmlns:a16="http://schemas.microsoft.com/office/drawing/2014/main" id="{F31CE0BA-7944-BF4F-A019-61EEB165D8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4356498" y="3067236"/>
            <a:ext cx="229553" cy="162037"/>
          </a:xfrm>
          <a:prstGeom prst="rect">
            <a:avLst/>
          </a:prstGeom>
        </p:spPr>
      </p:pic>
      <p:pic>
        <p:nvPicPr>
          <p:cNvPr id="10" name="图片 9">
            <a:extLst>
              <a:ext uri="{FF2B5EF4-FFF2-40B4-BE49-F238E27FC236}">
                <a16:creationId xmlns:a16="http://schemas.microsoft.com/office/drawing/2014/main" id="{0E278C69-16FC-1A4C-9DF0-45BC3B3CECA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16956" y="2549937"/>
            <a:ext cx="508635" cy="443680"/>
          </a:xfrm>
          <a:prstGeom prst="rect">
            <a:avLst/>
          </a:prstGeom>
        </p:spPr>
      </p:pic>
      <p:grpSp>
        <p:nvGrpSpPr>
          <p:cNvPr id="3" name="组合 2">
            <a:extLst>
              <a:ext uri="{FF2B5EF4-FFF2-40B4-BE49-F238E27FC236}">
                <a16:creationId xmlns:a16="http://schemas.microsoft.com/office/drawing/2014/main" id="{6E6AD00B-7CAC-CF4A-9513-BF1E343DC80D}"/>
              </a:ext>
            </a:extLst>
          </p:cNvPr>
          <p:cNvGrpSpPr/>
          <p:nvPr/>
        </p:nvGrpSpPr>
        <p:grpSpPr>
          <a:xfrm>
            <a:off x="3914513" y="869892"/>
            <a:ext cx="1113523" cy="1019706"/>
            <a:chOff x="5541025" y="1159856"/>
            <a:chExt cx="1484697" cy="1359608"/>
          </a:xfrm>
        </p:grpSpPr>
        <p:sp>
          <p:nvSpPr>
            <p:cNvPr id="47" name="圆角矩形 46">
              <a:extLst>
                <a:ext uri="{FF2B5EF4-FFF2-40B4-BE49-F238E27FC236}">
                  <a16:creationId xmlns:a16="http://schemas.microsoft.com/office/drawing/2014/main" id="{01A0FB76-6CB2-9844-B024-967AFE20BC6F}"/>
                </a:ext>
              </a:extLst>
            </p:cNvPr>
            <p:cNvSpPr/>
            <p:nvPr/>
          </p:nvSpPr>
          <p:spPr>
            <a:xfrm>
              <a:off x="5576967" y="1159856"/>
              <a:ext cx="1407493" cy="1359608"/>
            </a:xfrm>
            <a:prstGeom prst="roundRect">
              <a:avLst/>
            </a:prstGeom>
            <a:solidFill>
              <a:srgbClr val="50C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p>
          </p:txBody>
        </p:sp>
        <p:sp>
          <p:nvSpPr>
            <p:cNvPr id="48" name="文本框 47">
              <a:extLst>
                <a:ext uri="{FF2B5EF4-FFF2-40B4-BE49-F238E27FC236}">
                  <a16:creationId xmlns:a16="http://schemas.microsoft.com/office/drawing/2014/main" id="{8478935E-4951-4C16-AB24-807EC7D977C5}"/>
                </a:ext>
              </a:extLst>
            </p:cNvPr>
            <p:cNvSpPr txBox="1"/>
            <p:nvPr/>
          </p:nvSpPr>
          <p:spPr>
            <a:xfrm>
              <a:off x="5541025" y="2206325"/>
              <a:ext cx="1484697" cy="307776"/>
            </a:xfrm>
            <a:prstGeom prst="rect">
              <a:avLst/>
            </a:prstGeom>
            <a:noFill/>
          </p:spPr>
          <p:txBody>
            <a:bodyPr wrap="square" rtlCol="0">
              <a:spAutoFit/>
            </a:bodyPr>
            <a:lstStyle/>
            <a:p>
              <a:pPr algn="ctr"/>
              <a:r>
                <a:rPr kumimoji="1" lang="ru-RU" altLang="zh-CN" sz="900" b="1" dirty="0">
                  <a:solidFill>
                    <a:schemeClr val="bg1"/>
                  </a:solidFill>
                  <a:ea typeface="微软雅黑"/>
                </a:rPr>
                <a:t>Телефон</a:t>
              </a:r>
              <a:endParaRPr kumimoji="1" lang="zh-CN" altLang="en-US" sz="900" b="1" dirty="0">
                <a:solidFill>
                  <a:schemeClr val="bg1"/>
                </a:solidFill>
                <a:ea typeface="微软雅黑"/>
              </a:endParaRPr>
            </a:p>
          </p:txBody>
        </p:sp>
        <p:pic>
          <p:nvPicPr>
            <p:cNvPr id="6" name="图片 5">
              <a:extLst>
                <a:ext uri="{FF2B5EF4-FFF2-40B4-BE49-F238E27FC236}">
                  <a16:creationId xmlns:a16="http://schemas.microsoft.com/office/drawing/2014/main" id="{ADD2C5B6-50C0-DE4C-B1FA-48F40FFF52B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86331" y="1187544"/>
              <a:ext cx="594084" cy="1052736"/>
            </a:xfrm>
            <a:prstGeom prst="rect">
              <a:avLst/>
            </a:prstGeom>
          </p:spPr>
        </p:pic>
      </p:grpSp>
      <p:grpSp>
        <p:nvGrpSpPr>
          <p:cNvPr id="53" name="组合 52">
            <a:extLst>
              <a:ext uri="{FF2B5EF4-FFF2-40B4-BE49-F238E27FC236}">
                <a16:creationId xmlns:a16="http://schemas.microsoft.com/office/drawing/2014/main" id="{2EFBA575-7A4A-FB43-8982-08C58E905AE6}"/>
              </a:ext>
            </a:extLst>
          </p:cNvPr>
          <p:cNvGrpSpPr/>
          <p:nvPr/>
        </p:nvGrpSpPr>
        <p:grpSpPr>
          <a:xfrm>
            <a:off x="3914513" y="3561386"/>
            <a:ext cx="1113523" cy="1019706"/>
            <a:chOff x="5541025" y="1159856"/>
            <a:chExt cx="1484697" cy="1359608"/>
          </a:xfrm>
        </p:grpSpPr>
        <p:sp>
          <p:nvSpPr>
            <p:cNvPr id="54" name="圆角矩形 53">
              <a:extLst>
                <a:ext uri="{FF2B5EF4-FFF2-40B4-BE49-F238E27FC236}">
                  <a16:creationId xmlns:a16="http://schemas.microsoft.com/office/drawing/2014/main" id="{D96316A7-87EE-5343-AB69-3CB980233221}"/>
                </a:ext>
              </a:extLst>
            </p:cNvPr>
            <p:cNvSpPr/>
            <p:nvPr/>
          </p:nvSpPr>
          <p:spPr>
            <a:xfrm>
              <a:off x="5576967" y="1159856"/>
              <a:ext cx="1407493" cy="1359608"/>
            </a:xfrm>
            <a:prstGeom prst="roundRect">
              <a:avLst/>
            </a:prstGeom>
            <a:solidFill>
              <a:srgbClr val="50C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p>
          </p:txBody>
        </p:sp>
        <p:sp>
          <p:nvSpPr>
            <p:cNvPr id="56" name="文本框 55">
              <a:extLst>
                <a:ext uri="{FF2B5EF4-FFF2-40B4-BE49-F238E27FC236}">
                  <a16:creationId xmlns:a16="http://schemas.microsoft.com/office/drawing/2014/main" id="{76F9E1FD-9388-3145-BB57-E3C113B8B3B5}"/>
                </a:ext>
              </a:extLst>
            </p:cNvPr>
            <p:cNvSpPr txBox="1"/>
            <p:nvPr/>
          </p:nvSpPr>
          <p:spPr>
            <a:xfrm>
              <a:off x="5541025" y="2206325"/>
              <a:ext cx="1484697" cy="307776"/>
            </a:xfrm>
            <a:prstGeom prst="rect">
              <a:avLst/>
            </a:prstGeom>
            <a:noFill/>
          </p:spPr>
          <p:txBody>
            <a:bodyPr wrap="square" rtlCol="0">
              <a:spAutoFit/>
            </a:bodyPr>
            <a:lstStyle/>
            <a:p>
              <a:pPr algn="ctr"/>
              <a:r>
                <a:rPr kumimoji="1" lang="ru-RU" altLang="zh-CN" sz="900" b="1" dirty="0">
                  <a:solidFill>
                    <a:schemeClr val="bg1"/>
                  </a:solidFill>
                  <a:ea typeface="微软雅黑"/>
                </a:rPr>
                <a:t>Телефон</a:t>
              </a:r>
              <a:endParaRPr kumimoji="1" lang="zh-CN" altLang="en-US" sz="900" b="1" dirty="0">
                <a:solidFill>
                  <a:schemeClr val="bg1"/>
                </a:solidFill>
                <a:ea typeface="微软雅黑"/>
              </a:endParaRPr>
            </a:p>
          </p:txBody>
        </p:sp>
        <p:pic>
          <p:nvPicPr>
            <p:cNvPr id="58" name="图片 57">
              <a:extLst>
                <a:ext uri="{FF2B5EF4-FFF2-40B4-BE49-F238E27FC236}">
                  <a16:creationId xmlns:a16="http://schemas.microsoft.com/office/drawing/2014/main" id="{82BA2295-C90E-5D46-8D97-DBACD43477C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86331" y="1187544"/>
              <a:ext cx="594084" cy="1052736"/>
            </a:xfrm>
            <a:prstGeom prst="rect">
              <a:avLst/>
            </a:prstGeom>
          </p:spPr>
        </p:pic>
      </p:grpSp>
      <p:grpSp>
        <p:nvGrpSpPr>
          <p:cNvPr id="49" name="组合 48">
            <a:extLst>
              <a:ext uri="{FF2B5EF4-FFF2-40B4-BE49-F238E27FC236}">
                <a16:creationId xmlns:a16="http://schemas.microsoft.com/office/drawing/2014/main" id="{3B795797-B3E9-924D-B80D-42C1125353A6}"/>
              </a:ext>
            </a:extLst>
          </p:cNvPr>
          <p:cNvGrpSpPr/>
          <p:nvPr/>
        </p:nvGrpSpPr>
        <p:grpSpPr>
          <a:xfrm>
            <a:off x="5223634" y="3227635"/>
            <a:ext cx="2169625" cy="1381025"/>
            <a:chOff x="6240016" y="4125093"/>
            <a:chExt cx="2892833" cy="1841367"/>
          </a:xfrm>
        </p:grpSpPr>
        <p:sp>
          <p:nvSpPr>
            <p:cNvPr id="50" name="矩形 49">
              <a:extLst>
                <a:ext uri="{FF2B5EF4-FFF2-40B4-BE49-F238E27FC236}">
                  <a16:creationId xmlns:a16="http://schemas.microsoft.com/office/drawing/2014/main" id="{15E29984-51AC-0E43-9C5E-85E99C750A96}"/>
                </a:ext>
              </a:extLst>
            </p:cNvPr>
            <p:cNvSpPr/>
            <p:nvPr/>
          </p:nvSpPr>
          <p:spPr>
            <a:xfrm>
              <a:off x="6240016" y="4125093"/>
              <a:ext cx="2892833" cy="1841367"/>
            </a:xfrm>
            <a:prstGeom prst="rect">
              <a:avLst/>
            </a:prstGeom>
            <a:noFill/>
            <a:ln w="12700">
              <a:solidFill>
                <a:schemeClr val="bg1">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nvGrpSpPr>
            <p:cNvPr id="59" name="组合 58">
              <a:extLst>
                <a:ext uri="{FF2B5EF4-FFF2-40B4-BE49-F238E27FC236}">
                  <a16:creationId xmlns:a16="http://schemas.microsoft.com/office/drawing/2014/main" id="{2373F83F-A4B0-7240-9F3B-59487688C3BF}"/>
                </a:ext>
              </a:extLst>
            </p:cNvPr>
            <p:cNvGrpSpPr/>
            <p:nvPr/>
          </p:nvGrpSpPr>
          <p:grpSpPr>
            <a:xfrm>
              <a:off x="6370092" y="4199764"/>
              <a:ext cx="2584338" cy="1606386"/>
              <a:chOff x="6370092" y="4255520"/>
              <a:chExt cx="2584338" cy="1606386"/>
            </a:xfrm>
          </p:grpSpPr>
          <p:pic>
            <p:nvPicPr>
              <p:cNvPr id="60" name="Picture 4">
                <a:extLst>
                  <a:ext uri="{FF2B5EF4-FFF2-40B4-BE49-F238E27FC236}">
                    <a16:creationId xmlns:a16="http://schemas.microsoft.com/office/drawing/2014/main" id="{2887D9D5-B6D4-0B4D-A900-61BB1473EF0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68387" y="4446142"/>
                <a:ext cx="878342" cy="569935"/>
              </a:xfrm>
              <a:prstGeom prst="rect">
                <a:avLst/>
              </a:prstGeom>
            </p:spPr>
          </p:pic>
          <p:pic>
            <p:nvPicPr>
              <p:cNvPr id="61" name="Picture 5">
                <a:extLst>
                  <a:ext uri="{FF2B5EF4-FFF2-40B4-BE49-F238E27FC236}">
                    <a16:creationId xmlns:a16="http://schemas.microsoft.com/office/drawing/2014/main" id="{EBCCA69E-1B2F-7648-9CF8-95EBC98C390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370092" y="5250971"/>
                <a:ext cx="696416" cy="591012"/>
              </a:xfrm>
              <a:prstGeom prst="rect">
                <a:avLst/>
              </a:prstGeom>
            </p:spPr>
          </p:pic>
          <p:pic>
            <p:nvPicPr>
              <p:cNvPr id="62" name="图片 61">
                <a:extLst>
                  <a:ext uri="{FF2B5EF4-FFF2-40B4-BE49-F238E27FC236}">
                    <a16:creationId xmlns:a16="http://schemas.microsoft.com/office/drawing/2014/main" id="{06D5D58E-52C3-D643-AB89-7B573591509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824788" y="4255520"/>
                <a:ext cx="799971" cy="873988"/>
              </a:xfrm>
              <a:prstGeom prst="rect">
                <a:avLst/>
              </a:prstGeom>
            </p:spPr>
          </p:pic>
          <p:pic>
            <p:nvPicPr>
              <p:cNvPr id="63" name="图片 62">
                <a:extLst>
                  <a:ext uri="{FF2B5EF4-FFF2-40B4-BE49-F238E27FC236}">
                    <a16:creationId xmlns:a16="http://schemas.microsoft.com/office/drawing/2014/main" id="{E37ADF0F-A0E9-B847-B3D8-B41C414DC9E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96891" y="5231048"/>
                <a:ext cx="766206" cy="630858"/>
              </a:xfrm>
              <a:prstGeom prst="rect">
                <a:avLst/>
              </a:prstGeom>
            </p:spPr>
          </p:pic>
          <p:pic>
            <p:nvPicPr>
              <p:cNvPr id="64" name="图片 63">
                <a:extLst>
                  <a:ext uri="{FF2B5EF4-FFF2-40B4-BE49-F238E27FC236}">
                    <a16:creationId xmlns:a16="http://schemas.microsoft.com/office/drawing/2014/main" id="{33CCD7E2-6115-7F44-B0D0-C41A3D2344C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360386" y="5246290"/>
                <a:ext cx="594044" cy="600375"/>
              </a:xfrm>
              <a:prstGeom prst="rect">
                <a:avLst/>
              </a:prstGeom>
            </p:spPr>
          </p:pic>
        </p:grpSp>
      </p:grpSp>
      <p:pic>
        <p:nvPicPr>
          <p:cNvPr id="44" name="Picture 43">
            <a:extLst>
              <a:ext uri="{FF2B5EF4-FFF2-40B4-BE49-F238E27FC236}">
                <a16:creationId xmlns:a16="http://schemas.microsoft.com/office/drawing/2014/main" id="{27B1A725-5D2E-4BBE-9237-93046038B766}"/>
              </a:ext>
            </a:extLst>
          </p:cNvPr>
          <p:cNvPicPr>
            <a:picLocks noChangeAspect="1"/>
          </p:cNvPicPr>
          <p:nvPr/>
        </p:nvPicPr>
        <p:blipFill>
          <a:blip r:embed="rId15"/>
          <a:stretch>
            <a:fillRect/>
          </a:stretch>
        </p:blipFill>
        <p:spPr>
          <a:xfrm>
            <a:off x="5672138" y="4905959"/>
            <a:ext cx="3071520" cy="156301"/>
          </a:xfrm>
          <a:prstGeom prst="rect">
            <a:avLst/>
          </a:prstGeom>
        </p:spPr>
      </p:pic>
    </p:spTree>
    <p:extLst>
      <p:ext uri="{BB962C8B-B14F-4D97-AF65-F5344CB8AC3E}">
        <p14:creationId xmlns:p14="http://schemas.microsoft.com/office/powerpoint/2010/main" val="13250311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8F3E3FE2-9158-4135-BC33-FA5D062D54B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620982" y="917707"/>
            <a:ext cx="7529386" cy="4246573"/>
          </a:xfrm>
          <a:custGeom>
            <a:avLst/>
            <a:gdLst>
              <a:gd name="connsiteX0" fmla="*/ 0 w 7529386"/>
              <a:gd name="connsiteY0" fmla="*/ 0 h 4246573"/>
              <a:gd name="connsiteX1" fmla="*/ 7529386 w 7529386"/>
              <a:gd name="connsiteY1" fmla="*/ 0 h 4246573"/>
              <a:gd name="connsiteX2" fmla="*/ 7529386 w 7529386"/>
              <a:gd name="connsiteY2" fmla="*/ 4246573 h 4246573"/>
              <a:gd name="connsiteX3" fmla="*/ 425202 w 7529386"/>
              <a:gd name="connsiteY3" fmla="*/ 4246573 h 4246573"/>
              <a:gd name="connsiteX4" fmla="*/ 265875 w 7529386"/>
              <a:gd name="connsiteY4" fmla="*/ 2871511 h 4246573"/>
              <a:gd name="connsiteX5" fmla="*/ 0 w 7529386"/>
              <a:gd name="connsiteY5" fmla="*/ 2871511 h 424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29386" h="4246573">
                <a:moveTo>
                  <a:pt x="0" y="0"/>
                </a:moveTo>
                <a:lnTo>
                  <a:pt x="7529386" y="0"/>
                </a:lnTo>
                <a:lnTo>
                  <a:pt x="7529386" y="4246573"/>
                </a:lnTo>
                <a:lnTo>
                  <a:pt x="425202" y="4246573"/>
                </a:lnTo>
                <a:lnTo>
                  <a:pt x="265875" y="2871511"/>
                </a:lnTo>
                <a:lnTo>
                  <a:pt x="0" y="2871511"/>
                </a:lnTo>
                <a:close/>
              </a:path>
            </a:pathLst>
          </a:custGeom>
        </p:spPr>
      </p:pic>
      <p:sp>
        <p:nvSpPr>
          <p:cNvPr id="6" name="Заголовок 5">
            <a:extLst>
              <a:ext uri="{FF2B5EF4-FFF2-40B4-BE49-F238E27FC236}">
                <a16:creationId xmlns:a16="http://schemas.microsoft.com/office/drawing/2014/main" id="{ACD3FBF3-F46B-44C3-82A0-57E99900023E}"/>
              </a:ext>
            </a:extLst>
          </p:cNvPr>
          <p:cNvSpPr>
            <a:spLocks noGrp="1"/>
          </p:cNvSpPr>
          <p:nvPr>
            <p:ph type="title"/>
          </p:nvPr>
        </p:nvSpPr>
        <p:spPr>
          <a:xfrm>
            <a:off x="101041" y="1142230"/>
            <a:ext cx="4470959" cy="471994"/>
          </a:xfrm>
        </p:spPr>
        <p:txBody>
          <a:bodyPr>
            <a:normAutofit fontScale="90000"/>
          </a:bodyPr>
          <a:lstStyle/>
          <a:p>
            <a:r>
              <a:rPr lang="en-US" dirty="0"/>
              <a:t>0</a:t>
            </a:r>
            <a:r>
              <a:rPr lang="ru-RU" dirty="0"/>
              <a:t>7</a:t>
            </a:r>
            <a:r>
              <a:rPr lang="en-US" dirty="0"/>
              <a:t>.</a:t>
            </a:r>
            <a:endParaRPr lang="ru-RU" dirty="0"/>
          </a:p>
        </p:txBody>
      </p:sp>
      <p:sp>
        <p:nvSpPr>
          <p:cNvPr id="7" name="Объект 6">
            <a:extLst>
              <a:ext uri="{FF2B5EF4-FFF2-40B4-BE49-F238E27FC236}">
                <a16:creationId xmlns:a16="http://schemas.microsoft.com/office/drawing/2014/main" id="{8DB9F9D3-B4F0-463D-A02D-6357B28C8EB5}"/>
              </a:ext>
            </a:extLst>
          </p:cNvPr>
          <p:cNvSpPr>
            <a:spLocks noGrp="1"/>
          </p:cNvSpPr>
          <p:nvPr>
            <p:ph idx="1"/>
          </p:nvPr>
        </p:nvSpPr>
        <p:spPr>
          <a:xfrm>
            <a:off x="2064639" y="1751269"/>
            <a:ext cx="4828002" cy="2167587"/>
          </a:xfrm>
        </p:spPr>
        <p:txBody>
          <a:bodyPr/>
          <a:lstStyle/>
          <a:p>
            <a:r>
              <a:rPr lang="ru-RU" altLang="zh-CN" spc="-20" dirty="0"/>
              <a:t>Реализованные кейсы</a:t>
            </a:r>
            <a:endParaRPr lang="zh-CN" altLang="en-US" dirty="0"/>
          </a:p>
        </p:txBody>
      </p:sp>
      <p:cxnSp>
        <p:nvCxnSpPr>
          <p:cNvPr id="14" name="Прямая соединительная линия 13">
            <a:extLst>
              <a:ext uri="{FF2B5EF4-FFF2-40B4-BE49-F238E27FC236}">
                <a16:creationId xmlns:a16="http://schemas.microsoft.com/office/drawing/2014/main" id="{0AF35491-41AD-47B7-A51C-CB24381E4A36}"/>
              </a:ext>
            </a:extLst>
          </p:cNvPr>
          <p:cNvCxnSpPr>
            <a:cxnSpLocks/>
          </p:cNvCxnSpPr>
          <p:nvPr/>
        </p:nvCxnSpPr>
        <p:spPr>
          <a:xfrm>
            <a:off x="2154381" y="1716634"/>
            <a:ext cx="519546" cy="0"/>
          </a:xfrm>
          <a:prstGeom prst="line">
            <a:avLst/>
          </a:prstGeom>
          <a:ln w="28575">
            <a:solidFill>
              <a:srgbClr val="4ACB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757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97B0C94-6509-4C80-A614-2F92F44A0B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45" y="0"/>
            <a:ext cx="9153000" cy="5156855"/>
          </a:xfrm>
          <a:prstGeom prst="rect">
            <a:avLst/>
          </a:prstGeom>
        </p:spPr>
      </p:pic>
      <p:sp>
        <p:nvSpPr>
          <p:cNvPr id="10" name="矩形 9">
            <a:extLst>
              <a:ext uri="{FF2B5EF4-FFF2-40B4-BE49-F238E27FC236}">
                <a16:creationId xmlns:a16="http://schemas.microsoft.com/office/drawing/2014/main" id="{2DED78E1-BF5D-4065-A8E9-19A02E8F9F5B}"/>
              </a:ext>
            </a:extLst>
          </p:cNvPr>
          <p:cNvSpPr/>
          <p:nvPr/>
        </p:nvSpPr>
        <p:spPr>
          <a:xfrm>
            <a:off x="-7145" y="289775"/>
            <a:ext cx="9153000" cy="3923567"/>
          </a:xfrm>
          <a:prstGeom prst="rect">
            <a:avLst/>
          </a:prstGeom>
          <a:gradFill>
            <a:gsLst>
              <a:gs pos="63000">
                <a:srgbClr val="43556F">
                  <a:alpha val="30000"/>
                </a:srgbClr>
              </a:gs>
              <a:gs pos="0">
                <a:srgbClr val="414F69">
                  <a:alpha val="70000"/>
                </a:srgbClr>
              </a:gs>
              <a:gs pos="100000">
                <a:schemeClr val="accent1">
                  <a:lumMod val="30000"/>
                  <a:lumOff val="7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7" name="图片 6">
            <a:extLst>
              <a:ext uri="{FF2B5EF4-FFF2-40B4-BE49-F238E27FC236}">
                <a16:creationId xmlns:a16="http://schemas.microsoft.com/office/drawing/2014/main" id="{A361C432-7F89-4E61-B17F-F3B2AFC259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06142" y="657181"/>
            <a:ext cx="3126428" cy="812871"/>
          </a:xfrm>
          <a:prstGeom prst="rect">
            <a:avLst/>
          </a:prstGeom>
        </p:spPr>
      </p:pic>
      <p:pic>
        <p:nvPicPr>
          <p:cNvPr id="9" name="图片 8">
            <a:extLst>
              <a:ext uri="{FF2B5EF4-FFF2-40B4-BE49-F238E27FC236}">
                <a16:creationId xmlns:a16="http://schemas.microsoft.com/office/drawing/2014/main" id="{DCDB6291-717D-4F4F-BE5D-AF58F352D4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4604" y="187348"/>
            <a:ext cx="1478336" cy="592443"/>
          </a:xfrm>
          <a:prstGeom prst="rect">
            <a:avLst/>
          </a:prstGeom>
        </p:spPr>
      </p:pic>
      <p:sp>
        <p:nvSpPr>
          <p:cNvPr id="11" name="标题 2">
            <a:extLst>
              <a:ext uri="{FF2B5EF4-FFF2-40B4-BE49-F238E27FC236}">
                <a16:creationId xmlns:a16="http://schemas.microsoft.com/office/drawing/2014/main" id="{8692D79A-9669-4BBF-9D60-782314430506}"/>
              </a:ext>
            </a:extLst>
          </p:cNvPr>
          <p:cNvSpPr txBox="1">
            <a:spLocks/>
          </p:cNvSpPr>
          <p:nvPr/>
        </p:nvSpPr>
        <p:spPr>
          <a:xfrm>
            <a:off x="1054631" y="1615353"/>
            <a:ext cx="7029450" cy="288766"/>
          </a:xfrm>
          <a:prstGeom prst="rect">
            <a:avLst/>
          </a:prstGeom>
        </p:spPr>
        <p:txBody>
          <a:bodyPr vert="horz" lIns="68580" tIns="34290" rIns="68580" bIns="34290" rtlCol="0" anchor="t" anchorCtr="0">
            <a:noAutofit/>
          </a:bodyPr>
          <a:lstStyle>
            <a:lvl1pPr algn="l" defTabSz="914400" rtl="0" eaLnBrk="1" latinLnBrk="0" hangingPunct="1">
              <a:lnSpc>
                <a:spcPct val="90000"/>
              </a:lnSpc>
              <a:spcBef>
                <a:spcPct val="0"/>
              </a:spcBef>
              <a:buNone/>
              <a:defRPr sz="3600" b="1" i="0" kern="1200">
                <a:solidFill>
                  <a:srgbClr val="005564"/>
                </a:solidFill>
                <a:latin typeface="Arial" panose="020B0604020202020204" pitchFamily="34" charset="0"/>
                <a:ea typeface="Arial" panose="020B0604020202020204" pitchFamily="34" charset="0"/>
                <a:cs typeface="Arial" panose="020B0604020202020204" pitchFamily="34" charset="0"/>
              </a:defRPr>
            </a:lvl1pPr>
          </a:lstStyle>
          <a:p>
            <a:pPr algn="ctr"/>
            <a:r>
              <a:rPr lang="ru-RU" altLang="zh-CN" sz="1800" dirty="0">
                <a:solidFill>
                  <a:schemeClr val="bg1"/>
                </a:solidFill>
                <a:latin typeface="TP-Link Aktiv" panose="020B0504020202020204" pitchFamily="34" charset="0"/>
                <a:ea typeface="TP-Link Aktiv" panose="020B0504020202020204" pitchFamily="34" charset="0"/>
                <a:cs typeface="TP-Link Aktiv" panose="020B0504020202020204" pitchFamily="34" charset="0"/>
              </a:rPr>
              <a:t>Умное облачное решение для бизнес-сетей</a:t>
            </a:r>
            <a:endParaRPr lang="en-US" altLang="zh-CN" sz="1800" dirty="0">
              <a:solidFill>
                <a:schemeClr val="bg1"/>
              </a:solidFill>
              <a:latin typeface="TP-Link Aktiv" panose="020B0504020202020204" pitchFamily="34" charset="0"/>
              <a:ea typeface="TP-Link Aktiv" panose="020B0504020202020204" pitchFamily="34" charset="0"/>
              <a:cs typeface="TP-Link Aktiv" panose="020B0504020202020204" pitchFamily="34" charset="0"/>
            </a:endParaRPr>
          </a:p>
        </p:txBody>
      </p:sp>
    </p:spTree>
    <p:extLst>
      <p:ext uri="{BB962C8B-B14F-4D97-AF65-F5344CB8AC3E}">
        <p14:creationId xmlns:p14="http://schemas.microsoft.com/office/powerpoint/2010/main" val="34447265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6">
            <a:extLst>
              <a:ext uri="{FF2B5EF4-FFF2-40B4-BE49-F238E27FC236}">
                <a16:creationId xmlns:a16="http://schemas.microsoft.com/office/drawing/2014/main" id="{B07C6034-422E-40DC-82C8-753AD2D6BBD9}"/>
              </a:ext>
            </a:extLst>
          </p:cNvPr>
          <p:cNvSpPr/>
          <p:nvPr/>
        </p:nvSpPr>
        <p:spPr>
          <a:xfrm>
            <a:off x="0" y="0"/>
            <a:ext cx="9144000" cy="5143500"/>
          </a:xfrm>
          <a:custGeom>
            <a:avLst/>
            <a:gdLst/>
            <a:ahLst/>
            <a:cxnLst/>
            <a:rect l="l" t="t" r="r" b="b"/>
            <a:pathLst>
              <a:path w="10692130" h="372109">
                <a:moveTo>
                  <a:pt x="0" y="371868"/>
                </a:moveTo>
                <a:lnTo>
                  <a:pt x="10692003" y="371868"/>
                </a:lnTo>
                <a:lnTo>
                  <a:pt x="10692003" y="0"/>
                </a:lnTo>
                <a:lnTo>
                  <a:pt x="0" y="0"/>
                </a:lnTo>
                <a:lnTo>
                  <a:pt x="0" y="371868"/>
                </a:lnTo>
                <a:close/>
              </a:path>
            </a:pathLst>
          </a:custGeom>
          <a:solidFill>
            <a:srgbClr val="51C7D1"/>
          </a:solidFill>
        </p:spPr>
        <p:txBody>
          <a:bodyPr wrap="square" lIns="0" tIns="0" rIns="0" bIns="0" rtlCol="0"/>
          <a:lstStyle/>
          <a:p>
            <a:endParaRPr dirty="0"/>
          </a:p>
        </p:txBody>
      </p:sp>
      <p:pic>
        <p:nvPicPr>
          <p:cNvPr id="10" name="Рисунок 9">
            <a:extLst>
              <a:ext uri="{FF2B5EF4-FFF2-40B4-BE49-F238E27FC236}">
                <a16:creationId xmlns:a16="http://schemas.microsoft.com/office/drawing/2014/main" id="{E3B6EA30-A8EC-FD15-8E86-6AB3E2DA03D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4768708" cy="5143500"/>
          </a:xfrm>
          <a:prstGeom prst="rect">
            <a:avLst/>
          </a:prstGeom>
        </p:spPr>
      </p:pic>
      <p:pic>
        <p:nvPicPr>
          <p:cNvPr id="17" name="Рисунок 16">
            <a:extLst>
              <a:ext uri="{FF2B5EF4-FFF2-40B4-BE49-F238E27FC236}">
                <a16:creationId xmlns:a16="http://schemas.microsoft.com/office/drawing/2014/main" id="{3226D139-390B-F85D-A656-E3D664D1931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9295" y="403365"/>
            <a:ext cx="3101046" cy="633992"/>
          </a:xfrm>
          <a:prstGeom prst="rect">
            <a:avLst/>
          </a:prstGeom>
        </p:spPr>
      </p:pic>
      <p:pic>
        <p:nvPicPr>
          <p:cNvPr id="2" name="Рисунок 1">
            <a:extLst>
              <a:ext uri="{FF2B5EF4-FFF2-40B4-BE49-F238E27FC236}">
                <a16:creationId xmlns:a16="http://schemas.microsoft.com/office/drawing/2014/main" id="{8E29F359-E823-C330-6392-658FB86289F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8920" y="1247674"/>
            <a:ext cx="1627796" cy="1012489"/>
          </a:xfrm>
          <a:prstGeom prst="rect">
            <a:avLst/>
          </a:prstGeom>
        </p:spPr>
      </p:pic>
      <p:pic>
        <p:nvPicPr>
          <p:cNvPr id="3" name="Рисунок 2">
            <a:extLst>
              <a:ext uri="{FF2B5EF4-FFF2-40B4-BE49-F238E27FC236}">
                <a16:creationId xmlns:a16="http://schemas.microsoft.com/office/drawing/2014/main" id="{CEDB6616-3EDD-9E9E-6979-004AE8EEA25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8820" y="2417966"/>
            <a:ext cx="2186940" cy="952377"/>
          </a:xfrm>
          <a:prstGeom prst="rect">
            <a:avLst/>
          </a:prstGeom>
        </p:spPr>
      </p:pic>
      <p:pic>
        <p:nvPicPr>
          <p:cNvPr id="5" name="Рисунок 4">
            <a:extLst>
              <a:ext uri="{FF2B5EF4-FFF2-40B4-BE49-F238E27FC236}">
                <a16:creationId xmlns:a16="http://schemas.microsoft.com/office/drawing/2014/main" id="{6668BEA2-CC9D-92AF-0E4E-9AF2CA9A4063}"/>
              </a:ext>
            </a:extLst>
          </p:cNvPr>
          <p:cNvPicPr>
            <a:picLocks noChangeAspect="1"/>
          </p:cNvPicPr>
          <p:nvPr/>
        </p:nvPicPr>
        <p:blipFill>
          <a:blip r:embed="rId6"/>
          <a:stretch>
            <a:fillRect/>
          </a:stretch>
        </p:blipFill>
        <p:spPr>
          <a:xfrm>
            <a:off x="435334" y="3528146"/>
            <a:ext cx="2634967" cy="630908"/>
          </a:xfrm>
          <a:prstGeom prst="rect">
            <a:avLst/>
          </a:prstGeom>
        </p:spPr>
      </p:pic>
      <p:pic>
        <p:nvPicPr>
          <p:cNvPr id="6" name="Рисунок 5">
            <a:extLst>
              <a:ext uri="{FF2B5EF4-FFF2-40B4-BE49-F238E27FC236}">
                <a16:creationId xmlns:a16="http://schemas.microsoft.com/office/drawing/2014/main" id="{C46689A5-622D-05B7-5860-DDB96632355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525942" y="298206"/>
            <a:ext cx="2102808" cy="844309"/>
          </a:xfrm>
          <a:prstGeom prst="rect">
            <a:avLst/>
          </a:prstGeom>
        </p:spPr>
      </p:pic>
      <p:pic>
        <p:nvPicPr>
          <p:cNvPr id="7" name="Рисунок 6">
            <a:extLst>
              <a:ext uri="{FF2B5EF4-FFF2-40B4-BE49-F238E27FC236}">
                <a16:creationId xmlns:a16="http://schemas.microsoft.com/office/drawing/2014/main" id="{98CCB16C-27F7-6CAE-B677-DFB543DDC19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85984" y="1196472"/>
            <a:ext cx="2887980" cy="878142"/>
          </a:xfrm>
          <a:prstGeom prst="rect">
            <a:avLst/>
          </a:prstGeom>
        </p:spPr>
      </p:pic>
      <p:pic>
        <p:nvPicPr>
          <p:cNvPr id="8" name="Рисунок 7">
            <a:extLst>
              <a:ext uri="{FF2B5EF4-FFF2-40B4-BE49-F238E27FC236}">
                <a16:creationId xmlns:a16="http://schemas.microsoft.com/office/drawing/2014/main" id="{D3C66464-ED8B-749E-71DE-5E3152BD41D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706444" y="2280727"/>
            <a:ext cx="2276287" cy="773918"/>
          </a:xfrm>
          <a:prstGeom prst="rect">
            <a:avLst/>
          </a:prstGeom>
        </p:spPr>
      </p:pic>
      <p:pic>
        <p:nvPicPr>
          <p:cNvPr id="9" name="Рисунок 8">
            <a:extLst>
              <a:ext uri="{FF2B5EF4-FFF2-40B4-BE49-F238E27FC236}">
                <a16:creationId xmlns:a16="http://schemas.microsoft.com/office/drawing/2014/main" id="{0915977D-26C6-7ECA-3C71-9041F2D16C1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030416" y="3096824"/>
            <a:ext cx="3048006" cy="877826"/>
          </a:xfrm>
          <a:prstGeom prst="rect">
            <a:avLst/>
          </a:prstGeom>
        </p:spPr>
      </p:pic>
      <p:pic>
        <p:nvPicPr>
          <p:cNvPr id="11" name="Рисунок 10">
            <a:extLst>
              <a:ext uri="{FF2B5EF4-FFF2-40B4-BE49-F238E27FC236}">
                <a16:creationId xmlns:a16="http://schemas.microsoft.com/office/drawing/2014/main" id="{A6DF86C5-DF0A-D4E5-E55B-989E7B9857E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383341" y="3974650"/>
            <a:ext cx="2682240" cy="582046"/>
          </a:xfrm>
          <a:prstGeom prst="rect">
            <a:avLst/>
          </a:prstGeom>
        </p:spPr>
      </p:pic>
      <p:pic>
        <p:nvPicPr>
          <p:cNvPr id="18" name="Рисунок 17">
            <a:extLst>
              <a:ext uri="{FF2B5EF4-FFF2-40B4-BE49-F238E27FC236}">
                <a16:creationId xmlns:a16="http://schemas.microsoft.com/office/drawing/2014/main" id="{E6AA640D-D34D-DEC7-A5F7-0540BDE5DAB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678469" y="1635543"/>
            <a:ext cx="1316783" cy="1316783"/>
          </a:xfrm>
          <a:prstGeom prst="rect">
            <a:avLst/>
          </a:prstGeom>
        </p:spPr>
      </p:pic>
      <p:pic>
        <p:nvPicPr>
          <p:cNvPr id="19" name="Рисунок 18">
            <a:extLst>
              <a:ext uri="{FF2B5EF4-FFF2-40B4-BE49-F238E27FC236}">
                <a16:creationId xmlns:a16="http://schemas.microsoft.com/office/drawing/2014/main" id="{8E9E4F0F-29C7-D533-104C-7AD6E9A0088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221602" y="4367992"/>
            <a:ext cx="2665634" cy="495129"/>
          </a:xfrm>
          <a:prstGeom prst="rect">
            <a:avLst/>
          </a:prstGeom>
        </p:spPr>
      </p:pic>
    </p:spTree>
    <p:extLst>
      <p:ext uri="{BB962C8B-B14F-4D97-AF65-F5344CB8AC3E}">
        <p14:creationId xmlns:p14="http://schemas.microsoft.com/office/powerpoint/2010/main" val="11975039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76484" y="2756401"/>
          <a:ext cx="6096000" cy="326655"/>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tblGrid>
              <a:tr h="326655">
                <a:tc>
                  <a:txBody>
                    <a:bodyPr/>
                    <a:lstStyle/>
                    <a:p>
                      <a:r>
                        <a:rPr lang="en-GB" sz="800" b="0" dirty="0">
                          <a:solidFill>
                            <a:srgbClr val="005564"/>
                          </a:solidFill>
                          <a:latin typeface="Aktiv Grotesk" panose="020B0504020202020204" pitchFamily="34" charset="0"/>
                          <a:cs typeface="Aktiv Grotesk" panose="020B0504020202020204" pitchFamily="34" charset="0"/>
                        </a:rPr>
                        <a:t>©</a:t>
                      </a:r>
                      <a:r>
                        <a:rPr lang="en-GB" sz="800" b="0" baseline="0" dirty="0">
                          <a:solidFill>
                            <a:srgbClr val="005564"/>
                          </a:solidFill>
                          <a:latin typeface="Aktiv Grotesk" panose="020B0504020202020204" pitchFamily="34" charset="0"/>
                          <a:cs typeface="Aktiv Grotesk" panose="020B0504020202020204" pitchFamily="34" charset="0"/>
                        </a:rPr>
                        <a:t> 20</a:t>
                      </a:r>
                      <a:r>
                        <a:rPr lang="ru-RU" sz="800" b="0" baseline="0" dirty="0">
                          <a:solidFill>
                            <a:srgbClr val="005564"/>
                          </a:solidFill>
                          <a:latin typeface="Aktiv Grotesk" panose="020B0504020202020204" pitchFamily="34" charset="0"/>
                          <a:cs typeface="Aktiv Grotesk" panose="020B0504020202020204" pitchFamily="34" charset="0"/>
                        </a:rPr>
                        <a:t>2</a:t>
                      </a:r>
                      <a:r>
                        <a:rPr lang="en-US" sz="800" b="0" baseline="0" dirty="0">
                          <a:solidFill>
                            <a:srgbClr val="005564"/>
                          </a:solidFill>
                          <a:latin typeface="Aktiv Grotesk" panose="020B0504020202020204" pitchFamily="34" charset="0"/>
                          <a:cs typeface="Aktiv Grotesk" panose="020B0504020202020204" pitchFamily="34" charset="0"/>
                        </a:rPr>
                        <a:t>2</a:t>
                      </a:r>
                      <a:r>
                        <a:rPr lang="en-GB" sz="800" b="0" baseline="0" dirty="0">
                          <a:solidFill>
                            <a:srgbClr val="005564"/>
                          </a:solidFill>
                          <a:latin typeface="Aktiv Grotesk" panose="020B0504020202020204" pitchFamily="34" charset="0"/>
                          <a:cs typeface="Aktiv Grotesk" panose="020B0504020202020204" pitchFamily="34" charset="0"/>
                        </a:rPr>
                        <a:t> TP-Link, Inc. </a:t>
                      </a:r>
                      <a:r>
                        <a:rPr lang="ru-RU" sz="800" b="0" baseline="0" dirty="0">
                          <a:solidFill>
                            <a:srgbClr val="005564"/>
                          </a:solidFill>
                          <a:latin typeface="Aktiv Grotesk" panose="020B0504020202020204" pitchFamily="34" charset="0"/>
                          <a:cs typeface="Aktiv Grotesk" panose="020B0504020202020204" pitchFamily="34" charset="0"/>
                        </a:rPr>
                        <a:t>Конфиденциальная информация. Не предназначено для распространения или копирования.</a:t>
                      </a:r>
                      <a:endParaRPr lang="en-GB" sz="800" b="0" dirty="0">
                        <a:solidFill>
                          <a:srgbClr val="005564"/>
                        </a:solidFill>
                        <a:latin typeface="Aktiv Grotesk" panose="020B0504020202020204" pitchFamily="34" charset="0"/>
                        <a:cs typeface="Aktiv Grotesk" panose="020B0504020202020204" pitchFamily="34"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471628359"/>
              </p:ext>
            </p:extLst>
          </p:nvPr>
        </p:nvGraphicFramePr>
        <p:xfrm>
          <a:off x="1423787" y="1523485"/>
          <a:ext cx="6096000" cy="1109648"/>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tblGrid>
              <a:tr h="1109648">
                <a:tc>
                  <a:txBody>
                    <a:bodyPr/>
                    <a:lstStyle/>
                    <a:p>
                      <a:pPr marL="0" indent="0" algn="ctr" defTabSz="457200" rtl="0" eaLnBrk="1" latinLnBrk="0" hangingPunct="1">
                        <a:lnSpc>
                          <a:spcPct val="150000"/>
                        </a:lnSpc>
                        <a:spcBef>
                          <a:spcPct val="20000"/>
                        </a:spcBef>
                        <a:buFont typeface="Arial"/>
                        <a:buNone/>
                      </a:pPr>
                      <a:r>
                        <a:rPr lang="ru-RU" sz="3600" b="1" i="0" kern="1200" dirty="0">
                          <a:solidFill>
                            <a:srgbClr val="3EB8BE"/>
                          </a:solidFill>
                          <a:latin typeface="TP-Link Aktiv" panose="020B0504020202020204" pitchFamily="34" charset="0"/>
                          <a:ea typeface="TP-Link Aktiv" panose="020B0504020202020204" pitchFamily="34" charset="0"/>
                          <a:cs typeface="TP-Link Aktiv" panose="020B0504020202020204" pitchFamily="34" charset="0"/>
                        </a:rPr>
                        <a:t>Спасибо за внимание!</a:t>
                      </a:r>
                    </a:p>
                  </a:txBody>
                  <a:tcPr>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16962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5.2.2"/>
</p:tagLst>
</file>

<file path=ppt/tags/tag2.xml><?xml version="1.0" encoding="utf-8"?>
<p:tagLst xmlns:a="http://schemas.openxmlformats.org/drawingml/2006/main" xmlns:r="http://schemas.openxmlformats.org/officeDocument/2006/relationships" xmlns:p="http://schemas.openxmlformats.org/presentationml/2006/main">
  <p:tag name="PA" val="v5.2.2"/>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cd8c42bb-68c5-453f-aa83-a99465f2a9d6}"/>
</p:tagLst>
</file>

<file path=ppt/tags/tag4.xml><?xml version="1.0" encoding="utf-8"?>
<p:tagLst xmlns:a="http://schemas.openxmlformats.org/drawingml/2006/main" xmlns:r="http://schemas.openxmlformats.org/officeDocument/2006/relationships" xmlns:p="http://schemas.openxmlformats.org/presentationml/2006/main">
  <p:tag name="KSO_WM_UNIT_TABLE_BEAUTIFY" val="smartTable{81856e49-f3c3-4389-9106-6a6f92427026}"/>
</p:tagLst>
</file>

<file path=ppt/theme/theme1.xml><?xml version="1.0" encoding="utf-8"?>
<a:theme xmlns:a="http://schemas.openxmlformats.org/drawingml/2006/main" name="Office Theme">
  <a:themeElements>
    <a:clrScheme name="自定义 1">
      <a:dk1>
        <a:sysClr val="windowText" lastClr="000000"/>
      </a:dk1>
      <a:lt1>
        <a:sysClr val="window" lastClr="FFFFFF"/>
      </a:lt1>
      <a:dk2>
        <a:srgbClr val="000000"/>
      </a:dk2>
      <a:lt2>
        <a:srgbClr val="F8F8F8"/>
      </a:lt2>
      <a:accent1>
        <a:srgbClr val="4ACBD6"/>
      </a:accent1>
      <a:accent2>
        <a:srgbClr val="FFCB00"/>
      </a:accent2>
      <a:accent3>
        <a:srgbClr val="BA1365"/>
      </a:accent3>
      <a:accent4>
        <a:srgbClr val="250D6C"/>
      </a:accent4>
      <a:accent5>
        <a:srgbClr val="005565"/>
      </a:accent5>
      <a:accent6>
        <a:srgbClr val="00A3DF"/>
      </a:accent6>
      <a:hlink>
        <a:srgbClr val="36444B"/>
      </a:hlink>
      <a:folHlink>
        <a:srgbClr val="A7A9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ln>
          <a:noFill/>
        </a:ln>
      </a:spPr>
      <a:bodyPr vert="horz"/>
      <a:lstStyle>
        <a:defPPr>
          <a:defRPr sz="2100" dirty="0">
            <a:solidFill>
              <a:srgbClr val="36444B"/>
            </a:solidFill>
          </a:defRPr>
        </a:defPPr>
      </a:lstStyle>
    </a:txDef>
  </a:objectDefaults>
  <a:extraClrScheme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sharepoint/v3/fields"/>
    <ds:schemaRef ds:uri="http://www.w3.org/XML/1998/namespace"/>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17261</TotalTime>
  <Words>8249</Words>
  <Application>Microsoft Macintosh PowerPoint</Application>
  <PresentationFormat>Экран (16:9)</PresentationFormat>
  <Paragraphs>1896</Paragraphs>
  <Slides>91</Slides>
  <Notes>68</Notes>
  <HiddenSlides>0</HiddenSlides>
  <MMClips>2</MMClips>
  <ScaleCrop>false</ScaleCrop>
  <HeadingPairs>
    <vt:vector size="6" baseType="variant">
      <vt:variant>
        <vt:lpstr>Использованные шрифты</vt:lpstr>
      </vt:variant>
      <vt:variant>
        <vt:i4>16</vt:i4>
      </vt:variant>
      <vt:variant>
        <vt:lpstr>Тема</vt:lpstr>
      </vt:variant>
      <vt:variant>
        <vt:i4>2</vt:i4>
      </vt:variant>
      <vt:variant>
        <vt:lpstr>Заголовки слайдов</vt:lpstr>
      </vt:variant>
      <vt:variant>
        <vt:i4>91</vt:i4>
      </vt:variant>
    </vt:vector>
  </HeadingPairs>
  <TitlesOfParts>
    <vt:vector size="109" baseType="lpstr">
      <vt:lpstr>等线</vt:lpstr>
      <vt:lpstr>等线</vt:lpstr>
      <vt:lpstr>Microsoft YaHei</vt:lpstr>
      <vt:lpstr>Microsoft YaHei</vt:lpstr>
      <vt:lpstr>Aktiv Grotesk</vt:lpstr>
      <vt:lpstr>AktivGrotesk</vt:lpstr>
      <vt:lpstr>Arial</vt:lpstr>
      <vt:lpstr>Calibri</vt:lpstr>
      <vt:lpstr>Calibri Light</vt:lpstr>
      <vt:lpstr>Cambria Math</vt:lpstr>
      <vt:lpstr>Lucida Grande</vt:lpstr>
      <vt:lpstr>Times New Roman</vt:lpstr>
      <vt:lpstr>TP-Link Aktiv</vt:lpstr>
      <vt:lpstr>TP-LinkAktiv-Light</vt:lpstr>
      <vt:lpstr>TP-LinkAktiv-Medium</vt:lpstr>
      <vt:lpstr>Wingdings</vt:lpstr>
      <vt:lpstr>Office Theme</vt:lpstr>
      <vt:lpstr>1_Office 主题</vt:lpstr>
      <vt:lpstr>TP-Link Продукты и решения</vt:lpstr>
      <vt:lpstr>01.</vt:lpstr>
      <vt:lpstr>Презентация PowerPoint</vt:lpstr>
      <vt:lpstr>Презентация PowerPoint</vt:lpstr>
      <vt:lpstr>Презентация PowerPoint</vt:lpstr>
      <vt:lpstr>Презентация PowerPoint</vt:lpstr>
      <vt:lpstr>Презентация PowerPoint</vt:lpstr>
      <vt:lpstr>02.</vt:lpstr>
      <vt:lpstr>Презентация PowerPoint</vt:lpstr>
      <vt:lpstr>Решение Omada SDN</vt:lpstr>
      <vt:lpstr>Презентация PowerPoint</vt:lpstr>
      <vt:lpstr>Omada Cloud SDN — Умное облачное решение для бизнес-сетей</vt:lpstr>
      <vt:lpstr>Комплексные решения для любых сценариев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Контроллеры Omada SDN</vt:lpstr>
      <vt:lpstr>Презентация PowerPoint</vt:lpstr>
      <vt:lpstr>Локальные контроллеры с облачным доступом</vt:lpstr>
      <vt:lpstr>Выделенный контроллер Omada</vt:lpstr>
      <vt:lpstr>Облачное управление  с Omada App</vt:lpstr>
      <vt:lpstr>Точки доступа Omada</vt:lpstr>
      <vt:lpstr>Точки доступа Omada</vt:lpstr>
      <vt:lpstr>Презентация PowerPoint</vt:lpstr>
      <vt:lpstr>Omada Access Points Specifications Overview</vt:lpstr>
      <vt:lpstr>Презентация PowerPoint</vt:lpstr>
      <vt:lpstr>Презентация PowerPoint</vt:lpstr>
      <vt:lpstr>Семейство точек доступа Omada Wi-Fi 6</vt:lpstr>
      <vt:lpstr>Расширенные функции для больше пользы</vt:lpstr>
      <vt:lpstr>Расширенные функции для больше пользы</vt:lpstr>
      <vt:lpstr>JetStream коммутаторы Omada SDN</vt:lpstr>
      <vt:lpstr>Презентация PowerPoint</vt:lpstr>
      <vt:lpstr>Типовое сетевое решение для бизнеса</vt:lpstr>
      <vt:lpstr>Презентация PowerPoint</vt:lpstr>
      <vt:lpstr>Презентация PowerPoint</vt:lpstr>
      <vt:lpstr>Презентация PowerPoint</vt:lpstr>
      <vt:lpstr>Функции уровня 3 в коммутаторах</vt:lpstr>
      <vt:lpstr>JetStream Коммутаторы Omada SDN</vt:lpstr>
      <vt:lpstr>Типовое решение для СМБ</vt:lpstr>
      <vt:lpstr>Шлюзы Omada </vt:lpstr>
      <vt:lpstr>Шлюзы Omadа</vt:lpstr>
      <vt:lpstr>Мульти-WAN с балансировкой нагрузки для оптимизации использования полосы пропускания </vt:lpstr>
      <vt:lpstr>Используйте VPN для создания безопасного обмена конфиденциальными данными </vt:lpstr>
      <vt:lpstr>Стратегия управления доступом в Интернет </vt:lpstr>
      <vt:lpstr>03.</vt:lpstr>
      <vt:lpstr>Презентация PowerPoint</vt:lpstr>
      <vt:lpstr>Презентация PowerPoint</vt:lpstr>
      <vt:lpstr>Презентация PowerPoint</vt:lpstr>
      <vt:lpstr>Презентация PowerPoint</vt:lpstr>
      <vt:lpstr>Презентация PowerPoint</vt:lpstr>
      <vt:lpstr>Решения для гигабитной коммутации для растущего малого и среднего бизнеса</vt:lpstr>
      <vt:lpstr>Все TP-Link PoE Коммутаторы</vt:lpstr>
      <vt:lpstr>04.</vt:lpstr>
      <vt:lpstr>PoE Адаптеры</vt:lpstr>
      <vt:lpstr>PoE Инжекторы и Сплиттеры</vt:lpstr>
      <vt:lpstr>SFP/SFP+ Module Products</vt:lpstr>
      <vt:lpstr>SFP/SFP+ RJ45 Module Products</vt:lpstr>
      <vt:lpstr>05.</vt:lpstr>
      <vt:lpstr>Точки доступа Pharos</vt:lpstr>
      <vt:lpstr>Модельный ряд точек доступа Pharos (2021 г.)</vt:lpstr>
      <vt:lpstr>Презентация PowerPoint</vt:lpstr>
      <vt:lpstr>06.</vt:lpstr>
      <vt:lpstr>Бренд VIGI</vt:lpstr>
      <vt:lpstr>Презентация PowerPoint</vt:lpstr>
      <vt:lpstr>Сценарии использования устройств VIGI</vt:lpstr>
      <vt:lpstr>Презентация PowerPoint</vt:lpstr>
      <vt:lpstr>Продукция VIGI</vt:lpstr>
      <vt:lpstr>Камеры VIGI</vt:lpstr>
      <vt:lpstr>Модельный ряд и приблизительные даты выхода камер VIGI</vt:lpstr>
      <vt:lpstr>Презентация PowerPoint</vt:lpstr>
      <vt:lpstr>Дополнительные функции камер VIGI</vt:lpstr>
      <vt:lpstr>Сетевые видеорегистраторы VIGI</vt:lpstr>
      <vt:lpstr>Презентация PowerPoint</vt:lpstr>
      <vt:lpstr>Особенности сетевых видеорегистраторов VIGI</vt:lpstr>
      <vt:lpstr>Особенности сетевых видеорегистраторов VIGI</vt:lpstr>
      <vt:lpstr>Особенности сетевых видеорегистраторов VIGI</vt:lpstr>
      <vt:lpstr>Особенности сетевых видеорегистраторов VIGI</vt:lpstr>
      <vt:lpstr>Особенности сетевых видеорегистраторов VIGI</vt:lpstr>
      <vt:lpstr>Способы управления</vt:lpstr>
      <vt:lpstr>Презентация PowerPoint</vt:lpstr>
      <vt:lpstr>Презентация PowerPoint</vt:lpstr>
      <vt:lpstr>Презентация PowerPoint</vt:lpstr>
      <vt:lpstr>07.</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Andrey Kuznetsov</cp:lastModifiedBy>
  <cp:revision>865</cp:revision>
  <dcterms:created xsi:type="dcterms:W3CDTF">2010-04-12T23:12:02Z</dcterms:created>
  <dcterms:modified xsi:type="dcterms:W3CDTF">2022-09-01T17:10:23Z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y fmtid="{D5CDD505-2E9C-101B-9397-08002B2CF9AE}" pid="3" name="NXPowerLiteLastOptimized">
    <vt:lpwstr>12272346</vt:lpwstr>
  </property>
  <property fmtid="{D5CDD505-2E9C-101B-9397-08002B2CF9AE}" pid="4" name="NXPowerLiteSettings">
    <vt:lpwstr>C700052003A000</vt:lpwstr>
  </property>
  <property fmtid="{D5CDD505-2E9C-101B-9397-08002B2CF9AE}" pid="5" name="NXPowerLiteVersion">
    <vt:lpwstr>D9.0.3</vt:lpwstr>
  </property>
</Properties>
</file>